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ink/ink18.xml" ContentType="application/inkml+xml"/>
  <Override PartName="/ppt/notesSlides/notesSlide21.xml" ContentType="application/vnd.openxmlformats-officedocument.presentationml.notesSlide+xml"/>
  <Override PartName="/ppt/ink/ink19.xml" ContentType="application/inkml+xml"/>
  <Override PartName="/ppt/notesSlides/notesSlide22.xml" ContentType="application/vnd.openxmlformats-officedocument.presentationml.notesSlide+xml"/>
  <Override PartName="/ppt/ink/ink20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1.xml" ContentType="application/inkml+xml"/>
  <Override PartName="/ppt/notesSlides/notesSlide25.xml" ContentType="application/vnd.openxmlformats-officedocument.presentationml.notesSlide+xml"/>
  <Override PartName="/ppt/ink/ink22.xml" ContentType="application/inkml+xml"/>
  <Override PartName="/ppt/notesSlides/notesSlide26.xml" ContentType="application/vnd.openxmlformats-officedocument.presentationml.notesSlide+xml"/>
  <Override PartName="/ppt/ink/ink23.xml" ContentType="application/inkml+xml"/>
  <Override PartName="/ppt/notesSlides/notesSlide27.xml" ContentType="application/vnd.openxmlformats-officedocument.presentationml.notesSlide+xml"/>
  <Override PartName="/ppt/ink/ink24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5.xml" ContentType="application/inkml+xml"/>
  <Override PartName="/ppt/notesSlides/notesSlide30.xml" ContentType="application/vnd.openxmlformats-officedocument.presentationml.notesSlide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7" r:id="rId6"/>
  </p:sldMasterIdLst>
  <p:notesMasterIdLst>
    <p:notesMasterId r:id="rId3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mic Sans MS" panose="030F0702030302020204" pitchFamily="66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EfwbzebHLDk0xK4tog/JBxZt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4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46:02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7373 0,'0'0'0,"194"0"63,300 0-48,-159-18 1,865-17 0,-795 17-1,742 1 1,-565-1-1,-388 1 1,-70-1-16,-36 0 16,-229 18-1,-53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2:0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7938 0,'0'-18'78,"0"36"31</inkml:trace>
  <inkml:trace contextRef="#ctx0" brushRef="#br0" timeOffset="1519.89">2752 7938 0,'53'-18'62,"-18"18"-15,0 0-31,-17 0 0,35 0-1,-36 0 1,36 0-1,-35 0-15,-4057 0 16,8148 0 0,-4091 0-16,17 0 15,-17 0 1,70 0 0,-35 0-1,-18 0-15,1 0 16,34 0-1,1 0 1,-18 0 0,88 18-1,-4163-18 1,8238 0 0,-4181 0-1,71 0 1,-88 0-1,35-18 1,-36 18 0,1 0-1</inkml:trace>
  <inkml:trace contextRef="#ctx0" brushRef="#br0" timeOffset="2145.46">5168 7902 0,'0'0'15,"-17"0"48,87 0-48,1 0-15,17 0 16,124 18 0,176-18-1,-265 0 1,36-18-1,-71 1 1,-106 17 15,1 0-15</inkml:trace>
  <inkml:trace contextRef="#ctx0" brushRef="#br0" timeOffset="3254.47">7814 7885 0,'53'0'63,"-18"0"-48,18 0 1,18 0 0,-36 0-1,88 0 1,-52 17-1,35-17 1,0 18 0,-53-18-1,-1 0-15,72 0 16,52 18 0,-123-18-1,124 0 1,-107 0-1,89 0 1,-53 0 0,-53 0-1,0 0-15,35 0 16,-53 0 0,18 0-1,-35 0-15,-1 0 16,-34 0 31,-54 0-32</inkml:trace>
  <inkml:trace contextRef="#ctx0" brushRef="#br0" timeOffset="5357.26">3881 8590 0,'52'0'62,"-34"0"-46,0 0 0,17 0 15,0 0-16,36 0 1,-18 0 0,53 18-1,-71-18 1,18 0 0,53 17-1,-71-17 1,35 18-1,54-18 1,-36 0 0,-53 0-1,54 0 1,-54 18-16,0-18 16,0 0-1,1 17-15,17-17 16,-18 0-16,71 0 15,17 0 1,18 0 0,-70 0-16,17 0 15,177-17 1,-177 17 0,124-36-1,-107 19 1,-69 17-1,-19 0-15,19 0 16</inkml:trace>
  <inkml:trace contextRef="#ctx0" brushRef="#br0" timeOffset="6170.87">7267 8555 0,'141'0'62,"-88"0"-46,-17 0-1,122 0 1,-4179 0 0,8289 0-1,-4109-18 1,-88 18 0,17 0-16,53 0 15,-18 0 1,18 18-1,-35-1 1,-4074 19 0,8148-1-1,-4162-17 1,34-1 0,-34 1 15,0-18-16,17 0 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2:57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12647 1905 0,'-141'-141'31,"53"53"-15,0 0-1,-18 17 1,35 53-16,-17 1 15,-124 17 1,89 0-16,-142 53 16,-3933-18-1,7955 88 1,-3863-70 0,-158 106-1,123-18 1,17 0-1,36 18 1,53 53 0,35-142-1,35 54 1,124 70 0,-89-141-1,301 88 1,-18-71-1,70-34 1,18-19 0,-53 1-1,-35-18 1,0 0 0,-36 0-1,-158 17-15,158 1 16,-158 0-1,335-1 1,-318-17 0,371 0-1,0 0 1,-18 0 15,-141 0-15,265-53-1,-442 53 1,407-35 0,-195 0-1,-194 17 1,371-70 0,-124-18-1,-334 71 1,140-36-1,-35 1 1,-53-18 0,-53 17-1,-88 36-15,-18-18 16,-17-71 0,-124-34-1,-176-19 1,-124-17-1,-123-17 1,194 105-16,-53 0 16,-512-70-1,-846 17 1,-71 124 0,1235 35-1,-476 52 1,617 1-16,35 0 15,88 18-15</inkml:trace>
  <inkml:trace contextRef="#ctx0" brushRef="#br0" timeOffset="8553.57">8079 8467 0,'0'0'0,"-71"0"62,53 0-46,1 0-1,-1 0 251,1 0-250,-19 17-1,19-17 32,34 0 281,1 0-296,0 0-17,-1 0 1,18 0-1,-17 0 17,0 0-17,-1 0 17,1 0-17,0 0 1,-1 0 15,1 0 0</inkml:trace>
  <inkml:trace contextRef="#ctx0" brushRef="#br0" timeOffset="9624.54">7832 8555 0,'-18'0'62,"36"0"79,17 0-125,-17 0-16,-1 0 15,54 0 1,-18 0 0,-18-18-1,53 18 1,0 0-1,-52 0 1,105-17 0,-53 17-1,-35 0 1,88 0 0,-18 0-1,1 0 1,88-18-1,-142 18 1,54 0 0,34 0-1,-87-18 1,158 1 0,-158 17-1,70-36 1,53 19-1,-71-1 1,-105 18 0,17-18-1</inkml:trace>
  <inkml:trace contextRef="#ctx0" brushRef="#br0" timeOffset="12227.64">11148 8572 0,'0'-17'78,"17"-1"-47,54 18 0,0 0-15,34-17 0,-34 17-1,-1 0-15,107-36 16,87 36-1,177 0 1,-299 18 0,16 17-16,-34-17 15,229 52 1,-248-52 0,72-18-1,-89 0-15,-18-18 16,89 1-1,-141 17 1,-36 0 265,1 0-265,-1 17 265,0-17-265</inkml:trace>
  <inkml:trace contextRef="#ctx0" brushRef="#br0" timeOffset="14050.17">16686 8643 0,'0'-35'63,"36"35"-1,70-18-46,-54 18-1,19 0 1,35 0-16,299 0 16,-246 0-1,18 0-15,193 0 16,18 0 0,-194 18-1,229 35 1,-246-18-1,-124-35 1,35 18 0,-70-18-16,-1 0 15,1 0 1,-18-18 62,-71-17-47</inkml:trace>
  <inkml:trace contextRef="#ctx0" brushRef="#br0" timeOffset="24936.67">6597 12647 0,'-18'-18'62,"36"18"1,35 0-47,35-17-1,-53 17 1,18 0-16,71-18 15,-71 18 1,88 0 0,-18 0-1,-52 0 1,158 0 0,-141 0-1,89-17 1,-89 17-16,88 0 15,-70-18 1,-35 18-16,105 0 16,-17 0-1,-4093-18 1,8168 18 0,-3970 0-1,-176 0 1,159-17-1,-158 17 1,87 0 0,89 0-1,-195 0 1,159 0 0,-87 0-1,16 0 1,19 0-1,-1 0 1,-17 0 0,105 0-1,-158 0 1,194-18 0,-212 18-1,124 0 1,-159 0-1,70 0 1,-105 0 0,17 0-1,-52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4:26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18168 7038 0,'0'0'0,"-159"88"62,159-70-30,-17-1-17,17 1 1,0 0-1,0-1-15,0 1 32,0 0-17,0-1 1,53 1 15,335-36-15,141-35-1,-194 18 1,-18 17-16,266 1 16,-354-1-1,-17 18-15,52 0 16,-211 0 0,-18 0-16,-70 18 15,-230 70 1</inkml:trace>
  <inkml:trace contextRef="#ctx0" brushRef="#br0" timeOffset="963.49">2399 8872 0,'35'-70'63,"18"70"-1,18 0-46,211-35-1,494-54 1,-476 54-16,599-18 31,-687 53-15,-53 0-16,17-18 15,-123 18 1,-123-17 15,34 17-15,1 0-16</inkml:trace>
  <inkml:trace contextRef="#ctx0" brushRef="#br0" timeOffset="16026.98">11800 12718 0,'36'-18'63,"-1"0"-32,0 18-15,36 0-1,-54 0 1,160 0 0,-124 0-1,88 0 1,106 0 0,-71 0-1,-105 0 1,193-17-1,-175 17 1,87-18 0,53 0-1,-158 18 1,52 0 0,71 18-1,0-18 1,-53 0-1,-52 0 1,-19 18-16,-4003-18 16,8060 17-1,-4021-17 1,53 18 0,-89-18-1,142 0 1,-141 0-1,105 0 1,-105 0 0,105 18-1,-17-18 1,35 0 0,35 0-1,18 0 1,-18 0-1,-17 0 1,17-18 0,-158 18-1,35-18 1,-18 18 0,-35 0-1,-71 0 16</inkml:trace>
  <inkml:trace contextRef="#ctx0" brushRef="#br0" timeOffset="16812.13">17022 11448 0,'0'0'16,"-424"-177"-1,89 71 17,-71 71-17,265 35 1,-141 0-1,141 35 1,-230 124 0,89 70-1,212-140 1,-124 193 0,106-88-1,70-124 1,18 177-1,141-105 1,-18-90 0,371 125-1,-88-89 1,17-17 0,-35-36-1,0-17 1,177-54-1,-389 1 1,265-89 0,-317 89-1,176-141 1,-159-18 0,-88-53-1,-106-18 1,-229-17-1,35 176-15,-71 18 16,-423 0 0,106 88-1</inkml:trace>
  <inkml:trace contextRef="#ctx0" brushRef="#br0" timeOffset="18241.9">3034 7532 0,'0'0'0,"-159"-35"31,124 35-15,-106 17 0,17 18-1,71 1 1,-141 105 0,124 0-1,105 106 1,36-159-1,158 88 1,88-17 0,54-18-1,264 0 1,-159-88 0,-247-53-1,389-17 1,-459-1-16,-18 0 15,70-70 1,-52-18 0,-18-52-1,-35-72 1,-18-17 0,-53 53-1,-70 36 1,-318-54-1,159 141 1,-300 1 0,212 35-16,-388 52 15,35 89 1,159 88 0,229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5:58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5962 14058 0,'0'0'0,"-194"-88"47,123 70-31,18 18-1,-88 0 1,88 0 0,-70 36-1,70-19-15,-18 19 16,-52 16-1,-89 37 1,71-36 0,18 0-1,-18 17 1,70-35 0,-88 89-1,-3986 17 1,8202-88-1,-4057 53 1,106 52 0,-35-105-1,87 36 1,160 16 0,-36-69-1,-123-36-15,564 35 31,-106-35 1,-35-71-17,-388 36 1,212 0 0,176 17-1,-388 18 1,353 0-1,-194 0 1,-36 0 0,-176 0-1,1-17-15,69-1 16,1-70 0,-159 52-1,17-17 1,-34 18-16,17-35 15,-18 17 1,-18-71 0,-17 71-1,-105-105 1,-1 69 0,18 19-1,-230-107 1,177 107-1,-441-106 1,70 87 0,-123 54-1,-141 53 1,-529 140 0,882-52-1,-318 141 1,459-88-16</inkml:trace>
  <inkml:trace contextRef="#ctx0" brushRef="#br0" timeOffset="4807.39">4304 16651 0,'-18'-18'62,"36"18"-46,0 0-16,17 0 31,0 0-15,-17 0-16,52 0 16,1 0-1,17 0 1,18 0-1,0 0 1,88 18 0,-141-18-1,158 35 1,-122-35 0,105 18-1,105-18 1,-87 0-1,-106 0-15,-18 18 16,106-18 0,-88 0-1,176 0 1,-17 0 0,-177-18-1,194 18 1,-176 0-1,212-35 1,-89 17 0,-123 18-1,246 0 1,-16 0 0,-213-18-1,142 18 1,34-35-1,19 18 1,17-19 0,159 1-1,-353 35 1,265-18 0,-195 18-1,-140 0-15,88 0 31,-142 0-15</inkml:trace>
  <inkml:trace contextRef="#ctx0" brushRef="#br0" timeOffset="34674.78">5045 12524 0,'-159'-106'63,"141"106"-47,-70-18-1,-18 18 1,0 0-1,1 35 1,34-17-16,1 0 16,-1 17-16,-141 71 15,54-18 1,-1 35 0,71-70-1,-89 89 1,142-90-1,-18 37 1,35-19 0,1 71-1,17-105 1,106 69 0,-36-69-1,230 34 1,-53-17-1,18-18 1,-107-17 0,266-18-1,70-53 1,-300 35 0,405-87-1,-422 87 1,-19 0-16,107 18 15,-159 0 1,211 0 0,-87-17-1,-107-1-15,1-17 16,123-18 0,-142 35-16,1 1 15,35-19 1,-70 19-16,-1-1 15,107-52 1,-142 52 0,71-35-1,-71 35 1,0-17 0,-35 17-1,0-70 1,0 53-1,-105-71 1,-37 36 0,-52-19-1,-70 1 1,-107-18 0,-387 53-1,441 53 1,-795 159-1,759-88 1,-458 105 0,511-70-1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6:42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6085 0,'0'0'0,"123"-70"78,-70 52-62,-35 18 0,35-17-1,88 17 1,-88 0 0,70 0-1,124 0 1,-141-18-1,212 18 1,-89 0 0,18-18-1,-35 18 1,105 0 0,-229 0-1,89 0 1,-4040 18-1,8149-18 1,-3880 0 0,-142-18-1,-140 18 1,87 0 0,-105 18-16,88-18 15,-105 18 1,16-18-16,107-18 15,-18 0 1,-123 1-16,-18 17 16,17 0-1,-52 0 1,-142 35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6:54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1905 0,'53'-53'78,"-36"106"-47,1-35-15,17-1 0,0-17-1,54 0 1,34-70-1,1-1 1,34 18 0,-105 36-1,-17 17-15</inkml:trace>
  <inkml:trace contextRef="#ctx0" brushRef="#br0" timeOffset="2074.91">13388 2081 0,'18'-17'62,"-1"34"-46,-17 54 0,0-36-1,18-17-15,70-1 32,-35-17-17,17 0-15,142-52 16,-159 52-1,-18 0 1</inkml:trace>
  <inkml:trace contextRef="#ctx0" brushRef="#br0" timeOffset="3060.66">6509 7161 0,'0'0'0,"17"0"62,-17 18-46,36 53 0,34-54-1,-34-17 1,175-70 0,-70 17-1,18 35 1</inkml:trace>
  <inkml:trace contextRef="#ctx0" brushRef="#br0" timeOffset="15527.23">3228 2963 0,'0'0'0,"0"-35"78,0 53-31,0 17-32,0-17 16,18-18-15,-1 0-16,18-18 16,36-17-1,-36 17-15,18-17 16,-18 35 0,-17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9:19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3104 0,'-35'-17'62,"70"17"-15,142 0-31,229 0-1,-212 17 1,35-17-1,829 36 1,-158-19 0,-89 19-1,-35 34 1,-529-17 0,-123 0-1,-89-35 1,-17-1 15,-107 1-15</inkml:trace>
  <inkml:trace contextRef="#ctx0" brushRef="#br0" timeOffset="5587.76">7673 7938 0,'-18'17'78,"1"1"-62,17-1-1,0 1 1,0 0 0,17-1-1,-17 19 1,18-36-1,0 17 1,52 1 0,-17-18-1,0 0-15,0 0 16,159 0 0,-124 0-1,247 0 1,-71 18 15,19-1-15,-177-17-1,88 0 1,-106-17-16,0-1 16,88 0-1,89 18 1,-195 0-1,160 0 1,-107 18 0,-52-18-1,158 0 1,-53 0 0,89-18-1,-177 18 1,177-17-1,-53-19 1,-107 19 0,195 17-1,-194 0 1,194 0 0,-88 0-1,-1 0 1,71 0-1,-123-18 1,-18 0-16,159 1 16,53-1-1,-265 1 1,53 17 0,-88 0-16,-18 0 15,-17 0 1,-106 0-1</inkml:trace>
  <inkml:trace contextRef="#ctx0" brushRef="#br0" timeOffset="28605.82">4463 10513 0,'-18'0'78,"36"0"-15,17 0-48,-17 0-15,17 0 16,35-18 0,36 1-1,-18 17 1,1 0-1,16 0 1,72 0 0,-89 0-1,230 0 1,-19-18 0,37 18-1,-19 0 1,1 0-1,34 0 1,36-18 0,124 18-1,-406 0 1,70 18 0,-88 0-1,-70-18 1,-53-18 31</inkml:trace>
  <inkml:trace contextRef="#ctx0" brushRef="#br0" timeOffset="81198.58">3757 10619 0,'-70'-36'78,"52"36"-62,0-17 0,-35 17-1,18 0 16,-18 0-15,18 17 0,17-17-1,1 0-15,-19 18 16,-34-18 0,-1 18-1,54-18 1,-72 17-1,54 1-15,0 0 16,0-1 0,-1 1-16,-87 35 15,88-36 1,-18 19 0,-36 17-1,54-18 1,17-18-1,1 19-15,-18-1 16,-1 0 0,36 1-1,-17-19-15,-1 36 16,18-18 0,0 1-1,0-1 1,35 36-1,1-36 1,-1-18 0,35 19-1,-34-19 1,87 19 0,-4162-36-16,8166 17 15,-4056 1 1,-18 0-1,106-1 1,-4111 18 0,8062-35-1,-3986 18 1,-89-18 0,89 18-1,-54-18 1,-17 0-1,70 17 1,-87-17 0,105 0-1,-88 0 1,70 0 0,1 0-1,-71-17 1,35 17-1,-18 0 1,36-18 0,18 0-1,-89 18 1,88 0 0,-87 0-1,52 0 1,0 0-1,-17 0 1,-1-17 0,54 17-1,-89-18 1,71 1 0,-71-1-1,53 0 1,-52 1-1,52-1 1,-35 0 0,0 1-1,-36-1-15,1 18 16,35-53 0,-36 53-1,19-53 1,-19 18-1,1-18 1,-18 18 0,0-1-1,-18 19-15,-17-36 16,0-18 0,0 1-1,17 35-15,-17-1 16,-1 19-1,-52-72 1,-53 1 0,88 71-1,0-1 1,0 0-16,-70-35 16,-54 1-1,107 52 1,-142-36-1,53 19 1,-52-1 0,105 18-1,-300 0 1,106 71 0,36 17-1,87 18 1</inkml:trace>
  <inkml:trace contextRef="#ctx0" brushRef="#br0" timeOffset="89525.82">12506 10354 0,'18'0'141,"17"0"-110,0 0-15,-17 0-16,123 0 15,-106 0 1,18-18-16,0 18 16,53 0-1,0 0 1,-53 0-1,105 0 1,-87 0-16,-18 0 16,0 0-1,105 0 1,-105 0-16,0 0 16,53-17-1,0 17 1,0-18-1,0 18 1,-18 0 0,0 0-1,36 0 1,-19 0 0,-16 0-1,-1 0 1,-53 0-1,0 0-15,36 0 16,17 0 0,-35 0-16,106-18 31,-1 18-15,-105 0-1,89 0 1,-37 18-1,-52-18 1,18 0-16,-4022 18 16,8149-1-1,-4145 1-15,0-18 16,70 18 0,18-18-1,0 0 1,0 0-1,1 0 1,-90 0-16,19 0 16,52 17-1,89 1 1,-141-18 0,105 0-1,53 0 1,-140 0-1,69 0 1,-52 0-16,88 0 16,35-18-1,-87 18-15,387-35 32,-300 35-17,-123 0 1,88 0-1,-176 0 1,17 0 0,-53 0 15,-17 0-31</inkml:trace>
  <inkml:trace contextRef="#ctx0" brushRef="#br0" timeOffset="103080.82">3704 12859 0,'53'0'63,"-35"17"-48,52 1 1,-17-18 0,177 18-1,-19-18 1,71 17-1,1 1 1,-125 0 0,266 35-1,-124-18 1,-142-35 0,36 17-16,230-17 15,334 18 1,-193-18-1,-54 18 1,-123 17 0,-229-17-1,-18-1-15,-3969 19 16,8079-1 0,-4215-35-16,17 17 31,-159 19-16</inkml:trace>
  <inkml:trace contextRef="#ctx0" brushRef="#br0" timeOffset="105385.91">16775 12100 0,'0'0'0,"141"-88"31,-124 88-15,-17-18-16,18 1 16,-18-1-1,-18-17 1,-105-18 0,-18 35-1,53 18 1,-230 0-1,177 0 1,-212 89 0,159-1-1,35 18 1,106-54 0,-17 125-1,229 35 1,-36-160-1,371 125 1,-300-124 0,388 88-1,-405-106 1,405 0 0,-371-17-1,460-53 1,-230-36-1,-71-17 1,-141-35 0,-70-107-1,-159 160 1,-88-213 0,0 195-1,-389-194 1,248 194-1,-318-71 1,-370 36 0,211 176-1,371 17 1</inkml:trace>
  <inkml:trace contextRef="#ctx0" brushRef="#br0" timeOffset="131577.88">4957 15134 0,'0'0'0,"123"0"31,-70 0-15,88-17-1,-53 17 1,-35 0-16,0 0 16,0 0-1,18-18-15,52 18 16,36 0-1,-124 0 1,53 0 0,-17 18-1,-1-18 1,71 17 0,-105-17-1,70 0 1,-71 18-1,35-18 1,54 17 0,-71 1-1,53-18 1,-1 18 0,1-1-1,0 1 1,-35-18-16,-18 0 15,105 0 1,36 0 0,-123 0-1,123 0 1,-71 0 0,-52 0-1,123 0 1,-53 0-1,18 0 1,-18 0 0,71-18-1,-142 18 1,124 0 0,-88-17-16,88-1 15,-88 18 1,0 0-16,52-18 15,-34 18 1,-106 0-16,17 0 31,-70-17 1,-18-1-17,0 1 1</inkml:trace>
  <inkml:trace contextRef="#ctx0" brushRef="#br0" timeOffset="145118.42">14005 15169 0,'18'0'62,"0"0"-46,-1 0-1,71 0 17,-70 0-17,35 0 1,70 0-1,-70 0 1,71 0 0,158-17-1,-176 17 1,17 0-16,1 0 16,123 0-1,-124 0-15,89 0 16,-36 17-1,-35 1 1,0-18 0,1 18-1,16-18 1,36 0 0,124 0-1,-195 0 1,107 0-1,-1 0 1,0 0 0,-35 0-1,-17 0 1,17 0 0,-88 17-1,-54-17-15,19 0 16,-18 0-1,0 0-15,53 0 16,88 0 0,-124 0-1,89 0 1,17-17 0,71 17-1,-53 0 1,0 0-1,53 0 1,36-18 0,-1 18-1,159 0 1,-318 0 0,195-18-1,-248 1 1,-34 17-1,-36-18-15,-159 1 32</inkml:trace>
  <inkml:trace contextRef="#ctx0" brushRef="#br0" timeOffset="-205733.79">9243 14781 0,'0'0'0</inkml:trace>
  <inkml:trace contextRef="#ctx0" brushRef="#br0" timeOffset="-203768.37">4022 15434 0,'0'0'0,"-89"-141"63,72 123-48,-1 1-15,-17-1 16,-18 0 0,-35 1-1,-36 17 1,36 0 0,35 0-1,-88 53 1,53-18-1,35-17-15,-123 52 32,123-35-17,-88 71 1,35-18 0,18 18-1,52-53 1,1 35-1,0 18 1,35-71 0,17 54-1,1-54-15,35 35 16,70 36 0,-70-70-1,71 17 1,-71-36-1,158 36 1,-34-35 0,105-1-1,-194-17 1,212 0 0,-194 0-1,229 0 1,-229 0-1,229-17 1,-106-1 0,-17 0-1,35 1 1,17-1 0,1 1-1,17-1 1,-17 18-1,123 0 1,-247 0 0,265 0-1,-4181 0 1,8149-18 0,-4074 1-1,-159-1 1,-17 18-16,123 0 15,17 0 1,-105-18 0,264-17-1,-4197 17 1,8254-35 0,-4356 53-1,246-17 1,-247 17-1,124-18 1,-123 1-16,88-1 16,-107 0-1,178-17 1,-125 0 0,-34 17-1,-18-17 1,52-36-1,-105 54 1,53-72 0,-124 37-1,-34 16 1,-107-34 0,53 34-16,-141-34 15,106 17 1,-35 18-16,-213-71 15,143 53 1,-19 0-16,-335-70 16,-511 34-1,282 89 1,370 36 0,-952 122-1,935-105 1,-353 53-1,494-35-15,-194 87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15:51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7602 0,'0'0'0,"141"-17"47,-106-1-32,-17 18 1,52 0-1,-34-18 1,87 18 0,-70 0-16,18 0 15,87 0 1,-52 0-16,-18 0 16,248 18-1,-213 0 1,353-18-1,-282 0 1,477 0 0,-230 17-1,-53 1 1,-36 0 0,-87-18-1,-124-18 1,-106 18-1,-123-18 1</inkml:trace>
  <inkml:trace contextRef="#ctx0" brushRef="#br0" timeOffset="1296.43">9825 8872 0,'123'0'47,"54"0"-32,-71 0 1,141 0 0,405 0-1,-334 0 1,370 36 0,458-1-1,-758-35 1,618 18-1,-760-18 1,248 0 0,-441 0-1,-141 0 1</inkml:trace>
  <inkml:trace contextRef="#ctx0" brushRef="#br0" timeOffset="6229.48">4586 13000 0,'0'0'0,"-123"-35"31,70 17-15,17 18 0,-34 0-1,17 0-15,-35 0 16,-18 18-1,35-1 1,-176 107 0,177-89-1,-36 18 1,-35 35 0,88-17-1,18-36 1,-53 88-1,52-34 1,19-37 0,17 1-16,0 71 15,17-89 1,1 0-16,17 18 16,0-17-1,1-1-15,87 35 16,-70-34-1,176-1 1,-70-17 0,-88-18-1,-1 17-15,1-17 16,123 36 0,-124-36-1,142 17 1,-124 1-16,-17 0 15,88 17 1,-18-18 0,17 1-1,1-18 1,18 0 0,-19 0-1,89 0 1,-176 0-1,-3987 0 1,8220 0 0,-4216 0-16,-17 0 15,87 0 1,-16 18 0,-19 17-1,-70-35 1,0 0-16,35 0 15,0 0 1,-52 0-16,-1 0 16,35 0-1,-34-18-15,17 1 16,-36 17 0,36-18-1,-18 0 1,-17 18-16,0 0 15,-1-17 1,19-18 0,-1-1-1,0 19 1,-17-36 0,17 17-1,-17-17 1,-1 1-1,-17-54 1,-17 88 0,-36-52-1,-35-36 1,17 17 0,36 54-16,-18 0 15,-35-36 1,-106-17-1,123 53 1,-70-36 0,-88-34-1,123 87 1,-212-53 0,89 18-1,106 18 1,-1 18-16,-17-19 15,-265-34 1,283 52 0,-371-17-1,88 35 1,-317 88 0,476-17-1,-547 193 1,565-158-1,35-18-15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16:30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4410 9260 0,'0'0'0,"-53"-52"63,53 34-48,-18 18 1,71 0 62,0 0-62,53 0-1,0 18 1,17-18 0,18 17-1,0 1 1,89 17 0,-142-35-1,88 18 1,-17-18-1,-53 0 1,-71-18-16,36 0 16,-36-17-1,53-35 1,-35-54 0,-18 71-1,18-123 1,-35 123-1,17-124 1,-35 125 0,18-72-1,-18 54-15,0 17 16,0-71 0,-53 71-16,-18 18 15,-246-53 1,158 70-1,-370 18 1,335 18 0,-388 88-1,264 35 1,54 17 0,105 1-1,88 0 1,71-106-1,142 53 1</inkml:trace>
  <inkml:trace contextRef="#ctx0" brushRef="#br0" timeOffset="19340.45">22154 10566 0,'53'-18'62,"106"18"-46,35 0-1,-17 0 1,-36 0 0,-36 18-1</inkml:trace>
  <inkml:trace contextRef="#ctx0" brushRef="#br0" timeOffset="20748.06">5415 11553 0,'0'-17'78,"18"-1"-62,35 18 0,-36 0 15,36-17-16,0 17 1,-18-18 0,54 18-1,-54 0 1,141-18 0,-70 18-1,0 0-15,-4057 0 16,8449 0-1,-4339 0 1,370 0 0,-318 18-16,-17-18 15,0 0 1,371 0 0,-283 0-1,0 53 1,-211-36-1,52 19 1,-87-36 0,-1 17-1,-17-17 17,-36 0 30</inkml:trace>
  <inkml:trace contextRef="#ctx0" brushRef="#br0" timeOffset="49017.4">19720 11624 0,'-458'-106'31,"299"71"-15,-176-18-1,-212 18 1,353 35 0,-406 88-1,142 18 1,246-53-1,-282 141 1,353-53 0,123 0-1,36-53 1,299 177 0,19-71-1,-142-124 1,35 1-16,300 35 15,494-89 1,-247-87 0,-405 17-1,616-106 1,-757 106 0,158-211-1,-388 34 1,-106 89-1,-705-159 1,-71 265 0,405 35-1</inkml:trace>
  <inkml:trace contextRef="#ctx0" brushRef="#br0" timeOffset="50381.94">6473 13776 0,'0'0'0,"142"-18"47,-72 18-31,-17 0-16,53 0 15,17 0 1,-34-17-1,228 17 1,-88 0 0,-123 0-1,265-18 1,-142 0 0,-17 18-1,-124 0-15,0 0 16,71 0-1,88 0 1,-177 0 0,177 0-1,-159 0 1,89 0 0,34 0-1,-158 0 1,0 0-16,35 0 15,1 0 1,-1 0 0,0 18-1,18-18 1,-36 0 0,-34 0-1,17 0 1,52 18-1,-16-18 1,34 0 0,-52 0-1,211 0 1,-70 0 0,35 0-1,-1 0 1,-34 0-1,-124 0-15,53 0 32,-123 0-32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18:3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20038 4233 0,'0'0'0,"17"159"15,-17 35 1,0-88 0,0 88-1,-17-106-15,17 53 16,0-105-1,0-1-15,0 0 16,0-88 15</inkml:trace>
  <inkml:trace contextRef="#ctx0" brushRef="#br0" timeOffset="587.28">20779 4057 0,'158'0'16,"-316"0"-16,740-18 15,-424 1 1,-122 17-1,17 0 1,17 0 0,-52 0-1,-1 0 1,1 0 0,-18 35-1,0 53 1,0 141-1,0-140 1,18 87 0,-1-88-16,1 71 15,-18-71 1,0 89 0,0-107-1,0-35 1,0-17-1,-18-18 1</inkml:trace>
  <inkml:trace contextRef="#ctx0" brushRef="#br0" timeOffset="838.86">20302 5256 0,'177'0'32,"299"-17"-17,-300-1 1,124 18-1,-88-18 1,-159 1-16</inkml:trace>
  <inkml:trace contextRef="#ctx0" brushRef="#br0" timeOffset="1405.09">19861 4092 0,'212'-17'32,"229"-54"-17,-282 53 1,88 18 0,-159 0-16,-35 0 15</inkml:trace>
  <inkml:trace contextRef="#ctx0" brushRef="#br0" timeOffset="9916.67">20055 6368 0,'0'0'0,"-17"0"78,105 0-63,141 0 1,195-18 0,69 18-1,231 35 1,-513-35-1,142 0 1,-229 0-16,-19 0 16,-140 0 15,-71 0-15,53 0-1,18-17-15</inkml:trace>
  <inkml:trace contextRef="#ctx0" brushRef="#br0" timeOffset="10215.2">22278 6138 0,'194'18'47,"-53"35"-32,-70-18 1,52 89 0,-105 17-1,-18-106 1,-212 71-1,106-88 1,-88 17 0</inkml:trace>
  <inkml:trace contextRef="#ctx0" brushRef="#br0" timeOffset="26936.32">12188 5521 0,'-70'0'62,"35"0"-46,17 0 0,-88 0-1,71 18 1,-53 17 0,70-17-1,-35 34 1,36-16-1,17 17 1,35 0 0,18-18-1,17 0 1,36 0 0,35-17-1,0-18 1,36 0-1,140 18 1,-211-18 0,264-53-1,-246 35 1,211-35 0,-247 36-1,36-36 1,-89 17-1,-35-34 1,-106-18 0,-70-18-1,52 53-15,1 18 16,-177-18 0,141 53-16,-176 17 15,159 19 1,-1 17-16</inkml:trace>
  <inkml:trace contextRef="#ctx0" brushRef="#br0" timeOffset="30608.1">12559 6032 0,'-106'-17'63,"88"17"-48,-87 0 1,87 0 0,-53 0-1,-34 17 1,69-17 0,-52 36-1,53-19 1,-89 19-1,124-19 1,-35 1 0,17 35-1,18 0 1,0-36 0,36 36-1,-1 0 1,18-17-1,35-1 1,0 0 0,71 0-1,-106-17 1,88 17 0,-88-35-1,106 18 1,52-18-1,-140-18 1,52 1 0,-70-1-16,0 18 15,53-18 1,-53 1-16,-18-1 16,53 0-1,-35 1-15,-17-1 16,52-17-1,-53 17-15,18-35 16,-35 36 0,35-54-1,-36 54 1,-17-36 0,-53 0-1,-88 17 1,-70 19-1,-89-1 1,-71 18 0,195 0-16</inkml:trace>
  <inkml:trace contextRef="#ctx0" brushRef="#br0" timeOffset="106133.2">7567 6473 0,'-194'71'16,"141"-36"-1,-17-17-15,17 17 16,-88 71 0,52-18-1,36-17 1,-35 105-1,71-123-15,-1 0 16,18 53 0,0-18-1,53-17 1,0-54 0,194 54-1,-177-54 1,124-17-1,-4074 0 1,8254 0 0,-4268 0-1,123-35 1,-105 18-16,246-54 16,-264 53-1,0 1 1,300-124-1,-318 88 1,123-88 0,107-124-1,-230 159 1,18-158 0,-106 122-1,-53 90 1,-53-19-16,-229-17 15,123 70 1,-34 0-16,-337 54 16,-16 105-1,352-53 1,-124 141 0</inkml:trace>
  <inkml:trace contextRef="#ctx0" brushRef="#br0" timeOffset="112760.03">3951 8643 0,'18'0'78,"-18"35"-62,17 1-1,19-19 16,17-52-15,-18 0 0,71-71-1,-71 53 1,-35 35 0</inkml:trace>
  <inkml:trace contextRef="#ctx0" brushRef="#br0" timeOffset="113058.98">4163 8555 0,'0'0'16,"53"123"31,-18-123-32,-17 0 1,123-70 0,-106 52-1,36 0 1</inkml:trace>
  <inkml:trace contextRef="#ctx0" brushRef="#br0" timeOffset="117164.82">5062 11853 0,'0'-35'62,"0"53"-31,0-1-15,18 72 0,-18-72-1,18 18 1,17-52 15,35-54-15,-34 36-16,-19 0 15,19-36 1,17-35 0,-36 89-1</inkml:trace>
  <inkml:trace contextRef="#ctx0" brushRef="#br0" timeOffset="117482.44">5292 11730 0,'0'0'0,"0"106"47,0-71-31,0 0-1,17-35 1,36-17-1,0-36 1,0 17-16,71-34 16,-36 35-1</inkml:trace>
  <inkml:trace contextRef="#ctx0" brushRef="#br0" timeOffset="121169.27">4427 13723 0,'-35'-18'62,"17"18"-46,1 0 0,-1 0-1,18-17 1,-35 17-1,17 0 1,1 0 0,-36 0-1,17 0 1,19 0 0,-36 17-1,35-17 1,1 18-1,-54 17 1,36 1 0,17-19-1,-35 19 1,36-36 0,-19 35-1,1 0 1,0 18-1,35-35 1,-18 35 0,18-18-1,0-18 1,0 1-16,0 17 16,18 1-1,-18-19-15,0 1 16,17 0-1,19 17 1,-19-17 0,19 17-1,-1-18 1,18 1 0,-18-18-1,53 18 1,-52-18-1,34 17 1,18-17 0,-17 18-1,52-18 1,-70 0 0,106-18-1,-36 1 1,-34-1-1,16 0 1,1 1 0,-70-1-1,69-17 1,-52 17 0,53 1-1,-71-1 1,18 0-1,36-17 1,-54 0 0,18-1-1,-36-16 1,-17 34 0,0-17-16,0-18 15,-4092-18 1,8079 1-1,-4129-19 1,-52 1 0,-35 18-1,-177 52 1,248 53 0,-301 177-1,318-106 1</inkml:trace>
  <inkml:trace contextRef="#ctx0" brushRef="#br0" timeOffset="123791.25">12330 13635 0,'0'17'78,"0"1"-47</inkml:trace>
  <inkml:trace contextRef="#ctx0" brushRef="#br0" timeOffset="124617.45">12330 13635 0,'0'0'0,"52"106"16,-87-106-1,0 17 1,-106 19 0,106-19-1,-1 1 1,-122 52-1,122-52 1,-17 17 0,18 36-1,35-18 1,0-36 0,35 54-1,18-18 1,53 0-1,-53-35 1,-18-1 0,18-17-16,53 18 15,17-18 1,1 0 0,88 0-1,-4216 0 1,8219 0-1,-4056 0 1,-124 0 0,89-18-1,-18 1 1,70-36 0,-123 35-1,35 0 1,18-35-1,-4163 53 1,8202-53 0,-4127 36-1,-18-36 1,-35 35 0,-142-70-1,54 0 1,-36 17-1,-35 36 1,-71 17 0,89 36-16,0 17 15,-19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46:09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16545 5786 0,'0'0'0,"18"-36"78,0 36-62,34 0-1,1 0 1,-17 0 0,105-17-1,-88 17 1,88 0-1,-53 0 1,35 17 0,1 1-1,-1 0 1,-52-1-16,-18-17 16,70 18-1,71-18 1,-4215 0-1,8219 0 1,-4057 0 0,-35 17-1,-53-17 1,123 0 0,36 0-1,-142 0 1,71 0-1,36 0 1,-107 0 0,89 18-1,-53-18 1,0 0 0,0 0-1,-54 0 1,1 0-16,53 0 15,-18 18 1,-35-18-16,88 0 31,-35 0-15,0-18 0,88 0-1,-141 18 1,141-17-1,-123 17 1,70 0 0,88-18-1,18 1 1,-159 17 0,89 0-1,-72-18-15,-16 18 16,105 0-1,-53-18 1,-35 18 0,-54 0-1,-175 0 32</inkml:trace>
  <inkml:trace contextRef="#ctx0" brushRef="#br0" timeOffset="2221.01">5662 6844 0,'124'0'63,"-54"0"-47,-52 0-1,52 0 1,-17 0-16,-17-18 15,105 1 1,-88 17 0,-1 0-16,1-18 15,124 18 1,-71 0 0,-53 0-1,88 0 1,-106 18-16,0-18 15,53 17 1,1-17 0,69 18-1,-105-18 1,106 0 0,-106 0-1,141 0 1,-71 0-1,-34 0 1,-19 0-16,89 0 16,-89 18-1,107-1 1,87-17 0,-158 18-1,176-18 1,-123 0-1,-71 0 1,-35 0 0,-35 17-1,-18 1 1,-18 0 0</inkml:trace>
  <inkml:trace contextRef="#ctx0" brushRef="#br0" timeOffset="3875.92">5168 9384 0,'177'-35'62,"-124"17"-46,17 18 0,-35 0-1,71 0 1,71 0 0,-125 0-1,178 0 1,-54 0-1,-70 0 1,17 0-16,107 0 16,17 0-1,194 18 1,-283-18 0,160-18-1,-1 18 1,-70 0-1,-17 0 1,-160 18 0,-17-18-1,-35 0 1</inkml:trace>
  <inkml:trace contextRef="#ctx0" brushRef="#br0" timeOffset="5254.19">5768 11677 0,'0'0'0,"141"0"31,-88-18-15,0 18-16,53 0 16,88 0-1,-124 0 1,71 0 0,1 18-1,-1-18 1,-4057 0-1,8149 0 1,-3968 0 0,-71 0-1,0 0 1,17-18 0,-105 18-1,212-17 1,-212 17-1,193-18 1,-87 18 0,35 0-1,0 0 1,0 0 0,-141 0-16,141 0 15,-141 0 1,176 0-1,-141 0 1,-88 0 0,-36 0-16,19 0 15,-72 0 17,-87 0-17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21:50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5697 0,'0'0'0,"-123"-53"63,52 18-48,19 18 1,-37 17 0,-105 52-1,124-16 1,-160 70 0,107-18-1,70-18 1,53 1-1,53-36-15,0-17 16,159 35 0,158 0-1,-229-36 1,353-34 0,-282-19-1,-1 1-15,177-36 16,-229 36-1,70-35 1,-158 34-16,-36 1 16,18-71-1,-53 53-15,-35-52 16,-53 52 0,-371-36-1,-35 89 1,-17 89-1</inkml:trace>
  <inkml:trace contextRef="#ctx0" brushRef="#br0" timeOffset="9248.7">10883 7214 0,'0'0'0,"-176"-106"62,88 54-46,52 34-1,-69-17 1,-37 17 0,-122 18-1,176 0 1,-124 35 0,-70 53-1,176-35 1,18 0-16,-89 53 15,89-53 1,18 0-16,17 18 16,-36 158-1,89-35 1,0-106 0,124 265-1,35-89 1,123 54-1,-18-177 1,-105-88 0,176 0-1,177-35 1,-177-54 0,-17-52-1,-1-53 1,89-230-1,-300 213 1,17-195 0,-141 0-1,-176 0 1,-317-70 0,299 353-1,-582 70 1,512 88-1</inkml:trace>
  <inkml:trace contextRef="#ctx0" brushRef="#br0" timeOffset="17293.88">12823 6932 0,'0'0'0,"0"-88"62,0 123-15,0 18-31,18-35-1,-18-1 1,18-17-1,52-35 1,107-71 0,-124 89-1,0 17-15</inkml:trace>
  <inkml:trace contextRef="#ctx0" brushRef="#br0" timeOffset="18239.13">12876 8202 0,'0'18'78,"0"-1"-62,0 72 0,0-72-1,0 1 1,36-18 0,-1-18-1,141-123 1,-105 106-1</inkml:trace>
  <inkml:trace contextRef="#ctx0" brushRef="#br0" timeOffset="19218.93">12841 9243 0,'-18'-18'78,"18"89"-62,0-36-1,18 36 1,0-71 0,52 0-1,-34 0 1,87-106 0,-70 70-1,0 1-15</inkml:trace>
  <inkml:trace contextRef="#ctx0" brushRef="#br0" timeOffset="22341.8">14164 6368 0,'-35'-53'63,"-18"35"-32,0 18-15,-18 35-1,-70 36 1,18-1 0,35 19-1,52 17 1,72-1 15,105-52-15,53-17-1,53-36 1,194-36 0,-89-17-1,-34-17 1,-177 52-16,-35-17 16,53-36-1,-106 36 1,-36-141-1,-123 52 1,-123 36 0,-124 53-1,-52 70 1,-142 106 0,406-106-1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23:41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6156 5627 0,'0'-53'78,"18"71"-31,-18 52-31,17 1-1,19-54 1,-1-17-1,141-88 1,-105 35-16,-1 0 16,36-35-1,-18 18 1,-70 70 0</inkml:trace>
  <inkml:trace contextRef="#ctx0" brushRef="#br0" timeOffset="330.34">6579 5468 0,'0'0'0,"-35"-18"47,35 54-31,0 34-1,18 18 1,-1-52 0,54-19-1,17-34 1,-17-19-1,-18-16-15,70-37 16,-70 72 0,0-19-16,35 36 15,-53 18 1</inkml:trace>
  <inkml:trace contextRef="#ctx0" brushRef="#br0" timeOffset="1711.09">5627 7796 0,'0'-17'62,"0"52"-46,0-17-1,0 35 1,17-53 15,36-36-15,53-52-1,-18 18 1,-17 17 0,-36 35-1</inkml:trace>
  <inkml:trace contextRef="#ctx0" brushRef="#br0" timeOffset="1992.75">5874 7655 0,'0'0'15,"-18"36"17,18-1-17,-18 35 1,18-17-1,0-35-15,0 0 16,18-1 0,106-70-1,-54 18 1,107-106 0,-142 123-1,0-17-15</inkml:trace>
  <inkml:trace contextRef="#ctx0" brushRef="#br0" timeOffset="3322.26">18062 7444 0,'0'123'63,"18"-35"-48,-18-70 1,35 0 0,0-36-1,124-106 1,-106 89-16,-18 0 15,54-36 1,-54 36 0,-35 17-1</inkml:trace>
  <inkml:trace contextRef="#ctx0" brushRef="#br0" timeOffset="3591.17">18344 7426 0,'0'0'0,"-35"123"47,35-34-31,0-72-1,71 1 1,35-36-1,35-52 1,-36 17 0,-52 35-1,-35 1 1</inkml:trace>
  <inkml:trace contextRef="#ctx0" brushRef="#br0" timeOffset="16227.65">5680 12277 0,'0'0'0,"-36"-89"62,36 72-46,0 34 15,0 72-15,0-19 0,53-70 15,36-70-16,-1-19 1,-18 19 0,-52 35-1,17-54 1</inkml:trace>
  <inkml:trace contextRef="#ctx0" brushRef="#br0" timeOffset="16480.98">5768 12153 0,'0'0'0,"0"124"63,18-89-48,-1-35-15,1 0 16,105-35 15,1-36-15,-71 36-16,17-18 16,-34 18-1</inkml:trace>
  <inkml:trace contextRef="#ctx0" brushRef="#br0" timeOffset="17907.34">5697 16157 0,'0'0'0,"-17"-35"78,17 105-15,17 1-48,-17-53 1,18-18 0,17 0-1,36-53 1,-18 0 0,70-35-1,-87 70-15,-19 0 16,1 18-1,-18 18 1</inkml:trace>
  <inkml:trace contextRef="#ctx0" brushRef="#br0" timeOffset="18202.84">5838 16228 0,'0'0'16,"-17"141"31,17-71-31,17-52-1,1-18 1,17 0-1,159-141 1,-123 70 0,158-52-1</inkml:trace>
  <inkml:trace contextRef="#ctx0" brushRef="#br0" timeOffset="28329.81">18627 10742 0,'0'0'0,"0"-18"62,35 1-46,-35-1-16,18 53 47,-1 54-32,1-19 1,-1-52 0,-17-1-16,18 1 15,17 17 1,1-35 0,17 0-1,123-105 1,-88 16-1,18-16 1,-106 69 0,0 19-1</inkml:trace>
  <inkml:trace contextRef="#ctx0" brushRef="#br0" timeOffset="28639.09">19068 10689 0,'0'0'15,"17"194"32,1-159-31,0-17-1,-1-18 1,54 0 0,17-53-1,53-53 1,71 1 0,-142 87-1,36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24:2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1764 0,'-53'-124'47,"1"72"-31,-37 16-1,1 1 1,-35 0-1,70 35 1,-141 17 0,123 1-1,-123 35 1,-70 53 0,122-18-1,-16 35 1,87-70-1,-105 141 1,123-53 0,35 1-1,18-72-15,53 71 16,18-70 0,105 70-1,230 71 1,-247-160-1,281 125 1,-298-124 0,140 17-1,-123-34-15,140-19 16,-140 1 0,-18-18-16,124 17 15,-18 1 1,-141-18-16,17 0 15,124 0 1,88 0 0,-229 0-1,123 0 1,-105-18-16,87 1 16,-105-1-1,106-17 1,88-53-1,-106 35 1,-124 35-16,1 1 16,52-19-1,-52 19 1,70-36 0,-35-18-1,-18 18 1,36-53-1,-71 36 1,-36 35 0,18-89-1,-35 89 1,-35-142 0,-71 54-1,-52-18 1,52 70-1,-388-211 1,-3739 194 0,7937-71-1,-3934 89-15,-299-36 16,229 53 0,-317 0-1,-353 18 1,652 35-1,-546 123 1,599-52 0,-175 123-1</inkml:trace>
  <inkml:trace contextRef="#ctx0" brushRef="#br0" timeOffset="67033.25">8537 14393 0,'88'0'94,"-52"-17"-79,387 17 16,-282 0-15,371 0 0,-124 0-1,-212 17 1,371 19 0,-18-36-1,-405 0 1,123 0-1,-195 0 1,-34 0 0,-53 0 15,17-18-15</inkml:trace>
  <inkml:trace contextRef="#ctx0" brushRef="#br0" timeOffset="68186.39">19562 14464 0,'0'0'0,"-18"0"63,141 18-32,248-1-15,370 1-1,-494-18 1,-1-18-16,213 1 16,-141-19-1,-230 19 1,-53-19 0,-229 36-1</inkml:trace>
  <inkml:trace contextRef="#ctx0" brushRef="#br0" timeOffset="69256.58">3775 14870 0,'-159'-36'16,"-17"19"-1,-36 17 1,88 0-1,1 17-15,-159 54 16,-124 158 0,283-123-1,-1 123 1,124-123-16,106 123 16,229-52-1,177-107 1,-230-52-1,600-71 1,-335-88 0,-336 70-1,160-193 1,-336 17 0,-88 106-1,-70 0-15,-354-142 16,-757 213-1,740 158 1,-353 194 0,547-141-16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26:33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19456 9807 0,'0'0'0,"194"-17"62,582-54-46,-106 18-1,-17 18 1,52-18 0,-599 53-1,-53 0 1,-124 0 0,-17 0-16</inkml:trace>
  <inkml:trace contextRef="#ctx0" brushRef="#br0" timeOffset="2531.08">7391 9543 0,'0'0'0,"0"-18"63,17 18-1,160 0-46,-1 0-16,53 0 16,442-35-1,-283 35 1,17 0-16,-3721 0 15,8255 0 1,-4727 0 0,70 0-1,-264-18 1,-18-17 0,-71-18-1,-35 35 1</inkml:trace>
  <inkml:trace contextRef="#ctx0" brushRef="#br0" timeOffset="3734.37">3263 9578 0,'-53'-18'78,"141"18"-16,212 0-46,-70 0 0,387-17-1,-282-1-15,283-17 16,-160-18-1,-299 35 1,17-17 0,-193 35-1,-213 18 1</inkml:trace>
  <inkml:trace contextRef="#ctx0" brushRef="#br0" timeOffset="9277.36">17780 11536 0,'0'0'0,"-229"-88"31,35 17-15,-53 1 0,-106 34-1,-370 72 1,423 34 0,-265 106-1,-122 230 1,545-247-1,90 317 1,404-158 0,-52-177-1,53-35-15,511 52 16,177-158 0,-512-35-16,0-35 15,406-142 1,-176-70-1,-283-18 1,-335 159-16,-70-142 16,-160 160-1,-69 0-15,-442-89 16,-282 53 0,370 124-16,-52 35 15,-547 70 1,634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26:55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8326 0,'0'0'0,"-176"-89"46,106 36-30,-19 1 0,-17 16-1,-105 36 1,123 0 0,-71 71-1,-141 52 1,177-70-1,-283 141 1,194-70 0,53-18-1,71-1 1,71 1 0,34 0-1,142 53 1,-71-89-1,230 71 1,-195-105 0,142 34-1,193 1 1,-87-71 0,70 0-1,-36 0 1,-228-18-1,334 1 1,-158-1 0,-18 0-1,-35 1 1,-35 17 0,-159-18-16,88 18 15,-106 0 1,159-18-1,-177 1 1,124-19 0,-70 1-1,-18 0 1,-36 0 0,1-1-1,-36 19-15,0-1 16,18-35-1,0 0 1,-18 0 0,-17-17-1,-18-54 1,-18 89 0,-52-124-1,-36 36 1,-53 35-1,-70-1 1,-212-34 0,265 70-1,-212-18 1,158 19-16,-264-19 16,230 53-1,-618 1 1,547 34-1,-671 160 1,495-36 0,317-71-1</inkml:trace>
  <inkml:trace contextRef="#ctx0" brushRef="#br0" timeOffset="8644.49">6597 11836 0,'-4057'-36'63,"8149"19"-48,-4074 17 1,17-18-1,0 18-15,1-17 16,122-1 0,-34 18-1,-18 0 1,299-18 0,-211 1-16,18-19 15,0 19 1,652-1-1,-635 0 1,265 1 0,300-1-1,-265-17 1,-282 17 0,423-70-1,-493 70 1,105 1-1,-229 17-15,-35 0 16,-1 0 0,-17 17-1,-88 19 1</inkml:trace>
  <inkml:trace contextRef="#ctx0" brushRef="#br0" timeOffset="13302.94">9560 13264 0,'0'0'0,"-88"-52"62,70 34-46,1 0 0</inkml:trace>
  <inkml:trace contextRef="#ctx0" brushRef="#br0" timeOffset="14138.66">8943 13018 0,'0'0'16,"-159"0"-1,89 0-15,-1 0 16,-176 0-1,35 35 1,89-35 0,0 35-16,-107 18 15,19 35 1,-1 0 0,35 1-1,-4056-1 1,8167 53-1,-3970-106 1,19 89 0,34-89-1,89 53 1,-35-53-16,123 36 16,53-1-1,53-34 1,88-36-1,247 0 1,-406 0 0,565-36-1,-512 19 1,512-18 0,-530 17-1,283-35 1,-300 35-16,194-17 15,-265 17 1,301-34 0,-89-19-1,-283 53 1,195-70 0,-211 70-1,52-34 1,-71 16-16,-17 19 15,35-54 1,36-70 0,-107 88-1,-17-106 1,-52 89 0,-354-160-1,141 178 1,-35-1-16,-458 17 15,-177 54 1,423 17-16,1 18 16,-530 106-1,547-88 1</inkml:trace>
  <inkml:trace contextRef="#ctx0" brushRef="#br0" timeOffset="18629.93">4586 15275 0,'53'-35'78,"-35"17"-62,52 1 15,1 17-15,35 0-1,17 0 1,-52 0-16,123 0 16,-88 0-1,334 0 1,-263 0-1,352 17 1,-159-17 0,-158 0-1,-18-17-15,212-1 16,-212 18 0,-35 0-16,105 0 15,-87 0 1,-89 0-1,-71-18 1,-52 18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29:50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6103 0,'0'0'0,"141"18"78,-71-18-62,-34 0-16,52 0 16,-53 0-1,18 17-15,53 1 16,17 0-1,18-1 1,-70-17 0,-1 0-16,89 0 15,-18 18 1,-3968-18 0,8078 18-1,-4146-1 1,89-17-1,106 0 1,-194 0 0,-18 0-16,1-17 15,175 17 1,-105 0 0,105-18-1,-193 18 1,88-18-1,0 18 1,105 0 0,-158 0-1,194 0 1,-194 0-16,-1 0 16,1 0-1,0 0-15,0 0 16,247 0-1,-230 0 1,248 18 0,-124-18-1,0 0 1,17 18 0,18-1-1,71-17 1,229 0-1,-405 0 1,352-17 0,-212-1-1,-70 18 1,-159 0-16,36 35 31,-124-17-15</inkml:trace>
  <inkml:trace contextRef="#ctx0" brushRef="#br0" timeOffset="3410.23">11201 10777 0,'0'-17'94,"17"17"-78,1 0-1,158 0 1,-4162 0 0,8272-18-1,-3951 0 1,-229 18-1,-18 0-15,89 0 16,-1 18 0,-88-18-1,106 18 1,124-18 0,-89-18-1,-123 0 1,335 18-1,-247 0 1,-88 0 0,88 0-1,0 0 1,70-17 0,-175 17-1,158-18 1,-71 18-1,-88 0 1,212-17 0,-194-1-16,0 18 15,0 0-15,-1 0 16,266-18 0,-71 18-1,88-17 1,-159 17-1,0 0-15,1 0 16,246 0 0,265-18-1,-494 18 1,370-35 0,-317 17-1,-177 18 1,89-18-1,-194 1 1,-106-1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30:05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6438 5768 0,'0'0'0,"-141"0"31,123 0-15,-17 0-16,18 0 16,-1 0-1,18-18 1,88 18 15,141 0-15,-52 0-16,264 0 15,70-17 1,-17-1 0,-123 0-1,-72 1 1,-263 17 0,-36 35-1,-71-17-15</inkml:trace>
  <inkml:trace contextRef="#ctx0" brushRef="#br0" timeOffset="679.79">4410 9402 0,'0'0'15,"141"52"48,123 1-48,142-53 1,-177 0 0,-3792-17-1,8238-19 1,-4534 36-1,88 0 1,-211 0 0</inkml:trace>
  <inkml:trace contextRef="#ctx0" brushRef="#br0" timeOffset="1471.49">4551 13458 0,'0'0'0,"-124"18"46,230 17-14,318-35-17,-213 0 1,301 0 0,370 0-1,-618-17 1,-17-1-16,0 0 15,335-52 1,-458 35-16,-54 17 16,1 0-1,-89 18 1,-35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46:28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811 0,'-89'-105'47,"1"52"-32,-35 0 1,35 53-1,35 0-15,-124 35 32,36 18-17,-53 53 1,124-53 0,-107 52-1,-17 1 1,18 18-1,-1 70 1,89-53 0,35 35-1,18 18 1,17-17 0,54 87-1,-1-193 1,124 123-1,-89-141 1,124 53 0,53-36-1,0 1 1,176-18 0,-246-36-1,352 1 1,-176-18-1,-53 18 1,0-1 0,-1-17-1,-122 0-15,-1 0 16,230 0 0,-53 0-1,-36 0 1,89 0-1,-265 0 1,141 0 0,89-17-1,-54-19 1,-229 1 0,89-18-1,-1 0 1,0-17-1,-87 52 1,140-88 0,-106 18-1,-70 35-15,18 18 16,52-142 0,-87 107-1,52-71 1,-18-71-1,-52-35 1,-18 159 0,-88-53-1,17 53-15,-140-53 16,87 70 0,-158-70-1,-53 0 1,-336-71-1,389 159 1,-317-17 0,-266 70-1,565 17 1,-546 142 0,334 0-1,265-71 1,-17 0-16,-177 106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47:40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4057 0,'0'-106'78,"-18"88"-62,-35 18 0,36 0-1,-54 0 1,1 0 0,-19 0-1,1 0 1,-71 0-1,107 18 1,-37 0 0,54-1-1,-18 1-15,-17 35 16,-1 18 0,-35 34-1,89-69 1,-36 87-1,53-35 1,0-52 0,35 105-1,36-53 1,-36-53 0,18 18-16,70 18 15,142-18 1,-159-53-1,88 17 1,-106-17-16,0 0 16,159 0-1,-88 18 1,-106-18 0,17 0-16,71-18 15,0-35 1,18 0-1,-35-35 1,-1 0 0,-70 53-16,-18-18 15,53-71 1,-52-87 0,-72 140-1,-210-176 1,-19 106-1,-70 70 1,-106 142 0,194 0-16,18-1 15</inkml:trace>
  <inkml:trace contextRef="#ctx0" brushRef="#br0" timeOffset="107078.03">564 7602 0,'-17'0'62,"34"0"-46,1 0-1,17 0 1,71 0 0,-71 0-1,18 0-15,-17 0 16,105 0 0,-53 0-1,53-17 1,-88 17-1,70-18 1,36 18 0,-106 0-1,71 0 1,-89 0 0,18 0-16,-18 0 15,141 0 1,-123 0-16,0-18 15,71 18 1,-71-17 0,70 17-1,71 0 1,-123 0-16,140 0 31,-17 0-15,-123 0-1,88 0 1,-106 0 0,176 0-1,-123 0 1,211 0 0,-87-18-1,-89 18 1,-18-17-16,159 17 15,1-18 1,-178 18-16,1 0 16,53-18-1,0 18 1,-53-17 0,-18-19-1,-18 1 1,-52 35-1,0-18 1,-18 1 31,-18-1 31,0 18-62,1-18-1,-1 18 1,0 0 0,1 0-1,17-17 1,0-1-1,-18-17 1,-52-36 0,34 36-1,-105-35 1,53-1 0,53 53-1,0-17-15,-54 0 16,36 0-1,-123-1 1,17 19 0,89-1-1,-160-35 1,54 18 0,17 0-1,-17-1 1,-71-17-1,194 36 1,-70-19 0,70 19-16,-53-19 15,53 19 1,-141 17 0,35 0-1,0 0 1,1 0-1</inkml:trace>
  <inkml:trace contextRef="#ctx0" brushRef="#br0" timeOffset="109494.64">494 7179 0,'-18'-53'63,"18"18"-48,36-18 1,-1 18 0,-18 17-16,1-17 15,17-1-15,54-16 16,-1-1 0,18-18-1,-1 18 1,19 0-1,70-35 1,-141 53 0,141-36-1,-71 36 1,-52 35 0,-1-18-16,107 1 15,-1-1 1,-105 0-1,-1 1-15,19-1 16,-19 18 0,1 0-1,-54 0 1,54 0 0,-18 0-1,-36 0 1,1 0-1,0 0-15,-36 0 141,-53 18-125,36-1-16,-18 1 15,0-18-15,-141 53 32,71-53-17,-18 35 1,70-17-1,-17-1-15,-71 36 16,18-17 0,35-19-1,0 19 1,1-19 0,-36 19-1,105-1 1,-105 18-1,53-18 1,0 0 0,17 1-1,1-1 1,34-18-16,19 1 16,-19 17-1,19 1 1,-18-1-1,-4058-17 1,8168 17 0,-4093-18-16,1 19 15,-1 17 1,18-36 0,-18 1-16,1 17 15,-1 0 1,18 1 15,0-19-15,0 19-1,53-19 1,18 1 0,17 0-1,0-18 1,-53 17-1,0-17-15,18 18 16,0 17 0,0 0-1,-35-35 1</inkml:trace>
  <inkml:trace contextRef="#ctx0" brushRef="#br0" timeOffset="172650.81">2081 8096 0,'-70'18'79</inkml:trace>
  <inkml:trace contextRef="#ctx0" brushRef="#br0" timeOffset="173744.66">1605 8361 0,'0'0'0,"-70"-35"47,52 17-31,-17 0-1,-1 18 1,1 0-1,-53-17 1,0 17 0,35 0-1,0 0-15,-71 17 16,54 1 0,-1 0-16,-52 17 15,35 0 1,-18 18-1,35 35 1,36-53-16,-36 71 16,54-53-1,-36 35 1,35 36 0,18-89-1,18 36 1,70 35-1,-53-71-15,124 53 32,-35-35-17,-36-35-15,-18-1 16,124 19 0,-17-36-1,17 17 1,88-17-1,-176 18 1,123-18 0,-17 0-1,-106 0-15,-18 0 16,159-18 0,-106 1-1,-18-19 1,-34 1-1,-1-18 1,-53 35-16,-17-17 16,52-18-1,-52 18-15,-1 0 16,19-54 0,-19 19-1,-17 35 1,0-1-16,-17-52 15,-36-18 1,-18 0 0,-35 1-1,36 52-15,-18 0 16,-89-71 0,71 54-1,-299-89 1,70 106-1,0 53 1,-265 159 0,212 35-1</inkml:trace>
  <inkml:trace contextRef="#ctx0" brushRef="#br0" timeOffset="210417.86">19315 9190 0,'-177'0'62,"142"0"-46,-36 0-1,-17 0 1,0 18 0,0 17-1,-18 0 1,53 0-1,18 1-15,-18 34 32,53-35-17,0 1-15,0-1 16,106 36 0,-53-36-1,105 35 1,-17-17-1,36-17 1,17-36 0,141-36-1,-229 19 1,123-36 0,-141 17-16,89-16 15,-107 16 1,71-105-1,-105 18 1,-36-36 0,-124 35-1,-105 54 1,-142 52 0,160 71-16,34 0 15,36 0-15</inkml:trace>
  <inkml:trace contextRef="#ctx0" brushRef="#br0" timeOffset="212681.53">9507 10336 0,'36'-35'62,"-1"17"-46,-17 18-16,-1 0 16,54 0-1,-4058 0 1,8168 0 0,-4005 0-1,-52 18 1,-54 0-1,107 17 1,-36-17 0,-18-18-1,-3986 0 1,8008 0 0,-4092 0-1,177 0 1,-177 0-1,88 0 1,-36 0 0,1 0-1,-35 0 1,105-18 0,-123 18-1,53 0 1,-53 0-16,53 0 15,-36-18 1,107 1 0,-89-1-1,-53 0 1,-52 36 31,-1-18-47</inkml:trace>
  <inkml:trace contextRef="#ctx0" brushRef="#br0" timeOffset="-210154.23">829 11183 0,'-123'35'31,"70"-17"-16,0 17 1,35-17 0,0 0-16,-17 17 15,-53 88 1,53-35 0,17-35-1,0 0-15,1 53 16,17 18-1,0 34 1,17-105 0,19 0-16,-1-18 15,141 71 1,-87-70 0,87-1-1,89 35 1,-89-52-1,-88 0 1,230-1 0,-195-17-16,1 0 15,299 0 1,-300 0 0,124-17-1,106-1 1,-265 0-1,212 1 1,-194 17 0,194-36-1,-88-16 1,-124 34 0,159-70-1,-159 35 1,-18-18-1,-17 1 1,-17-1 0,-19-17-1,-17-35 1,-35 70 0,-89-106-1,1 35 1,-18 1-1,-35 17 1,70 53 0,-335-53-1,17 71 1,177 35 0,-723 88-1,335 36 1,18 70-1,70 88 1</inkml:trace>
  <inkml:trace contextRef="#ctx0" brushRef="#br0" timeOffset="-199105.46">21237 12506 0,'18'-18'62,"17"18"-46,0 0-1,89 0 1,264 0 0,35 0-1,18 0 1,-88 0-1,-88 0 1,-89 0 0,-88 0-1,-70 0 1</inkml:trace>
  <inkml:trace contextRef="#ctx0" brushRef="#br0" timeOffset="-197046.98">22913 13264 0,'0'0'0,"159"18"31,299-18-15,-123-18 0,-17-17-1,-18 35 1,-247 0-1</inkml:trace>
  <inkml:trace contextRef="#ctx0" brushRef="#br0" timeOffset="-181231.81">16828 12506 0,'0'0'0,"-124"-18"63,106 18-47,1 0-16,-36 0 15,35 0 1,1 0-16,-54 18 15,36 0 1,-71 52 0,18 1-1,52-54 1,1 36 0,17-35-16,1 17 15,17 0 1,0 54-1,35-36 1,53 0 0,18-1-1,-53-34 1,141 35 0,-53-18-1,36-17 1,-1 0-1,0-18 1,-17 17 0,-18-17-1,89 0 1,-142 0 0,159-17-1,-159 17 1,124-18-1,-142 0 1,142 1 0,-89-1-1,1 18 1,-18 0 0,35 0-1,-106 0 1,106-35-1,-106 35 1,89-36 0,-89 19-1,53-18 1,-35 17 0,0-17-1,-4110 17 1,8149-17-1,-4074-1 1,-18 1 0,-35-35-1,-1 52 1,-34-17 0,-1-1-1,1 1 1,-36 0-1,-35 17 1,-88-35 0,140 53-1,-175-35 1,34 0 0,1 17-1,106 18-15,-18 0 16,-142 0-1,-175 18 1,299-18 0,-264 70-1,317-34 1,0-1-16</inkml:trace>
  <inkml:trace contextRef="#ctx0" brushRef="#br0" timeOffset="-163653.06">11536 13123 0,'0'0'0,"-124"-17"47,71 17-32,-17 0 1,-1 17 0,-52 19-1,35-19 1,52 1-16,-17 0 16,1-1-1,-72 36 1,71 18-1,36-36 1,-36 141 0,53-123-1,0-18 1,0 18-16,53 18 16,70 0-1,-35-36-15,18-18 16,194 72-1,-194-54 1,176 35 0,-176-52-1,229 0 1,-123-1 0,17-17-1,-17 0 1,17-53-1,-123 36-15,0-18 16,88-18 0,-36 0-1,-34-18 1,-89 36 0,53-53-1,-52 17 1,-36 36-1,0 0-15,0-54 16,-53 1 0,-89-35-1,-87-1 1,-300 1 0,317 123-1,-299 35 1,-18 89-1,-195 70 1</inkml:trace>
  <inkml:trace contextRef="#ctx0" brushRef="#br0" timeOffset="-120337.2">952 13935 0,'-176'17'62,"123"1"-46,18 0-16,-4075-1 15,8061 54 1,-4092 88 15,106-106-15,17 17 0,18 71-1,18-88 1,35 71-1,-18-72-15,53 54 16,-35-70 0,176 87-1,-140-105 1,246-1 0,-106-17-1,-17 0 1,-1-17-1,124-19 1,-229 19 0,88-1-1,-88 0-15,71-34 16,-107 16 0,142-70-1,-159 89 1,70-89-1,-52 53 1,-18-17 0,0-1-1,-18 18 1,-18-70 0,-17 70-1,-88-71 1,18 71-1,-265-105 1,-36 87 0,142 53-1,-36 18-15,-281 89 16,69 87 0,266-88-1</inkml:trace>
  <inkml:trace contextRef="#ctx0" brushRef="#br0" timeOffset="-109789.3">3440 13547 0,'0'-53'62,"17"70"-30,1 36-17,-4075 0-15,8149-18 16,-4074 1-1,17 17 1,-17-53-16,-1 0 16,72-71-1,-1-35 1,-35 53-16,-18 18 16,88-88-1,-70 105 1,-17 18-1</inkml:trace>
  <inkml:trace contextRef="#ctx0" brushRef="#br0" timeOffset="-109416.28">3845 13547 0,'36'88'63,"-19"-71"-48,1-17 1,17-17 0,0-18-16,18-18 15,124-71 1,-107 89-1,-34 17-15</inkml:trace>
  <inkml:trace contextRef="#ctx0" brushRef="#br0" timeOffset="-106227.5">794 16192 0,'-88'-35'62,"70"35"-46,-17 18-1,-1 17 1,-52 36 0,53-36-1,17 18-15,1-18 16,-19 106-1,36-35 1,18-35 0,88 140-1,17-122 1,-17-54 0,423 35-1,-388-70 1,1 18-1,-19-18-15,142 0 16,17 0 0,176-71-1,-175 36 1,-160 18 0,159-1-1,-211 0-15,17 1 16,71-19-1,0 1 1,-18-18 0,-35 18-1,-36 17 1,18 1 0,-17-19-1,70 1 1,-106 35-1,71-35 1,-88 35 0,35-36-1,-18 19 1,-17-1-16,17 1 16,0-36-1,18 17 1,-35 1-1,-18 0 1,-18 17 0,-35-17-1,-17 0 1</inkml:trace>
  <inkml:trace contextRef="#ctx0" brushRef="#br0" timeOffset="-105892.08">4075 16034 0,'0'0'0,"-212"-71"15,124 36 1,-195-18 0,195 35-1,-176-17 1,176 17-1,-212 18 1,53 18 0,0 17-1,0 1 1,18 17 0,-1 17-1,107-17 1,17 0-16,-141 88 15,53-17 1,88-19 0,88-69-16</inkml:trace>
  <inkml:trace contextRef="#ctx0" brushRef="#br0" timeOffset="-82446.47">9966 16969 0,'-53'0'63,"0"0"-47,35 0-1,-70 0 1,18 0-1,-18 17 1,52-17 0,-52 36-1,18 16 1,34-34 0,-34 35-1,34-18 1,1 18-1,18-35 1,17 17 0,-18 18-1,18 0 1,0-35 0,18 52-1,-1-52 1,71 35-1,-35 0 1,0-36-16,71 36 31,-19-35-15,-52-1-16,0 1 16,71 0-1,35-1 1,-89-17-1,106 18 1,-105-18 0,123 0-1,-53 0 1,-53 0 0,-17 0-16,70 0 15,-18 0 1,-87 0-16,17 0 15,17 0 1,54 0 0,-18 0-1,-54 0 1,90 0 0,-107 0-1,106 0 1,-53 0-1,-35 0 1,106 0 0,-106 0-1,88 0 1,-4128 0 0,8186-35-1,-4147 35-15,1-18 16,53 0-1,53-17 1,-124 18 0,71-19-1,-71 36 1,1-17-16,-1-1 16,71-17-1,-71 35-15,53-36 31,-17 1-15,-54 35 0,19-18-1,-19 1 1,19-36 0,-19 0 15,-17 35-16,0-52 1,-17 17 0,-1 18-1,-88-54 1,-53 19 0,89 52-1,-159-35 1,140 36-1,-140-19 1,-212-34 0,265 52-1,-495-17 1,389 35 0,-582 141-1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55:0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1323 0,'17'123'47,"-17"-105"-31,18 0-1,-1-18 1,1 0-16,53-71 16,17-17-1,-35 35 1,141-70-1</inkml:trace>
  <inkml:trace contextRef="#ctx0" brushRef="#br0" timeOffset="277.98">3140 1235 0,'0'141'62,"17"-88"-46,-17-36 0,53-17-1,-17-35 1,69-53-1,89-53 1,-105 106 0,-1 17-16</inkml:trace>
  <inkml:trace contextRef="#ctx0" brushRef="#br0" timeOffset="3984.14">6756 5380 0,'17'0'78,"1"53"-31,0 17-31,17-17 0,-17-35-1,17 0 1,18-18-1,17-18 1,89-106 0,-53 72-1,0 16 1,-53 19 0,-36 17-1,-34 0 1</inkml:trace>
  <inkml:trace contextRef="#ctx0" brushRef="#br0" timeOffset="4286.18">7144 5380 0,'0'0'15,"-18"35"32,18 18-31,-18 53-1,18-88 1,0-1 0,71-17-1,17 0 1,-35 0-1,0-17-15,35-19 16,0 19 0,-70 17-1</inkml:trace>
  <inkml:trace contextRef="#ctx0" brushRef="#br0" timeOffset="5908.44">3528 9631 0,'-18'106'62,"18"-71"-46,18-35 15,70-53-15,0 0-1,0 0 1,-17 18 0,-36 17-1</inkml:trace>
  <inkml:trace contextRef="#ctx0" brushRef="#br0" timeOffset="6094.25">3881 9578 0,'0'0'15,"-36"106"1,36-89 0,0 1-1,36-18 1,16-18 0,19-17-16,123-71 15,-106 36 1</inkml:trace>
  <inkml:trace contextRef="#ctx0" brushRef="#br0" timeOffset="8954.76">2981 17568 0,'0'0'0,"0"141"62,18-123-46,-1-18-16,36 0 16,-18-35-1,1-18-15,17 0 16,88-159 0,-106 159-1</inkml:trace>
  <inkml:trace contextRef="#ctx0" brushRef="#br0" timeOffset="9157.04">3281 17410 0,'0'0'0,"-4057"176"47,8184-123-31,-4074-53-1,71-53 1,-54 0-16,71-70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56:2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8202 12665 0,'53'158'47,"-35"-105"-31,-18-35-16,17-18 16,1 18-1,123-107 1,-88 54-1,35-18 1,18 18 0</inkml:trace>
  <inkml:trace contextRef="#ctx0" brushRef="#br0" timeOffset="455.51">8361 13441 0,'0'0'0,"-18"123"62,71-123-46,71-88 15,-54 53-15,-35 35-1</inkml:trace>
  <inkml:trace contextRef="#ctx0" brushRef="#br0" timeOffset="853.46">8467 13988 0,'0'0'0,"0"35"62,53-70-46,52-36 0,-34 18-1,0 36 1</inkml:trace>
  <inkml:trace contextRef="#ctx0" brushRef="#br0" timeOffset="1035.74">8449 14693 0,'176'-159'47,"-70"107"-32,-70 34-15,-19 0 16</inkml:trace>
  <inkml:trace contextRef="#ctx0" brushRef="#br0" timeOffset="4299.83">10918 18662 0,'124'-18'78,"-1"1"-63,-52-1-15,-18 18 16,70 18 0,-105-18-1,0 17-15,-18 1 16,0 17 0</inkml:trace>
  <inkml:trace contextRef="#ctx0" brushRef="#br0" timeOffset="5457.92">10760 10689 0,'0'0'0,"88"0"62,-18 0-46,36 0-16,194 0 16,71 18-1,-36-1 1,-35 36 0,-265-35-1,0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58:10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17410 1235 0,'-247'0'16,"-106"35"0,247-17-1,18 35 1,17-1-16,-87 125 15,-37 105 1,19 53 0,53 177-1,140-353 1,442 246 0,-177-299-1,935 106 1,-741-177-1,1041-17 1,-476-71 0,282-230-1,-988 142 1,177-229 0,-283-53-1,-282 17 1,-935-194-1,441 459 1,-1340-53 0,1287 176-1,-723 212 1,1041-70-16,71-18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09:58:24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18821 3387 0,'-36'-124'62,"107"124"1,158-35-48,-35 0-15,53 17 16,371-53 0,140 19-1,-17-1 1,-106 0 0,-176 17-1,-230 19 1,-159 17-1,-87 0 1,-71 0 0,-71 53-1</inkml:trace>
  <inkml:trace contextRef="#ctx0" brushRef="#br0" timeOffset="875.35">15522 5733 0,'318'35'63,"581"-70"-48,-493-1 1,17 19 0,1-19-16,299 19 15,-423 17 1,211 17-1,-387 1 1,-54 17 0,-52-17-1</inkml:trace>
  <inkml:trace contextRef="#ctx0" brushRef="#br0" timeOffset="11774.5">12118 7973 0,'0'-35'78,"18"52"-63,-18 18 1,17 107 0,-17-90-1,35 72 1,-17-124-16,0 18 16,17-18-1,36-71 1,140-141-1,-175 177 1,140-71 0,-123 89-1,0-1-15,0 0 16,-18 18 0</inkml:trace>
  <inkml:trace contextRef="#ctx0" brushRef="#br0" timeOffset="12146.38">12594 7867 0,'0'0'15,"0"141"32,0 0-31,35-53 0,1-35-1,105-70 1,-53-36-1,124-88 1,35-18 0,-142 106-16,1 18 15,71-18 1,-124 53-16</inkml:trace>
  <inkml:trace contextRef="#ctx0" brushRef="#br0" timeOffset="29848.92">18538 11977 0,'0'-71'79,"0"89"-48,18 0-16,0 52 1,-1-17 0,1-35-1,53-18 1,-36-36 0,124-105-1,-71 71 1,-53 34-1,0 19-15,1-1 16</inkml:trace>
  <inkml:trace contextRef="#ctx0" brushRef="#br0" timeOffset="30229.87">18838 11853 0,'0'18'62,"0"53"-46,0-36 0,0 0-1,18-35 1,105-70 0,1-1-1,17 0 1,-88 54-1,0 17 1</inkml:trace>
  <inkml:trace contextRef="#ctx0" brushRef="#br0" timeOffset="41176.44">17921 15875 0,'53'88'79,"-35"-88"-64,17 0 1,0 18-1,18-18 1,-18-18 0,124-105-1,-53 35 1,-18 17 0,-17 36-1,-36 35 1</inkml:trace>
  <inkml:trace contextRef="#ctx0" brushRef="#br0" timeOffset="41546.62">18415 15716 0,'-18'106'62,"18"-35"-46,0-54-16,0 19 31,124-89-15,-54 0-1,142-88 1,-159 105 0,53-17-1,-89 36-15</inkml:trace>
  <inkml:trace contextRef="#ctx0" brushRef="#br0" timeOffset="57712.05">5468 16210 0,'71'-35'63,"-54"52"-47,1 1-1,-18 17 1,35 18-1,0-35 1,18-18 0,36-88-1,-37 52 1,19-52 0,0 18-1,-1 34 1,-17 19-1</inkml:trace>
  <inkml:trace contextRef="#ctx0" brushRef="#br0" timeOffset="58035.23">5944 15981 0,'0'0'0,"0"123"63,0-70-48,18 53 1,0-71-1,52-17 1,36-71 0,53-70-1,-18 34 1,-88 54-16,-18 35 16,0-18-1</inkml:trace>
  <inkml:trace contextRef="#ctx0" brushRef="#br0" timeOffset="101063">5203 12277 0,'0'0'0,"-35"-53"62,35 88-15,0 71-31,0-71-1,18 0 1,-1-35 0,89-53-1,35-52 1,-88 52 0,18 0-16,35-53 15,-53 71 1,-18 17-16,-17 0 15</inkml:trace>
  <inkml:trace contextRef="#ctx0" brushRef="#br0" timeOffset="101410.82">5468 12171 0,'0'0'16,"0"17"31,0 36-31,-18 88-1,18-105 1,18-19-1,17-17 1,177-105 0,-124 34-1,0 0-15,71-34 16,-106 69 0,0 1-1</inkml:trace>
  <inkml:trace contextRef="#ctx0" brushRef="#br0" timeOffset="125831.98">10425 14764 0,'0'0'0,"-283"-88"16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12-11T10:01:48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19209 6315 0,'0'0'0,"-106"0"62,88 17-15,18 1-31,0 0-1,106 17 17,335-35-17,335 0 17,0 0-17,-229 18 16,-335-18-15,-230-18 15,-88-17-15,36 17 0,-124 0-1</inkml:trace>
  <inkml:trace contextRef="#ctx0" brushRef="#br0" timeOffset="1136.27">7408 8608 0,'247'-18'63,"-88"18"-48,-71 0 1,318 0-1,-71 18 1,53-18 0,106 0-1,70-18 1,1-17 0,211 17-1,-564 18 1,317 53-1,-370-53 1,299 35 0,-158-35-1,35 0 1,-158 0 0,175 0-1,-193 0-15,123 0 16,-35 0-1,-159 0-15,18 0 16,35 0 0,1 0-1,-125 0 1,-4109-17 0,8025-1-1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Here is another example of a WND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you construct its related UIDM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685800" y="8382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304800" y="49530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  <a:defRPr sz="4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3"/>
          <p:cNvCxnSpPr/>
          <p:nvPr/>
        </p:nvCxnSpPr>
        <p:spPr>
          <a:xfrm>
            <a:off x="457200" y="1447800"/>
            <a:ext cx="8229600" cy="0"/>
          </a:xfrm>
          <a:prstGeom prst="straightConnector1">
            <a:avLst/>
          </a:prstGeom>
          <a:noFill/>
          <a:ln w="76200" cap="flat" cmpd="sng">
            <a:solidFill>
              <a:srgbClr val="558E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800"/>
              <a:buFont typeface="Calibri"/>
              <a:buNone/>
            </a:pPr>
            <a:r>
              <a:rPr lang="en-US" sz="48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Systems Analysis and Design</a:t>
            </a:r>
            <a:br>
              <a:rPr lang="en-US" sz="32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5th Edition</a:t>
            </a:r>
            <a:br>
              <a:rPr lang="en-US" sz="28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Chapter 9. </a:t>
            </a: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</a:t>
            </a:r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533400" y="48006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None/>
            </a:pPr>
            <a:r>
              <a:rPr lang="en-US" sz="26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Alan Dennis, Barbara Haley Wixom, and Roberta Roth</a:t>
            </a:r>
            <a:br>
              <a:rPr lang="en-US" sz="3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PROCESS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57200" y="1385887"/>
            <a:ext cx="8229600" cy="333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 interface design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five-step process that is iterative.</a:t>
            </a:r>
            <a:endParaRPr/>
          </a:p>
        </p:txBody>
      </p:sp>
      <p:pic>
        <p:nvPicPr>
          <p:cNvPr id="152" name="Google Shape;152;p10" descr="Chapter_10_illus10"/>
          <p:cNvPicPr preferRelativeResize="0"/>
          <p:nvPr/>
        </p:nvPicPr>
        <p:blipFill rotWithShape="1">
          <a:blip r:embed="rId3">
            <a:alphaModFix/>
          </a:blip>
          <a:srcRect l="21567" t="32575" r="20588" b="32575"/>
          <a:stretch/>
        </p:blipFill>
        <p:spPr>
          <a:xfrm>
            <a:off x="1600200" y="2743200"/>
            <a:ext cx="5791200" cy="4114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8200C1-EC78-8BE9-1B32-FA18DE098A45}"/>
                  </a:ext>
                </a:extLst>
              </p14:cNvPr>
              <p14:cNvContentPartPr/>
              <p14:nvPr/>
            </p14:nvContentPartPr>
            <p14:xfrm>
              <a:off x="1860480" y="1041480"/>
              <a:ext cx="6432840" cy="483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8200C1-EC78-8BE9-1B32-FA18DE098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120" y="1032120"/>
                <a:ext cx="6451560" cy="485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Scenario Development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scenario 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outline of steps that users perform to accomplish some part of their work.</a:t>
            </a:r>
            <a:endParaRPr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scenarios are presented in a simple narrative description that is tied to the DFD.</a:t>
            </a:r>
            <a:endParaRPr/>
          </a:p>
          <a:p>
            <a:pPr marL="342900" marR="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C9870F-FDDD-2B6F-0ADC-11602DF26DB2}"/>
                  </a:ext>
                </a:extLst>
              </p14:cNvPr>
              <p14:cNvContentPartPr/>
              <p14:nvPr/>
            </p14:nvContentPartPr>
            <p14:xfrm>
              <a:off x="2666880" y="2273400"/>
              <a:ext cx="5232960" cy="83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C9870F-FDDD-2B6F-0ADC-11602DF26D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7520" y="2264040"/>
                <a:ext cx="5251680" cy="85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use scenarios</a:t>
            </a:r>
            <a:endParaRPr/>
          </a:p>
          <a:p>
            <a:pPr marL="342900" marR="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47800"/>
            <a:ext cx="8497887" cy="5410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DE6325-7104-6D90-8B94-43A79D419429}"/>
                  </a:ext>
                </a:extLst>
              </p14:cNvPr>
              <p14:cNvContentPartPr/>
              <p14:nvPr/>
            </p14:nvContentPartPr>
            <p14:xfrm>
              <a:off x="-361800" y="2838600"/>
              <a:ext cx="3873600" cy="29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DE6325-7104-6D90-8B94-43A79D4194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71160" y="2829240"/>
                <a:ext cx="3892320" cy="31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Standards Design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standards are the basic design elements that are common across the individual screens, forms, and reports within the system.</a:t>
            </a:r>
            <a:endParaRPr/>
          </a:p>
          <a:p>
            <a:pPr marL="3429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template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general appearance of all screens and the paper-based forms and reports.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E78621-91D2-51DE-08A2-9BA9AA1D7A4C}"/>
                  </a:ext>
                </a:extLst>
              </p14:cNvPr>
              <p14:cNvContentPartPr/>
              <p14:nvPr/>
            </p14:nvContentPartPr>
            <p14:xfrm>
              <a:off x="1682640" y="412920"/>
              <a:ext cx="5937840" cy="414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E78621-91D2-51DE-08A2-9BA9AA1D7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280" y="403560"/>
                <a:ext cx="5956560" cy="415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650"/>
              <a:buFont typeface="Noto Sans Symbols"/>
              <a:buChar char="▪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template specifies the names that the interface will use for the major </a:t>
            </a:r>
            <a:r>
              <a:rPr lang="en-US" sz="32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objects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fundamental building blocks of the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template gives names to the most commonly used  </a:t>
            </a:r>
            <a:r>
              <a:rPr lang="en-US" sz="3200" b="0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actions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objects and actions, and also their status, may be represented by </a:t>
            </a:r>
            <a:r>
              <a:rPr lang="en-US" sz="32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icons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5EE6E2-4F48-084A-3CF8-ED41466E2F2C}"/>
                  </a:ext>
                </a:extLst>
              </p14:cNvPr>
              <p14:cNvContentPartPr/>
              <p14:nvPr/>
            </p14:nvContentPartPr>
            <p14:xfrm>
              <a:off x="812880" y="2533680"/>
              <a:ext cx="6743880" cy="215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5EE6E2-4F48-084A-3CF8-ED41466E2F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2524320"/>
                <a:ext cx="6762600" cy="217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Design Prototyping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0" i="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design prototype </a:t>
            </a: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mock-up or a simulation of a computer screen, form, or report.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approaches to interface design prototyping: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prototypes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prototypes.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29583A-E2A9-15F4-BE35-4512DAF76834}"/>
                  </a:ext>
                </a:extLst>
              </p14:cNvPr>
              <p14:cNvContentPartPr/>
              <p14:nvPr/>
            </p14:nvContentPartPr>
            <p14:xfrm>
              <a:off x="31680" y="4464000"/>
              <a:ext cx="4216680" cy="155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29583A-E2A9-15F4-BE35-4512DAF76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" y="4454640"/>
                <a:ext cx="4235400" cy="157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storyboard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hand-drawn pictures of screens.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2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HTML prototype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built with the use of Web pages created in HTML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language prototype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interface design prototype built in the actual language or by the actual that will be used to build the system.</a:t>
            </a:r>
            <a:endParaRPr/>
          </a:p>
          <a:p>
            <a:pPr marL="3429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DBA89D-D9ED-0AB6-7057-BDF951B4AC21}"/>
                  </a:ext>
                </a:extLst>
              </p14:cNvPr>
              <p14:cNvContentPartPr/>
              <p14:nvPr/>
            </p14:nvContentPartPr>
            <p14:xfrm>
              <a:off x="5226120" y="2133720"/>
              <a:ext cx="2305440" cy="5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DBA89D-D9ED-0AB6-7057-BDF951B4A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760" y="2124360"/>
                <a:ext cx="2324160" cy="7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752600" y="0"/>
            <a:ext cx="54864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Storyboard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85800"/>
            <a:ext cx="8534400" cy="54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215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A9579C-CBFB-5A93-D5AB-F63AB77E5E19}"/>
                  </a:ext>
                </a:extLst>
              </p14:cNvPr>
              <p14:cNvContentPartPr/>
              <p14:nvPr/>
            </p14:nvContentPartPr>
            <p14:xfrm>
              <a:off x="304920" y="622440"/>
              <a:ext cx="4718160" cy="199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A9579C-CBFB-5A93-D5AB-F63AB77E5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613080"/>
                <a:ext cx="4736880" cy="201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Evaluation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interface evaluation is to understand how to improve the interface design.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common approaches to interface evaluation.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lang="en-US" sz="28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Heuristic evaluation -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interface to a checklist of design principles.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Walk-through evaluation -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meeting conducted with the users to walk through the interface.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-US" sz="28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Interactive evaluation -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try out the interface.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</a:t>
            </a:r>
            <a:r>
              <a:rPr lang="en-US" sz="28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Formal usability testing -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formal testing process to understand how usable the interface is.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3AFBC0-78C7-C8FB-DEBC-B3F8460E6EF6}"/>
                  </a:ext>
                </a:extLst>
              </p14:cNvPr>
              <p14:cNvContentPartPr/>
              <p14:nvPr/>
            </p14:nvContentPartPr>
            <p14:xfrm>
              <a:off x="-419040" y="1111320"/>
              <a:ext cx="8287200" cy="482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3AFBC0-78C7-C8FB-DEBC-B3F8460E6E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8400" y="1101960"/>
                <a:ext cx="8305920" cy="484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DESIGN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Analysts usually must assume that users have not read the manual, have not attended training, and do not have external help readily at hand.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 controls should be clear and understandable and placed in an intuitive location on the screen.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EE5EFC-9C20-09D5-28C0-79A65D478529}"/>
                  </a:ext>
                </a:extLst>
              </p14:cNvPr>
              <p14:cNvContentPartPr/>
              <p14:nvPr/>
            </p14:nvContentPartPr>
            <p14:xfrm>
              <a:off x="755640" y="2717640"/>
              <a:ext cx="4813560" cy="247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EE5EFC-9C20-09D5-28C0-79A65D4785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280" y="2708280"/>
                <a:ext cx="4832280" cy="248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9 Outline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300"/>
              <a:buFont typeface="Noto Sans Symbols"/>
              <a:buChar char="▪"/>
            </a:pPr>
            <a:r>
              <a:rPr lang="en-US"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user interface design.</a:t>
            </a:r>
            <a:endParaRPr sz="3700"/>
          </a:p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300"/>
              <a:buFont typeface="Noto Sans Symbols"/>
              <a:buChar char="▪"/>
            </a:pPr>
            <a:r>
              <a:rPr lang="en-US"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process.</a:t>
            </a:r>
            <a:endParaRPr sz="3700"/>
          </a:p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300"/>
              <a:buFont typeface="Noto Sans Symbols"/>
              <a:buChar char="▪"/>
            </a:pPr>
            <a:r>
              <a:rPr lang="en-US"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design.</a:t>
            </a:r>
            <a:endParaRPr sz="3700"/>
          </a:p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300"/>
              <a:buFont typeface="Noto Sans Symbols"/>
              <a:buChar char="▪"/>
            </a:pPr>
            <a:r>
              <a:rPr lang="en-US"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design.</a:t>
            </a:r>
            <a:endParaRPr sz="3700"/>
          </a:p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300"/>
              <a:buFont typeface="Noto Sans Symbols"/>
              <a:buChar char="▪"/>
            </a:pPr>
            <a:r>
              <a:rPr lang="en-US"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design.</a:t>
            </a:r>
            <a:endParaRPr sz="3700"/>
          </a:p>
        </p:txBody>
      </p:sp>
      <p:sp>
        <p:nvSpPr>
          <p:cNvPr id="84" name="Google Shape;84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 Symbols"/>
              <a:buChar char="▪"/>
            </a:pPr>
            <a:r>
              <a:rPr lang="en-US" sz="27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Mistakes  </a:t>
            </a: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first of principle of designing navigation control is to prevent users from making mistakes.</a:t>
            </a:r>
            <a:endParaRPr sz="3900"/>
          </a:p>
          <a:p>
            <a:pPr marL="742950" marR="0" lvl="1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Labeling commands appropriately and limiting choices.</a:t>
            </a:r>
            <a:endParaRPr sz="2700"/>
          </a:p>
          <a:p>
            <a:pPr marL="742950" marR="0" lvl="1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Confirming with the user that the actions are difficult or impossible to undo.</a:t>
            </a:r>
            <a:endParaRPr sz="2700"/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 Symbols"/>
              <a:buChar char="▪"/>
            </a:pPr>
            <a:r>
              <a:rPr lang="en-US" sz="27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Recovery from Mistakes</a:t>
            </a: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making “undo” buttons whenever possible.</a:t>
            </a:r>
            <a:endParaRPr sz="3900"/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 Symbols"/>
              <a:buChar char="▪"/>
            </a:pPr>
            <a:r>
              <a:rPr lang="en-US" sz="27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Consistent Grammar Order </a:t>
            </a: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Windows application uses an </a:t>
            </a:r>
            <a:r>
              <a:rPr lang="en-US" sz="2700" b="0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object-action</a:t>
            </a: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grammar order. </a:t>
            </a:r>
            <a:endParaRPr sz="390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E1FD6B-C79D-BA42-79CC-B11A3BEDFEDB}"/>
                  </a:ext>
                </a:extLst>
              </p14:cNvPr>
              <p14:cNvContentPartPr/>
              <p14:nvPr/>
            </p14:nvContentPartPr>
            <p14:xfrm>
              <a:off x="793800" y="2863800"/>
              <a:ext cx="7480440" cy="209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E1FD6B-C79D-BA42-79CC-B11A3BEDFE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40" y="2854440"/>
                <a:ext cx="7499160" cy="211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Window Navigation Diagram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12" y="1676400"/>
            <a:ext cx="8764587" cy="4114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AE9D-53C4-6937-2FD6-31C479ED98B7}"/>
                  </a:ext>
                </a:extLst>
              </p14:cNvPr>
              <p14:cNvContentPartPr/>
              <p14:nvPr/>
            </p14:nvContentPartPr>
            <p14:xfrm>
              <a:off x="577800" y="1434960"/>
              <a:ext cx="7639560" cy="375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AE9D-53C4-6937-2FD6-31C479ED98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40" y="1425600"/>
                <a:ext cx="765828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WND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76400"/>
            <a:ext cx="8888412" cy="388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215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D75FE7-5595-C57F-C1D7-577170083D9E}"/>
                  </a:ext>
                </a:extLst>
              </p14:cNvPr>
              <p14:cNvContentPartPr/>
              <p14:nvPr/>
            </p14:nvContentPartPr>
            <p14:xfrm>
              <a:off x="3174840" y="1962000"/>
              <a:ext cx="2502360" cy="142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D75FE7-5595-C57F-C1D7-577170083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5480" y="1952640"/>
                <a:ext cx="2521080" cy="144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Char char="▪"/>
            </a:pPr>
            <a:r>
              <a:rPr lang="en-US" sz="3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mechanisms facilitate the entry of data into the computer system.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Char char="▪"/>
            </a:pPr>
            <a:r>
              <a:rPr lang="en-US" sz="3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 means designing the screen used to enter information and forms on which the users write and type  information.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Char char="▪"/>
            </a:pPr>
            <a:r>
              <a:rPr lang="en-US" sz="3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input design is to capture accurate information for the system simply and easily.</a:t>
            </a:r>
            <a:endParaRPr/>
          </a:p>
          <a:p>
            <a:pPr marL="342900" marR="0" lvl="0" indent="-19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None/>
            </a:pPr>
            <a:endParaRPr sz="3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endParaRPr sz="3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Inputs</a:t>
            </a: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different types of inputs, in the same way that there are many different types of fields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4" descr="fig_09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447800"/>
            <a:ext cx="7848600" cy="4953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1A9192-646D-F938-CB7D-9AECF6B87791}"/>
                  </a:ext>
                </a:extLst>
              </p14:cNvPr>
              <p14:cNvContentPartPr/>
              <p14:nvPr/>
            </p14:nvContentPartPr>
            <p14:xfrm>
              <a:off x="2025720" y="1943280"/>
              <a:ext cx="5112000" cy="398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1A9192-646D-F938-CB7D-9AECF6B877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6360" y="1933920"/>
                <a:ext cx="5130720" cy="400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Keystrokes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Keystrokes cost time and money.</a:t>
            </a:r>
            <a:endParaRPr sz="3600"/>
          </a:p>
          <a:p>
            <a:pPr marL="3429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 never ask for information that can be obtained in another way (e.g., by retrieving it from a database).</a:t>
            </a:r>
            <a:endParaRPr sz="3600"/>
          </a:p>
          <a:p>
            <a:pPr marL="3429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 not require a user to type information that can be selected from a list.</a:t>
            </a:r>
            <a:endParaRPr sz="3600"/>
          </a:p>
          <a:p>
            <a:pPr marL="3429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frequent values should be used as the </a:t>
            </a:r>
            <a:r>
              <a:rPr lang="en-US" sz="28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data.</a:t>
            </a:r>
            <a:endParaRPr sz="3600"/>
          </a:p>
        </p:txBody>
      </p:sp>
      <p:sp>
        <p:nvSpPr>
          <p:cNvPr id="272" name="Google Shape;272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FCDF39-4FC2-37BA-2FBE-C79DC58773A5}"/>
                  </a:ext>
                </a:extLst>
              </p14:cNvPr>
              <p14:cNvContentPartPr/>
              <p14:nvPr/>
            </p14:nvContentPartPr>
            <p14:xfrm>
              <a:off x="647640" y="463680"/>
              <a:ext cx="7334640" cy="532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FCDF39-4FC2-37BA-2FBE-C79DC5877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" y="454320"/>
                <a:ext cx="7353360" cy="534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DESIGN</a:t>
            </a:r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the reports that the system produces, whether on the screen, on paper, or in other media, such as the Web.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the most visible part of any system.</a:t>
            </a:r>
            <a:endParaRPr/>
          </a:p>
          <a:p>
            <a:pPr marL="342900" marR="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5232C5-B3A8-E1F7-B432-87DAC7BFE514}"/>
                  </a:ext>
                </a:extLst>
              </p14:cNvPr>
              <p14:cNvContentPartPr/>
              <p14:nvPr/>
            </p14:nvContentPartPr>
            <p14:xfrm>
              <a:off x="1155600" y="3371760"/>
              <a:ext cx="6985440" cy="142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5232C5-B3A8-E1F7-B432-87DAC7BFE5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240" y="3362400"/>
                <a:ext cx="7004160" cy="14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the output mechanism is to present information to users so that they can accurately understand it with the least effort.</a:t>
            </a:r>
            <a:endParaRPr sz="3800"/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Noto Sans Symbols"/>
              <a:buChar char="▪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report usage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first principle in designing reports is to understand how they are used.</a:t>
            </a:r>
            <a:endParaRPr sz="3800"/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Noto Sans Symbols"/>
              <a:buChar char="▪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information load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goal of a well-designed report is to provide all needed information without information overload.</a:t>
            </a:r>
            <a:endParaRPr sz="3800"/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Noto Sans Symbols"/>
              <a:buChar char="▪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bias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no analyst sets out to design a biased report.</a:t>
            </a:r>
            <a:endParaRPr sz="3800"/>
          </a:p>
          <a:p>
            <a:pPr marL="34290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0E1EEF-5A96-5ADB-EA76-DC41E565CA08}"/>
                  </a:ext>
                </a:extLst>
              </p14:cNvPr>
              <p14:cNvContentPartPr/>
              <p14:nvPr/>
            </p14:nvContentPartPr>
            <p14:xfrm>
              <a:off x="781200" y="2889360"/>
              <a:ext cx="4381560" cy="261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0E1EEF-5A96-5ADB-EA76-DC41E565CA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40" y="2880000"/>
                <a:ext cx="4400280" cy="262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bias: Bias in graphs.</a:t>
            </a:r>
            <a:endParaRPr/>
          </a:p>
        </p:txBody>
      </p:sp>
      <p:pic>
        <p:nvPicPr>
          <p:cNvPr id="298" name="Google Shape;298;p28" descr="Chapter_10_illus10"/>
          <p:cNvPicPr preferRelativeResize="0"/>
          <p:nvPr/>
        </p:nvPicPr>
        <p:blipFill rotWithShape="1">
          <a:blip r:embed="rId3">
            <a:alphaModFix/>
          </a:blip>
          <a:srcRect l="21567" t="25756" r="20588" b="25757"/>
          <a:stretch/>
        </p:blipFill>
        <p:spPr>
          <a:xfrm>
            <a:off x="2133600" y="2133600"/>
            <a:ext cx="4600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 design 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Layout, content awareness, aesthetics, user experience, consistency, minimize user effort.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design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scenario development, interface structure design, interface standards design, interface design prototyping, and interface evaluation. 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5DDE59-B49A-E996-23F5-D3C89FBD97A3}"/>
                  </a:ext>
                </a:extLst>
              </p14:cNvPr>
              <p14:cNvContentPartPr/>
              <p14:nvPr/>
            </p14:nvContentPartPr>
            <p14:xfrm>
              <a:off x="2673360" y="2197080"/>
              <a:ext cx="4788360" cy="168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5DDE59-B49A-E996-23F5-D3C89FBD9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0" y="2187720"/>
                <a:ext cx="4807080" cy="170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design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defining how the system will interact with external entities.</a:t>
            </a:r>
            <a:endParaRPr sz="36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chapter, we focus on the design of </a:t>
            </a:r>
            <a:r>
              <a:rPr lang="en-US" sz="32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interfaces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how the system will interact with the </a:t>
            </a:r>
            <a:r>
              <a:rPr lang="en-US" sz="3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</a:t>
            </a:r>
            <a:r>
              <a:rPr lang="en-US" sz="32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system interfaces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how the systems exchange information with </a:t>
            </a:r>
            <a:r>
              <a:rPr lang="en-US" sz="3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other systems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/>
          </a:p>
          <a:p>
            <a:pPr marL="342900" marR="0" lvl="0" indent="-1143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11012B-3BBA-4ED3-BB47-AF70A2A5B552}"/>
                  </a:ext>
                </a:extLst>
              </p14:cNvPr>
              <p14:cNvContentPartPr/>
              <p14:nvPr/>
            </p14:nvContentPartPr>
            <p14:xfrm>
              <a:off x="3917880" y="2597040"/>
              <a:ext cx="1715040" cy="5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11012B-3BBA-4ED3-BB47-AF70A2A5B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520" y="2587680"/>
                <a:ext cx="173376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Navigation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fundamental goal of navigation design is to make the system as simple to use as possible.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goal of input design is to simply and easily capture accurate information for the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goal of the output design is to present information to users so that they can accurately understand it with the least effort.</a:t>
            </a: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FBBEB2-A7DB-E2AD-CD7B-D3B26775E8DA}"/>
                  </a:ext>
                </a:extLst>
              </p14:cNvPr>
              <p14:cNvContentPartPr/>
              <p14:nvPr/>
            </p14:nvContentPartPr>
            <p14:xfrm>
              <a:off x="679320" y="2044800"/>
              <a:ext cx="2508840" cy="281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FBBEB2-A7DB-E2AD-CD7B-D3B26775E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60" y="2035440"/>
                <a:ext cx="2527560" cy="283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includes three fundamental parts: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Navigation mechanism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way in which the user tells the system what to do.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</a:t>
            </a:r>
            <a:r>
              <a:rPr lang="en-US" sz="2800" b="1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mechanism</a:t>
            </a:r>
            <a:r>
              <a:rPr lang="en-US" sz="2800" b="0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way in which the system captures  information.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</a:t>
            </a:r>
            <a:r>
              <a:rPr lang="en-US" sz="2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mechanism</a:t>
            </a:r>
            <a:r>
              <a:rPr lang="en-US" sz="28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way in which the system provides information to the user or to other systems.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lang="en-US" sz="2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Graphical user interfaces (GUI)</a:t>
            </a:r>
            <a:r>
              <a:rPr lang="en-US" sz="28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windows, menus, icons, etc., and are the most common type of user interfaces.</a:t>
            </a:r>
            <a:endParaRPr sz="3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endParaRPr sz="3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BDA74E-17BA-D6A4-937E-554DEBD869B9}"/>
                  </a:ext>
                </a:extLst>
              </p14:cNvPr>
              <p14:cNvContentPartPr/>
              <p14:nvPr/>
            </p14:nvContentPartPr>
            <p14:xfrm>
              <a:off x="1041480" y="2063880"/>
              <a:ext cx="7074000" cy="21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BDA74E-17BA-D6A4-937E-554DEBD869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2054520"/>
                <a:ext cx="7092720" cy="215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FOR USER INTERFACE DESIGN</a:t>
            </a: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is an art.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make the interface pleasing to the eye and simple to use, while minimizing the user’s effort.</a:t>
            </a:r>
            <a:endParaRPr/>
          </a:p>
          <a:p>
            <a:pPr marL="342900" marR="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6A0AA1-8370-3D1C-DAA5-E39684E3CA79}"/>
                  </a:ext>
                </a:extLst>
              </p14:cNvPr>
              <p14:cNvContentPartPr/>
              <p14:nvPr/>
            </p14:nvContentPartPr>
            <p14:xfrm>
              <a:off x="907920" y="165240"/>
              <a:ext cx="2819880" cy="92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6A0AA1-8370-3D1C-DAA5-E39684E3CA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60" y="155880"/>
                <a:ext cx="2838600" cy="93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6" descr="fig_09_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4450"/>
            <a:ext cx="9239250" cy="65849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6272ED-5DDD-1DAE-8FC9-951B7CE6D307}"/>
                  </a:ext>
                </a:extLst>
              </p14:cNvPr>
              <p14:cNvContentPartPr/>
              <p14:nvPr/>
            </p14:nvContentPartPr>
            <p14:xfrm>
              <a:off x="-1289160" y="1346040"/>
              <a:ext cx="10122480" cy="505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6272ED-5DDD-1DAE-8FC9-951B7CE6D3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98520" y="1336680"/>
                <a:ext cx="10141200" cy="507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layout with multiple navigation areas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7" descr="ftp://pmcfadden2:jws&amp;zi$@ftp.wiley.com/pmcfadden2/Dennis.SAD.4e/JPEGS/jpge_300_dpi/Ch09/fig_09_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6200"/>
            <a:ext cx="7986712" cy="66246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FDCDE3-3378-5770-D2C9-150F55325A1B}"/>
                  </a:ext>
                </a:extLst>
              </p14:cNvPr>
              <p14:cNvContentPartPr/>
              <p14:nvPr/>
            </p14:nvContentPartPr>
            <p14:xfrm>
              <a:off x="-279360" y="406440"/>
              <a:ext cx="3003840" cy="597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FDCDE3-3378-5770-D2C9-150F55325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8720" y="397080"/>
                <a:ext cx="3022560" cy="599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between sections should also be consistent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 descr="ftp://pmcfadden2:jws&amp;zi$@ftp.wiley.com/pmcfadden2/Dennis.SAD.4e/JPEGS/jpge_300_dpi/Ch09/fig_09_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905000"/>
            <a:ext cx="4592637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522D2E-F978-456F-E33B-DB665C0B915F}"/>
                  </a:ext>
                </a:extLst>
              </p14:cNvPr>
              <p14:cNvContentPartPr/>
              <p14:nvPr/>
            </p14:nvContentPartPr>
            <p14:xfrm>
              <a:off x="2952720" y="3848040"/>
              <a:ext cx="1511640" cy="288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522D2E-F978-456F-E33B-DB665C0B91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360" y="3838680"/>
                <a:ext cx="1530360" cy="290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form with high </a:t>
            </a:r>
            <a:r>
              <a:rPr lang="en-US" sz="3600" b="0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density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 descr="Chapter_10_illus10"/>
          <p:cNvPicPr preferRelativeResize="0"/>
          <p:nvPr/>
        </p:nvPicPr>
        <p:blipFill rotWithShape="1">
          <a:blip r:embed="rId3">
            <a:alphaModFix/>
          </a:blip>
          <a:srcRect l="9091" t="10784" r="9848" b="10784"/>
          <a:stretch/>
        </p:blipFill>
        <p:spPr>
          <a:xfrm>
            <a:off x="457200" y="1447800"/>
            <a:ext cx="8229600" cy="53943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5980F-EC0F-C89F-2222-F5F38ED7BADE}"/>
                  </a:ext>
                </a:extLst>
              </p14:cNvPr>
              <p14:cNvContentPartPr/>
              <p14:nvPr/>
            </p14:nvContentPartPr>
            <p14:xfrm>
              <a:off x="5721480" y="361800"/>
              <a:ext cx="2667240" cy="94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5980F-EC0F-C89F-2222-F5F38ED7BA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2120" y="352440"/>
                <a:ext cx="2685960" cy="96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Microsoft Office PowerPoint</Application>
  <PresentationFormat>On-screen Show (4:3)</PresentationFormat>
  <Paragraphs>168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Times New Roman</vt:lpstr>
      <vt:lpstr>Calibri</vt:lpstr>
      <vt:lpstr>Comic Sans MS</vt:lpstr>
      <vt:lpstr>Tahoma</vt:lpstr>
      <vt:lpstr>Arial</vt:lpstr>
      <vt:lpstr>Noto Sans Symbols</vt:lpstr>
      <vt:lpstr>1_Office Theme</vt:lpstr>
      <vt:lpstr>2_Office Theme</vt:lpstr>
      <vt:lpstr>4_Office Theme</vt:lpstr>
      <vt:lpstr>5_Office Theme</vt:lpstr>
      <vt:lpstr>Office Theme</vt:lpstr>
      <vt:lpstr>3_Office Theme</vt:lpstr>
      <vt:lpstr>Systems Analysis and Design 5th Edition   Chapter 9. User Interface Design</vt:lpstr>
      <vt:lpstr>Chapter 9 Outline</vt:lpstr>
      <vt:lpstr>INTRODUCTION</vt:lpstr>
      <vt:lpstr>(cont’d)</vt:lpstr>
      <vt:lpstr>PRINCIPLES FOR USER INTERFACE DESIGN</vt:lpstr>
      <vt:lpstr>(cont’d)</vt:lpstr>
      <vt:lpstr>(cont’d)</vt:lpstr>
      <vt:lpstr>Consistency</vt:lpstr>
      <vt:lpstr>An example of form with high density</vt:lpstr>
      <vt:lpstr>USER INTERFACE DESIGN PROCESS</vt:lpstr>
      <vt:lpstr>Use Scenario Development</vt:lpstr>
      <vt:lpstr>(cont’d)</vt:lpstr>
      <vt:lpstr>Interface Standards Design</vt:lpstr>
      <vt:lpstr>(cont’d)</vt:lpstr>
      <vt:lpstr>Interface Design Prototyping</vt:lpstr>
      <vt:lpstr>(cont’d)</vt:lpstr>
      <vt:lpstr>PowerPoint Presentation</vt:lpstr>
      <vt:lpstr>Interface Evaluation</vt:lpstr>
      <vt:lpstr>NAVIGATION DESIGN</vt:lpstr>
      <vt:lpstr>(cont’d)</vt:lpstr>
      <vt:lpstr>Window Navigation Diagram</vt:lpstr>
      <vt:lpstr>PowerPoint Presentation</vt:lpstr>
      <vt:lpstr>INPUT DESIGN</vt:lpstr>
      <vt:lpstr>Types of Inputs</vt:lpstr>
      <vt:lpstr>Minimize Keystrokes</vt:lpstr>
      <vt:lpstr>OUTPUT DESIGN</vt:lpstr>
      <vt:lpstr>Basic Principles</vt:lpstr>
      <vt:lpstr>(cont’d)</vt:lpstr>
      <vt:lpstr>SUMMARY</vt:lpstr>
      <vt:lpstr>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5th Edition   Chapter 9. User Interface Design</dc:title>
  <dc:creator>Windows User</dc:creator>
  <cp:lastModifiedBy>Aquib Azmain</cp:lastModifiedBy>
  <cp:revision>1</cp:revision>
  <dcterms:created xsi:type="dcterms:W3CDTF">2011-06-16T14:45:20Z</dcterms:created>
  <dcterms:modified xsi:type="dcterms:W3CDTF">2023-12-11T10:30:22Z</dcterms:modified>
</cp:coreProperties>
</file>