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9" r:id="rId4"/>
    <p:sldId id="257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Udoy Saha" userId="ce9b98277322625b" providerId="LiveId" clId="{B7001F1C-E673-4A98-A77F-DC843E639F22}"/>
    <pc:docChg chg="custSel addSld modSld sldOrd">
      <pc:chgData name="Udoy Saha" userId="ce9b98277322625b" providerId="LiveId" clId="{B7001F1C-E673-4A98-A77F-DC843E639F22}" dt="2022-06-25T22:19:27.621" v="71" actId="14100"/>
      <pc:docMkLst>
        <pc:docMk/>
      </pc:docMkLst>
      <pc:sldChg chg="modSp mod">
        <pc:chgData name="Udoy Saha" userId="ce9b98277322625b" providerId="LiveId" clId="{B7001F1C-E673-4A98-A77F-DC843E639F22}" dt="2022-06-25T21:50:47.359" v="22" actId="403"/>
        <pc:sldMkLst>
          <pc:docMk/>
          <pc:sldMk cId="4131708129" sldId="256"/>
        </pc:sldMkLst>
        <pc:spChg chg="mod">
          <ac:chgData name="Udoy Saha" userId="ce9b98277322625b" providerId="LiveId" clId="{B7001F1C-E673-4A98-A77F-DC843E639F22}" dt="2022-06-25T21:50:47.359" v="22" actId="403"/>
          <ac:spMkLst>
            <pc:docMk/>
            <pc:sldMk cId="4131708129" sldId="256"/>
            <ac:spMk id="4" creationId="{FC4430DB-B1E7-4734-32A5-AA1CECBA8834}"/>
          </ac:spMkLst>
        </pc:spChg>
      </pc:sldChg>
      <pc:sldChg chg="modSp mod">
        <pc:chgData name="Udoy Saha" userId="ce9b98277322625b" providerId="LiveId" clId="{B7001F1C-E673-4A98-A77F-DC843E639F22}" dt="2022-06-25T22:05:30.035" v="54" actId="20577"/>
        <pc:sldMkLst>
          <pc:docMk/>
          <pc:sldMk cId="3046248030" sldId="257"/>
        </pc:sldMkLst>
        <pc:spChg chg="mod">
          <ac:chgData name="Udoy Saha" userId="ce9b98277322625b" providerId="LiveId" clId="{B7001F1C-E673-4A98-A77F-DC843E639F22}" dt="2022-06-25T22:05:30.035" v="54" actId="20577"/>
          <ac:spMkLst>
            <pc:docMk/>
            <pc:sldMk cId="3046248030" sldId="257"/>
            <ac:spMk id="4" creationId="{FC4430DB-B1E7-4734-32A5-AA1CECBA8834}"/>
          </ac:spMkLst>
        </pc:spChg>
        <pc:picChg chg="mod">
          <ac:chgData name="Udoy Saha" userId="ce9b98277322625b" providerId="LiveId" clId="{B7001F1C-E673-4A98-A77F-DC843E639F22}" dt="2022-06-25T21:51:14.298" v="26" actId="12788"/>
          <ac:picMkLst>
            <pc:docMk/>
            <pc:sldMk cId="3046248030" sldId="257"/>
            <ac:picMk id="2050" creationId="{0B6D86D5-7C8B-BB91-9F7D-2B41EAA73DF9}"/>
          </ac:picMkLst>
        </pc:picChg>
      </pc:sldChg>
      <pc:sldChg chg="delSp new mod ord">
        <pc:chgData name="Udoy Saha" userId="ce9b98277322625b" providerId="LiveId" clId="{B7001F1C-E673-4A98-A77F-DC843E639F22}" dt="2022-06-25T21:28:04.363" v="4" actId="478"/>
        <pc:sldMkLst>
          <pc:docMk/>
          <pc:sldMk cId="2804619002" sldId="258"/>
        </pc:sldMkLst>
        <pc:spChg chg="del">
          <ac:chgData name="Udoy Saha" userId="ce9b98277322625b" providerId="LiveId" clId="{B7001F1C-E673-4A98-A77F-DC843E639F22}" dt="2022-06-25T21:28:04.363" v="4" actId="478"/>
          <ac:spMkLst>
            <pc:docMk/>
            <pc:sldMk cId="2804619002" sldId="258"/>
            <ac:spMk id="2" creationId="{A53BC0F9-9744-1F82-1749-BFE3A53B8BB4}"/>
          </ac:spMkLst>
        </pc:spChg>
        <pc:spChg chg="del">
          <ac:chgData name="Udoy Saha" userId="ce9b98277322625b" providerId="LiveId" clId="{B7001F1C-E673-4A98-A77F-DC843E639F22}" dt="2022-06-25T21:27:59.551" v="3" actId="478"/>
          <ac:spMkLst>
            <pc:docMk/>
            <pc:sldMk cId="2804619002" sldId="258"/>
            <ac:spMk id="3" creationId="{67BF522D-A1D9-52E0-5F05-2694CA6CCA82}"/>
          </ac:spMkLst>
        </pc:spChg>
      </pc:sldChg>
      <pc:sldChg chg="addSp delSp modSp new mod">
        <pc:chgData name="Udoy Saha" userId="ce9b98277322625b" providerId="LiveId" clId="{B7001F1C-E673-4A98-A77F-DC843E639F22}" dt="2022-06-25T21:52:08.177" v="35" actId="12788"/>
        <pc:sldMkLst>
          <pc:docMk/>
          <pc:sldMk cId="1760272393" sldId="259"/>
        </pc:sldMkLst>
        <pc:spChg chg="del mod">
          <ac:chgData name="Udoy Saha" userId="ce9b98277322625b" providerId="LiveId" clId="{B7001F1C-E673-4A98-A77F-DC843E639F22}" dt="2022-06-25T21:49:29.581" v="9" actId="478"/>
          <ac:spMkLst>
            <pc:docMk/>
            <pc:sldMk cId="1760272393" sldId="259"/>
            <ac:spMk id="2" creationId="{8ACF09C4-863C-9D86-7DBE-4891F9D9207F}"/>
          </ac:spMkLst>
        </pc:spChg>
        <pc:spChg chg="del mod">
          <ac:chgData name="Udoy Saha" userId="ce9b98277322625b" providerId="LiveId" clId="{B7001F1C-E673-4A98-A77F-DC843E639F22}" dt="2022-06-25T21:49:29.581" v="9" actId="478"/>
          <ac:spMkLst>
            <pc:docMk/>
            <pc:sldMk cId="1760272393" sldId="259"/>
            <ac:spMk id="3" creationId="{B1A03A87-58F6-EA86-20D5-72BF82CD85F9}"/>
          </ac:spMkLst>
        </pc:spChg>
        <pc:spChg chg="add mod">
          <ac:chgData name="Udoy Saha" userId="ce9b98277322625b" providerId="LiveId" clId="{B7001F1C-E673-4A98-A77F-DC843E639F22}" dt="2022-06-25T21:52:02.085" v="33" actId="12788"/>
          <ac:spMkLst>
            <pc:docMk/>
            <pc:sldMk cId="1760272393" sldId="259"/>
            <ac:spMk id="5" creationId="{7620B1DB-831C-5533-7067-01CC4581F01E}"/>
          </ac:spMkLst>
        </pc:spChg>
        <pc:picChg chg="add mod">
          <ac:chgData name="Udoy Saha" userId="ce9b98277322625b" providerId="LiveId" clId="{B7001F1C-E673-4A98-A77F-DC843E639F22}" dt="2022-06-25T21:52:08.177" v="35" actId="12788"/>
          <ac:picMkLst>
            <pc:docMk/>
            <pc:sldMk cId="1760272393" sldId="259"/>
            <ac:picMk id="1026" creationId="{C35A9D74-E52B-F03F-E21F-ED7206A249EB}"/>
          </ac:picMkLst>
        </pc:picChg>
      </pc:sldChg>
      <pc:sldChg chg="addSp delSp modSp add mod">
        <pc:chgData name="Udoy Saha" userId="ce9b98277322625b" providerId="LiveId" clId="{B7001F1C-E673-4A98-A77F-DC843E639F22}" dt="2022-06-25T22:05:16.345" v="45" actId="1076"/>
        <pc:sldMkLst>
          <pc:docMk/>
          <pc:sldMk cId="2447347172" sldId="260"/>
        </pc:sldMkLst>
        <pc:spChg chg="mod">
          <ac:chgData name="Udoy Saha" userId="ce9b98277322625b" providerId="LiveId" clId="{B7001F1C-E673-4A98-A77F-DC843E639F22}" dt="2022-06-25T22:05:16.345" v="45" actId="1076"/>
          <ac:spMkLst>
            <pc:docMk/>
            <pc:sldMk cId="2447347172" sldId="260"/>
            <ac:spMk id="4" creationId="{FC4430DB-B1E7-4734-32A5-AA1CECBA8834}"/>
          </ac:spMkLst>
        </pc:spChg>
        <pc:picChg chg="add mod">
          <ac:chgData name="Udoy Saha" userId="ce9b98277322625b" providerId="LiveId" clId="{B7001F1C-E673-4A98-A77F-DC843E639F22}" dt="2022-06-25T22:04:37.812" v="42" actId="12788"/>
          <ac:picMkLst>
            <pc:docMk/>
            <pc:sldMk cId="2447347172" sldId="260"/>
            <ac:picMk id="3" creationId="{E1A40C1B-2713-F69D-E061-4855E0F26A59}"/>
          </ac:picMkLst>
        </pc:picChg>
        <pc:picChg chg="del mod">
          <ac:chgData name="Udoy Saha" userId="ce9b98277322625b" providerId="LiveId" clId="{B7001F1C-E673-4A98-A77F-DC843E639F22}" dt="2022-06-25T22:04:00.600" v="38" actId="478"/>
          <ac:picMkLst>
            <pc:docMk/>
            <pc:sldMk cId="2447347172" sldId="260"/>
            <ac:picMk id="2050" creationId="{0B6D86D5-7C8B-BB91-9F7D-2B41EAA73DF9}"/>
          </ac:picMkLst>
        </pc:picChg>
      </pc:sldChg>
      <pc:sldChg chg="addSp delSp modSp new mod">
        <pc:chgData name="Udoy Saha" userId="ce9b98277322625b" providerId="LiveId" clId="{B7001F1C-E673-4A98-A77F-DC843E639F22}" dt="2022-06-25T22:19:27.621" v="71" actId="14100"/>
        <pc:sldMkLst>
          <pc:docMk/>
          <pc:sldMk cId="3886864519" sldId="261"/>
        </pc:sldMkLst>
        <pc:spChg chg="del">
          <ac:chgData name="Udoy Saha" userId="ce9b98277322625b" providerId="LiveId" clId="{B7001F1C-E673-4A98-A77F-DC843E639F22}" dt="2022-06-25T22:10:18.224" v="56" actId="478"/>
          <ac:spMkLst>
            <pc:docMk/>
            <pc:sldMk cId="3886864519" sldId="261"/>
            <ac:spMk id="2" creationId="{3BBC9DE8-6F3E-B2FB-C0BC-EAD781BEB3F3}"/>
          </ac:spMkLst>
        </pc:spChg>
        <pc:spChg chg="del">
          <ac:chgData name="Udoy Saha" userId="ce9b98277322625b" providerId="LiveId" clId="{B7001F1C-E673-4A98-A77F-DC843E639F22}" dt="2022-06-25T22:10:18.224" v="56" actId="478"/>
          <ac:spMkLst>
            <pc:docMk/>
            <pc:sldMk cId="3886864519" sldId="261"/>
            <ac:spMk id="3" creationId="{68EF9940-3820-1B9E-EC55-0165DE911396}"/>
          </ac:spMkLst>
        </pc:spChg>
        <pc:picChg chg="add del mod">
          <ac:chgData name="Udoy Saha" userId="ce9b98277322625b" providerId="LiveId" clId="{B7001F1C-E673-4A98-A77F-DC843E639F22}" dt="2022-06-25T22:17:00.848" v="61" actId="478"/>
          <ac:picMkLst>
            <pc:docMk/>
            <pc:sldMk cId="3886864519" sldId="261"/>
            <ac:picMk id="2050" creationId="{2EC39B04-E8FC-4286-BFFE-C864830DB0BB}"/>
          </ac:picMkLst>
        </pc:picChg>
        <pc:picChg chg="add mod">
          <ac:chgData name="Udoy Saha" userId="ce9b98277322625b" providerId="LiveId" clId="{B7001F1C-E673-4A98-A77F-DC843E639F22}" dt="2022-06-25T22:19:27.621" v="71" actId="14100"/>
          <ac:picMkLst>
            <pc:docMk/>
            <pc:sldMk cId="3886864519" sldId="261"/>
            <ac:picMk id="2052" creationId="{67FFAF35-8198-EBB7-A7DF-DA88E6CFD001}"/>
          </ac:picMkLst>
        </pc:picChg>
        <pc:picChg chg="add mod">
          <ac:chgData name="Udoy Saha" userId="ce9b98277322625b" providerId="LiveId" clId="{B7001F1C-E673-4A98-A77F-DC843E639F22}" dt="2022-06-25T22:19:20.209" v="69" actId="14100"/>
          <ac:picMkLst>
            <pc:docMk/>
            <pc:sldMk cId="3886864519" sldId="261"/>
            <ac:picMk id="2054" creationId="{4BADE536-5B86-5B42-3687-064FCC4A47F8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A7D13-DD8B-D73B-7075-3644C2B172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55AB59-782D-C740-0EDE-ED6846CCF6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6E6665-FAC0-29EA-A1A6-19ED75C91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A9F2F-8D51-4B82-B8CB-7C51E3A0A6A8}" type="datetimeFigureOut">
              <a:rPr lang="en-US" smtClean="0"/>
              <a:t>6/26/2022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2FA03C-9386-EE96-FBFE-2F1EFBBEC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B169B-1862-6DCF-3C30-CF5E061B2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EF431-4352-46BC-A934-452087A2E3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012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E0985-E57F-7041-7B16-C0658A33D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ADAA4C-6A9B-F83B-E375-2166FB7316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74A967-D3DC-4B1A-F69D-EDE6C7445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A9F2F-8D51-4B82-B8CB-7C51E3A0A6A8}" type="datetimeFigureOut">
              <a:rPr lang="en-US" smtClean="0"/>
              <a:t>6/26/2022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0AC235-6216-49BC-B32B-63044A9BC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532414-FB13-6E2A-BDD0-02ECC9598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EF431-4352-46BC-A934-452087A2E3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6532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0DCB51-9517-0628-50B3-F0FB61BBBD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A1A150-4C11-0187-736E-1906E3E904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5E3BB0-612F-9FA8-444D-8AC2D8BE1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A9F2F-8D51-4B82-B8CB-7C51E3A0A6A8}" type="datetimeFigureOut">
              <a:rPr lang="en-US" smtClean="0"/>
              <a:t>6/26/2022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971B08-B083-947A-886D-9D9A3E307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DE7450-941A-39B5-B8ED-FAB7F8AD5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EF431-4352-46BC-A934-452087A2E3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0251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E8EC1-E93E-E414-CF62-C5F73D701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A66DED-EFCF-AE1C-89CA-7F521B22AE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094823-32EB-9AEC-B402-FF52DBDDB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A9F2F-8D51-4B82-B8CB-7C51E3A0A6A8}" type="datetimeFigureOut">
              <a:rPr lang="en-US" smtClean="0"/>
              <a:t>6/26/2022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E23A7D-6922-170C-8DC7-5BCAEE670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4B865E-175B-2E22-9240-B19E2CA1E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EF431-4352-46BC-A934-452087A2E3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606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8B41A-B54F-508A-B8CC-FAAEA5712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216A94-5F88-ABC1-1480-72E4521358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93A042-B7C0-9747-F976-FAEAC2C82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A9F2F-8D51-4B82-B8CB-7C51E3A0A6A8}" type="datetimeFigureOut">
              <a:rPr lang="en-US" smtClean="0"/>
              <a:t>6/26/2022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778EE4-BE14-AF54-6D80-CBC8CC9FD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EF2F3D-2533-B9A7-4602-85A870EE7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EF431-4352-46BC-A934-452087A2E3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750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10AE6-E820-8582-10B7-6E2CD0ECE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FCF8D1-2A8E-BF49-1A2A-EACFF5ECCE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10ACD7-7C31-4DD2-594C-3381097E75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59184C-6E7C-43A9-41D5-81C55CFCF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A9F2F-8D51-4B82-B8CB-7C51E3A0A6A8}" type="datetimeFigureOut">
              <a:rPr lang="en-US" smtClean="0"/>
              <a:t>6/26/2022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DE77DB-CB1D-9276-38A1-2AE97D4CF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5A3BA2-7F15-2733-A93B-EF6C8BD40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EF431-4352-46BC-A934-452087A2E3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7756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A50A1-28E5-DD2F-52E9-A2007205C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A88C33-9BBB-9E7C-E932-8F8E441BCB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DE7F1E-954A-8EE2-F5B3-38EE83A62E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36496C-B4E8-D9EB-C489-B75535C63C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D5A8E9-4D10-CF00-F9D6-4FA99D405E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116377-07F6-EE1A-D549-17E5A4E78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A9F2F-8D51-4B82-B8CB-7C51E3A0A6A8}" type="datetimeFigureOut">
              <a:rPr lang="en-US" smtClean="0"/>
              <a:t>6/26/2022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811C9E-5AF5-6F99-D95B-D23D47472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2D4789-C497-6217-7FA4-4A322A4D9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EF431-4352-46BC-A934-452087A2E3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3494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CA69A-D6E6-5041-B365-C1C64D3E1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725F3F-21CB-850C-60EB-5C8F3C8D1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A9F2F-8D51-4B82-B8CB-7C51E3A0A6A8}" type="datetimeFigureOut">
              <a:rPr lang="en-US" smtClean="0"/>
              <a:t>6/26/2022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73D96B-CF08-39DB-65FF-8EE635CBB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463BAF-C118-6074-DC42-A71D03E2C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EF431-4352-46BC-A934-452087A2E3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47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181B14-FF57-FD9B-2891-40BD8BBB7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A9F2F-8D51-4B82-B8CB-7C51E3A0A6A8}" type="datetimeFigureOut">
              <a:rPr lang="en-US" smtClean="0"/>
              <a:t>6/26/2022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68864C-62CA-231E-D284-9ACBF2385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AEC8EE-E0EA-FF81-90A2-8CB5711F3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EF431-4352-46BC-A934-452087A2E3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074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876FD-80B9-CA7E-C43D-EC789D939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9364C-3E14-0DFE-1BCD-7F9C3493A1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C51945-18B4-0275-2B8F-9D6B2F7BE9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01E7B2-F404-F3BF-7602-B6E25BE92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A9F2F-8D51-4B82-B8CB-7C51E3A0A6A8}" type="datetimeFigureOut">
              <a:rPr lang="en-US" smtClean="0"/>
              <a:t>6/26/2022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BA3CBF-2A91-52BD-6948-EA215E612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C83E5-8AEC-0D76-A15A-6CE196488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EF431-4352-46BC-A934-452087A2E3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521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411F7-BB1B-2509-5201-87461E42B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A152D0-C58B-6BB4-D294-8EE03D50DB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FFA5C0-EA23-AB6E-C3B5-BFAAC833D2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FB4B4E-D64D-CE9B-B56B-54629C051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A9F2F-8D51-4B82-B8CB-7C51E3A0A6A8}" type="datetimeFigureOut">
              <a:rPr lang="en-US" smtClean="0"/>
              <a:t>6/26/2022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B76C88-43D7-FCEC-ECE4-2FC1A8C0E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2F772A-BFEA-80C5-6A5F-FCA1DAF0A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EF431-4352-46BC-A934-452087A2E3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941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6E1C76-D29F-99DB-2F9C-5E9B0DCAC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006FCF-C3DD-A943-B608-98D8B9AF85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2EA324-0A1D-12AB-53E1-F1F48D0293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EA9F2F-8D51-4B82-B8CB-7C51E3A0A6A8}" type="datetimeFigureOut">
              <a:rPr lang="en-US" smtClean="0"/>
              <a:t>6/26/2022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C9FD55-D5F0-7F1C-DE72-7A3C437190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8DA665-D71D-393C-049C-6DD9A32680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1EF431-4352-46BC-A934-452087A2E3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868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04619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C4430DB-B1E7-4734-32A5-AA1CECBA8834}"/>
              </a:ext>
            </a:extLst>
          </p:cNvPr>
          <p:cNvSpPr txBox="1"/>
          <p:nvPr/>
        </p:nvSpPr>
        <p:spPr>
          <a:xfrm>
            <a:off x="4414838" y="6276975"/>
            <a:ext cx="3362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Source: </a:t>
            </a:r>
            <a:r>
              <a:rPr lang="en-US" sz="2400" dirty="0"/>
              <a:t>WWF-Australia</a:t>
            </a:r>
          </a:p>
        </p:txBody>
      </p:sp>
      <p:pic>
        <p:nvPicPr>
          <p:cNvPr id="1028" name="Picture 4" descr="Mountain garbage in Municipal landfill for household waste © Shutterstock / kwanchai.c / WWF">
            <a:extLst>
              <a:ext uri="{FF2B5EF4-FFF2-40B4-BE49-F238E27FC236}">
                <a16:creationId xmlns:a16="http://schemas.microsoft.com/office/drawing/2014/main" id="{0AD7FB30-3F60-EB75-01C8-D8C5274319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8788" y="247650"/>
            <a:ext cx="8734425" cy="5834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1708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eople stand next to the burning rubbish at the Ghazipur landfill site in Delhi, India, on Monday.">
            <a:extLst>
              <a:ext uri="{FF2B5EF4-FFF2-40B4-BE49-F238E27FC236}">
                <a16:creationId xmlns:a16="http://schemas.microsoft.com/office/drawing/2014/main" id="{C35A9D74-E52B-F03F-E21F-ED7206A249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0" y="295275"/>
            <a:ext cx="95250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620B1DB-831C-5533-7067-01CC4581F01E}"/>
              </a:ext>
            </a:extLst>
          </p:cNvPr>
          <p:cNvSpPr txBox="1"/>
          <p:nvPr/>
        </p:nvSpPr>
        <p:spPr>
          <a:xfrm>
            <a:off x="3926682" y="6210300"/>
            <a:ext cx="43386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Source: </a:t>
            </a:r>
            <a:r>
              <a:rPr lang="en-US" sz="2400" dirty="0"/>
              <a:t>theguardian.com</a:t>
            </a:r>
          </a:p>
        </p:txBody>
      </p:sp>
    </p:spTree>
    <p:extLst>
      <p:ext uri="{BB962C8B-B14F-4D97-AF65-F5344CB8AC3E}">
        <p14:creationId xmlns:p14="http://schemas.microsoft.com/office/powerpoint/2010/main" val="1760272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C4430DB-B1E7-4734-32A5-AA1CECBA8834}"/>
              </a:ext>
            </a:extLst>
          </p:cNvPr>
          <p:cNvSpPr txBox="1"/>
          <p:nvPr/>
        </p:nvSpPr>
        <p:spPr>
          <a:xfrm>
            <a:off x="2745581" y="6111239"/>
            <a:ext cx="67008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Source: </a:t>
            </a:r>
            <a:r>
              <a:rPr lang="en-US" sz="2400" dirty="0"/>
              <a:t>chinadialogueocean.net</a:t>
            </a:r>
          </a:p>
        </p:txBody>
      </p:sp>
      <p:pic>
        <p:nvPicPr>
          <p:cNvPr id="2050" name="Picture 2" descr="Indonesia's plastic waste emergency">
            <a:extLst>
              <a:ext uri="{FF2B5EF4-FFF2-40B4-BE49-F238E27FC236}">
                <a16:creationId xmlns:a16="http://schemas.microsoft.com/office/drawing/2014/main" id="{0B6D86D5-7C8B-BB91-9F7D-2B41EAA73D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4527" y="285096"/>
            <a:ext cx="8862947" cy="5658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62480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C4430DB-B1E7-4734-32A5-AA1CECBA8834}"/>
              </a:ext>
            </a:extLst>
          </p:cNvPr>
          <p:cNvSpPr txBox="1"/>
          <p:nvPr/>
        </p:nvSpPr>
        <p:spPr>
          <a:xfrm>
            <a:off x="2745581" y="6200705"/>
            <a:ext cx="67008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Source: </a:t>
            </a:r>
            <a:r>
              <a:rPr lang="en-US" sz="2400" dirty="0"/>
              <a:t>nationalgeographic.com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1A40C1B-2713-F69D-E061-4855E0F26A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7396" y="201344"/>
            <a:ext cx="8917209" cy="5909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3471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Green field hd photos free download">
            <a:extLst>
              <a:ext uri="{FF2B5EF4-FFF2-40B4-BE49-F238E27FC236}">
                <a16:creationId xmlns:a16="http://schemas.microsoft.com/office/drawing/2014/main" id="{67FFAF35-8198-EBB7-A7DF-DA88E6CFD0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25" y="1371599"/>
            <a:ext cx="5857875" cy="390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Sand beach. Clean seashore stock image. Image of idyllic - 158176299">
            <a:extLst>
              <a:ext uri="{FF2B5EF4-FFF2-40B4-BE49-F238E27FC236}">
                <a16:creationId xmlns:a16="http://schemas.microsoft.com/office/drawing/2014/main" id="{4BADE536-5B86-5B42-3687-064FCC4A47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371599"/>
            <a:ext cx="5857875" cy="3902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68645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18</Words>
  <Application>Microsoft Office PowerPoint</Application>
  <PresentationFormat>Widescreen</PresentationFormat>
  <Paragraphs>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Udoy Saha</dc:creator>
  <cp:lastModifiedBy>Udoy Saha</cp:lastModifiedBy>
  <cp:revision>4</cp:revision>
  <dcterms:created xsi:type="dcterms:W3CDTF">2022-06-21T00:46:33Z</dcterms:created>
  <dcterms:modified xsi:type="dcterms:W3CDTF">2022-06-25T22:19:38Z</dcterms:modified>
</cp:coreProperties>
</file>