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1" r:id="rId1"/>
  </p:sldMasterIdLst>
  <p:sldIdLst>
    <p:sldId id="256" r:id="rId2"/>
    <p:sldId id="258" r:id="rId3"/>
    <p:sldId id="265" r:id="rId4"/>
    <p:sldId id="259" r:id="rId5"/>
    <p:sldId id="260" r:id="rId6"/>
    <p:sldId id="267" r:id="rId7"/>
    <p:sldId id="257" r:id="rId8"/>
    <p:sldId id="261" r:id="rId9"/>
    <p:sldId id="262" r:id="rId10"/>
    <p:sldId id="268" r:id="rId11"/>
    <p:sldId id="264" r:id="rId12"/>
    <p:sldId id="263" r:id="rId13"/>
    <p:sldId id="266" r:id="rId14"/>
    <p:sldId id="269" r:id="rId15"/>
  </p:sldIdLst>
  <p:sldSz cx="12192000" cy="6858000"/>
  <p:notesSz cx="6858000" cy="9144000"/>
  <p:defaultTextStyle>
    <a:defPPr>
      <a:defRPr lang="ko-K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anto" id="{BE377062-0A3E-482A-A4C4-27678E54903A}">
          <p14:sldIdLst>
            <p14:sldId id="256"/>
            <p14:sldId id="258"/>
            <p14:sldId id="265"/>
          </p14:sldIdLst>
        </p14:section>
        <p14:section name="Tasnim" id="{CF6698D5-8B76-4F68-B36B-3EB196E74699}">
          <p14:sldIdLst>
            <p14:sldId id="259"/>
            <p14:sldId id="260"/>
            <p14:sldId id="267"/>
            <p14:sldId id="257"/>
            <p14:sldId id="261"/>
          </p14:sldIdLst>
        </p14:section>
        <p14:section name="Udoy" id="{991B1979-798F-4C07-B0D1-95D9252BC9D1}">
          <p14:sldIdLst>
            <p14:sldId id="262"/>
            <p14:sldId id="268"/>
          </p14:sldIdLst>
        </p14:section>
        <p14:section name="Ulfat" id="{A3EC5F29-8914-4F54-91DD-0ED6DE6A9562}">
          <p14:sldIdLst>
            <p14:sldId id="264"/>
            <p14:sldId id="263"/>
            <p14:sldId id="266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434" autoAdjust="0"/>
  </p:normalViewPr>
  <p:slideViewPr>
    <p:cSldViewPr snapToGrid="0">
      <p:cViewPr varScale="1">
        <p:scale>
          <a:sx n="63" d="100"/>
          <a:sy n="63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doy Saha" userId="ce9b98277322625b" providerId="LiveId" clId="{E307CC2F-3AB7-42B6-B346-1B273ABA402E}"/>
    <pc:docChg chg="undo redo custSel addSld modSld sldOrd delSection modSection">
      <pc:chgData name="Udoy Saha" userId="ce9b98277322625b" providerId="LiveId" clId="{E307CC2F-3AB7-42B6-B346-1B273ABA402E}" dt="2022-06-11T21:52:57.788" v="971" actId="20577"/>
      <pc:docMkLst>
        <pc:docMk/>
      </pc:docMkLst>
      <pc:sldChg chg="addSp modSp mod ord modTransition">
        <pc:chgData name="Udoy Saha" userId="ce9b98277322625b" providerId="LiveId" clId="{E307CC2F-3AB7-42B6-B346-1B273ABA402E}" dt="2022-06-11T17:48:06.133" v="820" actId="20578"/>
        <pc:sldMkLst>
          <pc:docMk/>
          <pc:sldMk cId="2926692477" sldId="256"/>
        </pc:sldMkLst>
        <pc:spChg chg="mod">
          <ac:chgData name="Udoy Saha" userId="ce9b98277322625b" providerId="LiveId" clId="{E307CC2F-3AB7-42B6-B346-1B273ABA402E}" dt="2022-06-11T11:46:19.625" v="263" actId="1076"/>
          <ac:spMkLst>
            <pc:docMk/>
            <pc:sldMk cId="2926692477" sldId="256"/>
            <ac:spMk id="2" creationId="{93EDFF17-4B09-FEE6-8775-36A56E3FBF75}"/>
          </ac:spMkLst>
        </pc:spChg>
        <pc:spChg chg="mod">
          <ac:chgData name="Udoy Saha" userId="ce9b98277322625b" providerId="LiveId" clId="{E307CC2F-3AB7-42B6-B346-1B273ABA402E}" dt="2022-06-11T11:50:27.181" v="331" actId="113"/>
          <ac:spMkLst>
            <pc:docMk/>
            <pc:sldMk cId="2926692477" sldId="256"/>
            <ac:spMk id="3" creationId="{48DD7A49-DF32-2944-C9A8-5889191F3654}"/>
          </ac:spMkLst>
        </pc:spChg>
        <pc:spChg chg="add mod">
          <ac:chgData name="Udoy Saha" userId="ce9b98277322625b" providerId="LiveId" clId="{E307CC2F-3AB7-42B6-B346-1B273ABA402E}" dt="2022-06-11T11:49:27.070" v="326" actId="113"/>
          <ac:spMkLst>
            <pc:docMk/>
            <pc:sldMk cId="2926692477" sldId="256"/>
            <ac:spMk id="4" creationId="{784F167E-9A5B-148F-0431-1058FAD6B2AF}"/>
          </ac:spMkLst>
        </pc:spChg>
        <pc:spChg chg="add mod">
          <ac:chgData name="Udoy Saha" userId="ce9b98277322625b" providerId="LiveId" clId="{E307CC2F-3AB7-42B6-B346-1B273ABA402E}" dt="2022-06-11T11:40:10.046" v="247" actId="208"/>
          <ac:spMkLst>
            <pc:docMk/>
            <pc:sldMk cId="2926692477" sldId="256"/>
            <ac:spMk id="6" creationId="{9BBF94A7-3242-4C9B-04E1-6BC55E9531E1}"/>
          </ac:spMkLst>
        </pc:spChg>
        <pc:spChg chg="add mod">
          <ac:chgData name="Udoy Saha" userId="ce9b98277322625b" providerId="LiveId" clId="{E307CC2F-3AB7-42B6-B346-1B273ABA402E}" dt="2022-06-11T11:50:08.474" v="330" actId="1076"/>
          <ac:spMkLst>
            <pc:docMk/>
            <pc:sldMk cId="2926692477" sldId="256"/>
            <ac:spMk id="8" creationId="{9685EB82-2063-CF30-CB11-33CB58628080}"/>
          </ac:spMkLst>
        </pc:spChg>
        <pc:picChg chg="add mod">
          <ac:chgData name="Udoy Saha" userId="ce9b98277322625b" providerId="LiveId" clId="{E307CC2F-3AB7-42B6-B346-1B273ABA402E}" dt="2022-06-11T11:49:40.688" v="327" actId="14100"/>
          <ac:picMkLst>
            <pc:docMk/>
            <pc:sldMk cId="2926692477" sldId="256"/>
            <ac:picMk id="5" creationId="{748EFA43-F4B0-F615-8DAB-2947EF3A94A3}"/>
          </ac:picMkLst>
        </pc:picChg>
        <pc:cxnChg chg="add mod">
          <ac:chgData name="Udoy Saha" userId="ce9b98277322625b" providerId="LiveId" clId="{E307CC2F-3AB7-42B6-B346-1B273ABA402E}" dt="2022-06-11T11:46:30.131" v="283" actId="1038"/>
          <ac:cxnSpMkLst>
            <pc:docMk/>
            <pc:sldMk cId="2926692477" sldId="256"/>
            <ac:cxnSpMk id="7" creationId="{4C662E3B-194C-6E27-0103-BF9B2B57E816}"/>
          </ac:cxnSpMkLst>
        </pc:cxnChg>
      </pc:sldChg>
      <pc:sldChg chg="addSp delSp modSp mod modTransition modAnim">
        <pc:chgData name="Udoy Saha" userId="ce9b98277322625b" providerId="LiveId" clId="{E307CC2F-3AB7-42B6-B346-1B273ABA402E}" dt="2022-06-11T17:37:51.008" v="811"/>
        <pc:sldMkLst>
          <pc:docMk/>
          <pc:sldMk cId="3115210491" sldId="257"/>
        </pc:sldMkLst>
        <pc:spChg chg="add mod">
          <ac:chgData name="Udoy Saha" userId="ce9b98277322625b" providerId="LiveId" clId="{E307CC2F-3AB7-42B6-B346-1B273ABA402E}" dt="2022-06-11T11:17:31.796" v="220" actId="14100"/>
          <ac:spMkLst>
            <pc:docMk/>
            <pc:sldMk cId="3115210491" sldId="257"/>
            <ac:spMk id="2" creationId="{E9C33FCD-7AEC-9826-5C44-3D86D3887220}"/>
          </ac:spMkLst>
        </pc:spChg>
        <pc:spChg chg="add del mod">
          <ac:chgData name="Udoy Saha" userId="ce9b98277322625b" providerId="LiveId" clId="{E307CC2F-3AB7-42B6-B346-1B273ABA402E}" dt="2022-06-11T11:08:16.078" v="171" actId="478"/>
          <ac:spMkLst>
            <pc:docMk/>
            <pc:sldMk cId="3115210491" sldId="257"/>
            <ac:spMk id="3" creationId="{9DC875EB-33DE-2733-EA9A-6017BD0817D5}"/>
          </ac:spMkLst>
        </pc:spChg>
        <pc:spChg chg="add mod">
          <ac:chgData name="Udoy Saha" userId="ce9b98277322625b" providerId="LiveId" clId="{E307CC2F-3AB7-42B6-B346-1B273ABA402E}" dt="2022-06-11T11:08:57.081" v="203" actId="20577"/>
          <ac:spMkLst>
            <pc:docMk/>
            <pc:sldMk cId="3115210491" sldId="257"/>
            <ac:spMk id="5" creationId="{FAD47BF1-996F-D364-6091-7E0F666265E2}"/>
          </ac:spMkLst>
        </pc:spChg>
        <pc:spChg chg="add del">
          <ac:chgData name="Udoy Saha" userId="ce9b98277322625b" providerId="LiveId" clId="{E307CC2F-3AB7-42B6-B346-1B273ABA402E}" dt="2022-06-11T11:17:11.660" v="217" actId="11529"/>
          <ac:spMkLst>
            <pc:docMk/>
            <pc:sldMk cId="3115210491" sldId="257"/>
            <ac:spMk id="6" creationId="{EFEA1050-43F1-551E-1915-47A02D39E847}"/>
          </ac:spMkLst>
        </pc:spChg>
        <pc:spChg chg="mod">
          <ac:chgData name="Udoy Saha" userId="ce9b98277322625b" providerId="LiveId" clId="{E307CC2F-3AB7-42B6-B346-1B273ABA402E}" dt="2022-06-11T16:56:58.679" v="691" actId="1076"/>
          <ac:spMkLst>
            <pc:docMk/>
            <pc:sldMk cId="3115210491" sldId="257"/>
            <ac:spMk id="13" creationId="{00000000-0000-0000-0000-000000000000}"/>
          </ac:spMkLst>
        </pc:spChg>
        <pc:spChg chg="mod">
          <ac:chgData name="Udoy Saha" userId="ce9b98277322625b" providerId="LiveId" clId="{E307CC2F-3AB7-42B6-B346-1B273ABA402E}" dt="2022-06-11T16:56:53.014" v="690" actId="1076"/>
          <ac:spMkLst>
            <pc:docMk/>
            <pc:sldMk cId="3115210491" sldId="257"/>
            <ac:spMk id="14" creationId="{00000000-0000-0000-0000-000000000000}"/>
          </ac:spMkLst>
        </pc:spChg>
      </pc:sldChg>
      <pc:sldChg chg="modSp modTransition modAnim">
        <pc:chgData name="Udoy Saha" userId="ce9b98277322625b" providerId="LiveId" clId="{E307CC2F-3AB7-42B6-B346-1B273ABA402E}" dt="2022-06-11T19:22:17.518" v="906" actId="20577"/>
        <pc:sldMkLst>
          <pc:docMk/>
          <pc:sldMk cId="3245555041" sldId="258"/>
        </pc:sldMkLst>
        <pc:spChg chg="mod">
          <ac:chgData name="Udoy Saha" userId="ce9b98277322625b" providerId="LiveId" clId="{E307CC2F-3AB7-42B6-B346-1B273ABA402E}" dt="2022-06-11T19:22:17.518" v="906" actId="20577"/>
          <ac:spMkLst>
            <pc:docMk/>
            <pc:sldMk cId="3245555041" sldId="258"/>
            <ac:spMk id="4" creationId="{00000000-0000-0000-0000-000000000000}"/>
          </ac:spMkLst>
        </pc:spChg>
      </pc:sldChg>
      <pc:sldChg chg="modTransition modAnim">
        <pc:chgData name="Udoy Saha" userId="ce9b98277322625b" providerId="LiveId" clId="{E307CC2F-3AB7-42B6-B346-1B273ABA402E}" dt="2022-06-11T17:37:51.008" v="811"/>
        <pc:sldMkLst>
          <pc:docMk/>
          <pc:sldMk cId="4231096656" sldId="259"/>
        </pc:sldMkLst>
      </pc:sldChg>
      <pc:sldChg chg="modTransition modAnim">
        <pc:chgData name="Udoy Saha" userId="ce9b98277322625b" providerId="LiveId" clId="{E307CC2F-3AB7-42B6-B346-1B273ABA402E}" dt="2022-06-11T17:37:51.008" v="811"/>
        <pc:sldMkLst>
          <pc:docMk/>
          <pc:sldMk cId="2622153647" sldId="260"/>
        </pc:sldMkLst>
      </pc:sldChg>
      <pc:sldChg chg="modSp mod modTransition modAnim">
        <pc:chgData name="Udoy Saha" userId="ce9b98277322625b" providerId="LiveId" clId="{E307CC2F-3AB7-42B6-B346-1B273ABA402E}" dt="2022-06-11T17:37:51.008" v="811"/>
        <pc:sldMkLst>
          <pc:docMk/>
          <pc:sldMk cId="3394153806" sldId="261"/>
        </pc:sldMkLst>
        <pc:spChg chg="mod">
          <ac:chgData name="Udoy Saha" userId="ce9b98277322625b" providerId="LiveId" clId="{E307CC2F-3AB7-42B6-B346-1B273ABA402E}" dt="2022-06-11T16:57:50.872" v="701" actId="1076"/>
          <ac:spMkLst>
            <pc:docMk/>
            <pc:sldMk cId="3394153806" sldId="261"/>
            <ac:spMk id="4" creationId="{00000000-0000-0000-0000-000000000000}"/>
          </ac:spMkLst>
        </pc:spChg>
        <pc:cxnChg chg="mod">
          <ac:chgData name="Udoy Saha" userId="ce9b98277322625b" providerId="LiveId" clId="{E307CC2F-3AB7-42B6-B346-1B273ABA402E}" dt="2022-06-11T16:58:11.855" v="710" actId="1036"/>
          <ac:cxnSpMkLst>
            <pc:docMk/>
            <pc:sldMk cId="3394153806" sldId="261"/>
            <ac:cxnSpMk id="7" creationId="{00000000-0000-0000-0000-000000000000}"/>
          </ac:cxnSpMkLst>
        </pc:cxnChg>
      </pc:sldChg>
      <pc:sldChg chg="addSp delSp modSp mod modTransition modAnim">
        <pc:chgData name="Udoy Saha" userId="ce9b98277322625b" providerId="LiveId" clId="{E307CC2F-3AB7-42B6-B346-1B273ABA402E}" dt="2022-06-11T17:37:51.008" v="811"/>
        <pc:sldMkLst>
          <pc:docMk/>
          <pc:sldMk cId="967103370" sldId="262"/>
        </pc:sldMkLst>
        <pc:spChg chg="mod">
          <ac:chgData name="Udoy Saha" userId="ce9b98277322625b" providerId="LiveId" clId="{E307CC2F-3AB7-42B6-B346-1B273ABA402E}" dt="2022-06-11T16:45:03.315" v="650" actId="115"/>
          <ac:spMkLst>
            <pc:docMk/>
            <pc:sldMk cId="967103370" sldId="262"/>
            <ac:spMk id="2" creationId="{00000000-0000-0000-0000-000000000000}"/>
          </ac:spMkLst>
        </pc:spChg>
        <pc:spChg chg="del mod">
          <ac:chgData name="Udoy Saha" userId="ce9b98277322625b" providerId="LiveId" clId="{E307CC2F-3AB7-42B6-B346-1B273ABA402E}" dt="2022-06-11T16:39:20.633" v="384"/>
          <ac:spMkLst>
            <pc:docMk/>
            <pc:sldMk cId="967103370" sldId="262"/>
            <ac:spMk id="3" creationId="{00000000-0000-0000-0000-000000000000}"/>
          </ac:spMkLst>
        </pc:spChg>
        <pc:spChg chg="add mod">
          <ac:chgData name="Udoy Saha" userId="ce9b98277322625b" providerId="LiveId" clId="{E307CC2F-3AB7-42B6-B346-1B273ABA402E}" dt="2022-06-11T17:36:09.566" v="807" actId="6559"/>
          <ac:spMkLst>
            <pc:docMk/>
            <pc:sldMk cId="967103370" sldId="262"/>
            <ac:spMk id="4" creationId="{1CBF7283-07A9-CAB4-72AA-2C33CC673F59}"/>
          </ac:spMkLst>
        </pc:spChg>
        <pc:picChg chg="add mod">
          <ac:chgData name="Udoy Saha" userId="ce9b98277322625b" providerId="LiveId" clId="{E307CC2F-3AB7-42B6-B346-1B273ABA402E}" dt="2022-06-11T17:02:32.886" v="713" actId="1076"/>
          <ac:picMkLst>
            <pc:docMk/>
            <pc:sldMk cId="967103370" sldId="262"/>
            <ac:picMk id="1026" creationId="{8198E823-5D8D-8B30-879B-AAC594873A09}"/>
          </ac:picMkLst>
        </pc:picChg>
      </pc:sldChg>
      <pc:sldChg chg="modTransition modAnim">
        <pc:chgData name="Udoy Saha" userId="ce9b98277322625b" providerId="LiveId" clId="{E307CC2F-3AB7-42B6-B346-1B273ABA402E}" dt="2022-06-11T17:37:51.008" v="811"/>
        <pc:sldMkLst>
          <pc:docMk/>
          <pc:sldMk cId="3146094443" sldId="263"/>
        </pc:sldMkLst>
      </pc:sldChg>
      <pc:sldChg chg="addSp delSp modSp mod modTransition">
        <pc:chgData name="Udoy Saha" userId="ce9b98277322625b" providerId="LiveId" clId="{E307CC2F-3AB7-42B6-B346-1B273ABA402E}" dt="2022-06-11T17:37:51.008" v="811"/>
        <pc:sldMkLst>
          <pc:docMk/>
          <pc:sldMk cId="4228595204" sldId="264"/>
        </pc:sldMkLst>
        <pc:spChg chg="mod">
          <ac:chgData name="Udoy Saha" userId="ce9b98277322625b" providerId="LiveId" clId="{E307CC2F-3AB7-42B6-B346-1B273ABA402E}" dt="2022-06-11T17:33:04.738" v="765" actId="1076"/>
          <ac:spMkLst>
            <pc:docMk/>
            <pc:sldMk cId="4228595204" sldId="264"/>
            <ac:spMk id="2" creationId="{00000000-0000-0000-0000-000000000000}"/>
          </ac:spMkLst>
        </pc:spChg>
        <pc:graphicFrameChg chg="add mod">
          <ac:chgData name="Udoy Saha" userId="ce9b98277322625b" providerId="LiveId" clId="{E307CC2F-3AB7-42B6-B346-1B273ABA402E}" dt="2022-06-11T17:28:07.049" v="754" actId="1076"/>
          <ac:graphicFrameMkLst>
            <pc:docMk/>
            <pc:sldMk cId="4228595204" sldId="264"/>
            <ac:graphicFrameMk id="3" creationId="{BB682FB5-4B3D-E27D-7EF4-5AE93C60BD32}"/>
          </ac:graphicFrameMkLst>
        </pc:graphicFrameChg>
        <pc:picChg chg="add mod">
          <ac:chgData name="Udoy Saha" userId="ce9b98277322625b" providerId="LiveId" clId="{E307CC2F-3AB7-42B6-B346-1B273ABA402E}" dt="2022-06-11T17:33:11.368" v="783" actId="1036"/>
          <ac:picMkLst>
            <pc:docMk/>
            <pc:sldMk cId="4228595204" sldId="264"/>
            <ac:picMk id="5" creationId="{A562F660-794F-BF24-D9E3-47B7F5EBADC9}"/>
          </ac:picMkLst>
        </pc:picChg>
        <pc:picChg chg="add mod">
          <ac:chgData name="Udoy Saha" userId="ce9b98277322625b" providerId="LiveId" clId="{E307CC2F-3AB7-42B6-B346-1B273ABA402E}" dt="2022-06-11T17:33:18.724" v="803" actId="1036"/>
          <ac:picMkLst>
            <pc:docMk/>
            <pc:sldMk cId="4228595204" sldId="264"/>
            <ac:picMk id="7" creationId="{4E8FD52D-73E6-EB70-22B8-E63941798CEC}"/>
          </ac:picMkLst>
        </pc:picChg>
        <pc:picChg chg="del">
          <ac:chgData name="Udoy Saha" userId="ce9b98277322625b" providerId="LiveId" clId="{E307CC2F-3AB7-42B6-B346-1B273ABA402E}" dt="2022-06-11T17:20:57.002" v="751" actId="478"/>
          <ac:picMkLst>
            <pc:docMk/>
            <pc:sldMk cId="4228595204" sldId="264"/>
            <ac:picMk id="1028" creationId="{00000000-0000-0000-0000-000000000000}"/>
          </ac:picMkLst>
        </pc:picChg>
        <pc:picChg chg="del">
          <ac:chgData name="Udoy Saha" userId="ce9b98277322625b" providerId="LiveId" clId="{E307CC2F-3AB7-42B6-B346-1B273ABA402E}" dt="2022-06-11T17:31:07.934" v="757" actId="478"/>
          <ac:picMkLst>
            <pc:docMk/>
            <pc:sldMk cId="4228595204" sldId="264"/>
            <ac:picMk id="1032" creationId="{00000000-0000-0000-0000-000000000000}"/>
          </ac:picMkLst>
        </pc:picChg>
      </pc:sldChg>
      <pc:sldChg chg="modSp modTransition modAnim">
        <pc:chgData name="Udoy Saha" userId="ce9b98277322625b" providerId="LiveId" clId="{E307CC2F-3AB7-42B6-B346-1B273ABA402E}" dt="2022-06-11T19:29:57.799" v="937" actId="20577"/>
        <pc:sldMkLst>
          <pc:docMk/>
          <pc:sldMk cId="3758777343" sldId="265"/>
        </pc:sldMkLst>
        <pc:spChg chg="mod">
          <ac:chgData name="Udoy Saha" userId="ce9b98277322625b" providerId="LiveId" clId="{E307CC2F-3AB7-42B6-B346-1B273ABA402E}" dt="2022-06-11T19:29:57.799" v="937" actId="20577"/>
          <ac:spMkLst>
            <pc:docMk/>
            <pc:sldMk cId="3758777343" sldId="265"/>
            <ac:spMk id="4" creationId="{00000000-0000-0000-0000-000000000000}"/>
          </ac:spMkLst>
        </pc:spChg>
      </pc:sldChg>
      <pc:sldChg chg="modSp modTransition modAnim">
        <pc:chgData name="Udoy Saha" userId="ce9b98277322625b" providerId="LiveId" clId="{E307CC2F-3AB7-42B6-B346-1B273ABA402E}" dt="2022-06-11T17:46:40.259" v="819" actId="20577"/>
        <pc:sldMkLst>
          <pc:docMk/>
          <pc:sldMk cId="918249082" sldId="266"/>
        </pc:sldMkLst>
        <pc:spChg chg="mod">
          <ac:chgData name="Udoy Saha" userId="ce9b98277322625b" providerId="LiveId" clId="{E307CC2F-3AB7-42B6-B346-1B273ABA402E}" dt="2022-06-11T17:46:36.170" v="817" actId="115"/>
          <ac:spMkLst>
            <pc:docMk/>
            <pc:sldMk cId="918249082" sldId="266"/>
            <ac:spMk id="2" creationId="{00000000-0000-0000-0000-000000000000}"/>
          </ac:spMkLst>
        </pc:spChg>
        <pc:spChg chg="mod">
          <ac:chgData name="Udoy Saha" userId="ce9b98277322625b" providerId="LiveId" clId="{E307CC2F-3AB7-42B6-B346-1B273ABA402E}" dt="2022-06-11T17:46:38.792" v="818" actId="20577"/>
          <ac:spMkLst>
            <pc:docMk/>
            <pc:sldMk cId="918249082" sldId="266"/>
            <ac:spMk id="4" creationId="{00000000-0000-0000-0000-000000000000}"/>
          </ac:spMkLst>
        </pc:spChg>
      </pc:sldChg>
      <pc:sldChg chg="modSp mod modTransition modAnim">
        <pc:chgData name="Udoy Saha" userId="ce9b98277322625b" providerId="LiveId" clId="{E307CC2F-3AB7-42B6-B346-1B273ABA402E}" dt="2022-06-11T17:42:53.904" v="816" actId="207"/>
        <pc:sldMkLst>
          <pc:docMk/>
          <pc:sldMk cId="3531153949" sldId="267"/>
        </pc:sldMkLst>
        <pc:spChg chg="mod">
          <ac:chgData name="Udoy Saha" userId="ce9b98277322625b" providerId="LiveId" clId="{E307CC2F-3AB7-42B6-B346-1B273ABA402E}" dt="2022-06-11T17:42:53.904" v="816" actId="207"/>
          <ac:spMkLst>
            <pc:docMk/>
            <pc:sldMk cId="3531153949" sldId="267"/>
            <ac:spMk id="6" creationId="{00000000-0000-0000-0000-000000000000}"/>
          </ac:spMkLst>
        </pc:spChg>
      </pc:sldChg>
      <pc:sldChg chg="addSp delSp modSp new mod modTransition modAnim">
        <pc:chgData name="Udoy Saha" userId="ce9b98277322625b" providerId="LiveId" clId="{E307CC2F-3AB7-42B6-B346-1B273ABA402E}" dt="2022-06-11T21:52:57.788" v="971" actId="20577"/>
        <pc:sldMkLst>
          <pc:docMk/>
          <pc:sldMk cId="3462379806" sldId="268"/>
        </pc:sldMkLst>
        <pc:spChg chg="del">
          <ac:chgData name="Udoy Saha" userId="ce9b98277322625b" providerId="LiveId" clId="{E307CC2F-3AB7-42B6-B346-1B273ABA402E}" dt="2022-06-11T16:42:27.613" v="518" actId="478"/>
          <ac:spMkLst>
            <pc:docMk/>
            <pc:sldMk cId="3462379806" sldId="268"/>
            <ac:spMk id="2" creationId="{7A04343E-5321-8734-5CBE-AB99886391BA}"/>
          </ac:spMkLst>
        </pc:spChg>
        <pc:spChg chg="del">
          <ac:chgData name="Udoy Saha" userId="ce9b98277322625b" providerId="LiveId" clId="{E307CC2F-3AB7-42B6-B346-1B273ABA402E}" dt="2022-06-11T16:42:29.767" v="519"/>
          <ac:spMkLst>
            <pc:docMk/>
            <pc:sldMk cId="3462379806" sldId="268"/>
            <ac:spMk id="3" creationId="{2A92209C-71DE-4B73-95F0-1BE0C5442161}"/>
          </ac:spMkLst>
        </pc:spChg>
        <pc:spChg chg="add mod">
          <ac:chgData name="Udoy Saha" userId="ce9b98277322625b" providerId="LiveId" clId="{E307CC2F-3AB7-42B6-B346-1B273ABA402E}" dt="2022-06-11T21:52:57.788" v="971" actId="20577"/>
          <ac:spMkLst>
            <pc:docMk/>
            <pc:sldMk cId="3462379806" sldId="268"/>
            <ac:spMk id="4" creationId="{4898A069-3AA0-6902-36C4-83A74CE383B1}"/>
          </ac:spMkLst>
        </pc:spChg>
        <pc:picChg chg="add mod">
          <ac:chgData name="Udoy Saha" userId="ce9b98277322625b" providerId="LiveId" clId="{E307CC2F-3AB7-42B6-B346-1B273ABA402E}" dt="2022-06-11T17:03:13.474" v="716" actId="1076"/>
          <ac:picMkLst>
            <pc:docMk/>
            <pc:sldMk cId="3462379806" sldId="268"/>
            <ac:picMk id="2050" creationId="{66889BA4-C807-EEDC-F317-B781CD553D0A}"/>
          </ac:picMkLst>
        </pc:picChg>
      </pc:sldChg>
      <pc:sldChg chg="addSp delSp modSp new mod modTransition">
        <pc:chgData name="Udoy Saha" userId="ce9b98277322625b" providerId="LiveId" clId="{E307CC2F-3AB7-42B6-B346-1B273ABA402E}" dt="2022-06-11T17:37:51.008" v="811"/>
        <pc:sldMkLst>
          <pc:docMk/>
          <pc:sldMk cId="3677433296" sldId="269"/>
        </pc:sldMkLst>
        <pc:spChg chg="del">
          <ac:chgData name="Udoy Saha" userId="ce9b98277322625b" providerId="LiveId" clId="{E307CC2F-3AB7-42B6-B346-1B273ABA402E}" dt="2022-06-11T17:03:37.836" v="718" actId="478"/>
          <ac:spMkLst>
            <pc:docMk/>
            <pc:sldMk cId="3677433296" sldId="269"/>
            <ac:spMk id="2" creationId="{5FB73AD2-E765-2125-34C3-7A0AFA8D8BB5}"/>
          </ac:spMkLst>
        </pc:spChg>
        <pc:spChg chg="del">
          <ac:chgData name="Udoy Saha" userId="ce9b98277322625b" providerId="LiveId" clId="{E307CC2F-3AB7-42B6-B346-1B273ABA402E}" dt="2022-06-11T17:03:44.459" v="719" actId="478"/>
          <ac:spMkLst>
            <pc:docMk/>
            <pc:sldMk cId="3677433296" sldId="269"/>
            <ac:spMk id="3" creationId="{58AD7041-4735-FA69-2DBE-190F3368F270}"/>
          </ac:spMkLst>
        </pc:spChg>
        <pc:spChg chg="add mod">
          <ac:chgData name="Udoy Saha" userId="ce9b98277322625b" providerId="LiveId" clId="{E307CC2F-3AB7-42B6-B346-1B273ABA402E}" dt="2022-06-11T17:09:48.877" v="748" actId="1076"/>
          <ac:spMkLst>
            <pc:docMk/>
            <pc:sldMk cId="3677433296" sldId="269"/>
            <ac:spMk id="4" creationId="{DE64CD00-61B1-A7D3-DFB9-090A6E3D9EE3}"/>
          </ac:spMkLst>
        </pc:spChg>
        <pc:picChg chg="add mod">
          <ac:chgData name="Udoy Saha" userId="ce9b98277322625b" providerId="LiveId" clId="{E307CC2F-3AB7-42B6-B346-1B273ABA402E}" dt="2022-06-11T17:09:59.793" v="749" actId="1076"/>
          <ac:picMkLst>
            <pc:docMk/>
            <pc:sldMk cId="3677433296" sldId="269"/>
            <ac:picMk id="3074" creationId="{A11441F7-37ED-FE0B-2F59-6C18F4426D3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hangeul.naver.com/font" TargetMode="Externa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7" descr="blue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직사각형 5"/>
          <p:cNvSpPr/>
          <p:nvPr/>
        </p:nvSpPr>
        <p:spPr>
          <a:xfrm>
            <a:off x="8303684" y="6234114"/>
            <a:ext cx="2492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ko-KR" altLang="en-US" sz="800">
                <a:solidFill>
                  <a:srgbClr val="7F7F7F"/>
                </a:solidFill>
                <a:latin typeface="나눔고딕"/>
                <a:ea typeface="Gulim" pitchFamily="34" charset="-127"/>
              </a:rPr>
              <a:t>이 문서는 나눔글꼴로 작성되었습니다</a:t>
            </a:r>
            <a:r>
              <a:rPr lang="en-US" altLang="ko-KR" sz="800">
                <a:solidFill>
                  <a:srgbClr val="7F7F7F"/>
                </a:solidFill>
                <a:latin typeface="나눔고딕"/>
                <a:ea typeface="Gulim" pitchFamily="34" charset="-127"/>
              </a:rPr>
              <a:t>. </a:t>
            </a:r>
            <a:r>
              <a:rPr lang="ko-KR" altLang="en-US" sz="800" u="sng">
                <a:solidFill>
                  <a:srgbClr val="4495D2"/>
                </a:solidFill>
                <a:latin typeface="나눔고딕"/>
                <a:ea typeface="Gulim" pitchFamily="34" charset="-127"/>
                <a:hlinkClick r:id="rId3"/>
              </a:rPr>
              <a:t>설치하기</a:t>
            </a:r>
            <a:endParaRPr lang="ko-KR" altLang="en-US" sz="800" u="sng">
              <a:solidFill>
                <a:srgbClr val="4495D2"/>
              </a:solidFill>
              <a:latin typeface="나눔고딕"/>
              <a:ea typeface="Gulim" pitchFamily="34" charset="-127"/>
            </a:endParaRPr>
          </a:p>
        </p:txBody>
      </p:sp>
      <p:pic>
        <p:nvPicPr>
          <p:cNvPr id="4" name="그림 6" descr="korean frame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94834" y="723901"/>
            <a:ext cx="1513417" cy="391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05053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5" descr="blue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그림 6" descr="korean frame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4834" y="723901"/>
            <a:ext cx="1513417" cy="391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8"/>
          <p:cNvSpPr/>
          <p:nvPr/>
        </p:nvSpPr>
        <p:spPr>
          <a:xfrm>
            <a:off x="8303684" y="6234114"/>
            <a:ext cx="2492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ko-KR" altLang="en-US" sz="800">
                <a:solidFill>
                  <a:srgbClr val="7F7F7F"/>
                </a:solidFill>
                <a:latin typeface="나눔고딕"/>
                <a:ea typeface="Gulim" pitchFamily="34" charset="-127"/>
              </a:rPr>
              <a:t>이 문서는 나눔글꼴로 작성되었습니다</a:t>
            </a:r>
            <a:r>
              <a:rPr lang="en-US" altLang="ko-KR" sz="800">
                <a:solidFill>
                  <a:srgbClr val="7F7F7F"/>
                </a:solidFill>
                <a:latin typeface="나눔고딕"/>
                <a:ea typeface="Gulim" pitchFamily="34" charset="-127"/>
              </a:rPr>
              <a:t>. </a:t>
            </a:r>
            <a:r>
              <a:rPr lang="ko-KR" altLang="en-US" sz="800" u="sng">
                <a:solidFill>
                  <a:srgbClr val="4495D2"/>
                </a:solidFill>
                <a:latin typeface="나눔고딕"/>
                <a:ea typeface="Gulim" pitchFamily="34" charset="-127"/>
                <a:hlinkClick r:id="rId4"/>
              </a:rPr>
              <a:t>설치하기</a:t>
            </a:r>
            <a:endParaRPr lang="ko-KR" altLang="en-US" sz="800" u="sng">
              <a:solidFill>
                <a:srgbClr val="4495D2"/>
              </a:solidFill>
              <a:latin typeface="나눔고딕"/>
              <a:ea typeface="Gulim" pitchFamily="34" charset="-127"/>
            </a:endParaRPr>
          </a:p>
        </p:txBody>
      </p:sp>
      <p:sp>
        <p:nvSpPr>
          <p:cNvPr id="8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185664" y="944662"/>
            <a:ext cx="1165920" cy="3445843"/>
          </a:xfrm>
        </p:spPr>
        <p:txBody>
          <a:bodyPr vert="eaVert"/>
          <a:lstStyle>
            <a:lvl1pPr algn="l">
              <a:defRPr sz="2000" b="1" baseline="0">
                <a:solidFill>
                  <a:schemeClr val="bg2">
                    <a:lumMod val="25000"/>
                  </a:schemeClr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</p:txBody>
      </p:sp>
      <p:sp>
        <p:nvSpPr>
          <p:cNvPr id="10" name="제목 1"/>
          <p:cNvSpPr>
            <a:spLocks noGrp="1"/>
          </p:cNvSpPr>
          <p:nvPr>
            <p:ph type="ctrTitle"/>
          </p:nvPr>
        </p:nvSpPr>
        <p:spPr>
          <a:xfrm>
            <a:off x="8567336" y="5157192"/>
            <a:ext cx="1177069" cy="64807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sz="1200" u="sng">
                <a:solidFill>
                  <a:schemeClr val="bg2">
                    <a:lumMod val="25000"/>
                  </a:schemeClr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r>
              <a:rPr lang="en-US" altLang="ko-KR"/>
              <a:t>Click to edit Master title style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0292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내지1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6" descr="frame_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22351" y="720725"/>
            <a:ext cx="4927600" cy="54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45291" y="1340768"/>
            <a:ext cx="10335285" cy="504056"/>
          </a:xfrm>
        </p:spPr>
        <p:txBody>
          <a:bodyPr>
            <a:normAutofit/>
          </a:bodyPr>
          <a:lstStyle>
            <a:lvl1pPr algn="l">
              <a:defRPr sz="1300" b="1"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12" name="세로 텍스트 개체 틀 2"/>
          <p:cNvSpPr>
            <a:spLocks noGrp="1"/>
          </p:cNvSpPr>
          <p:nvPr>
            <p:ph type="body" orient="vert" idx="13"/>
          </p:nvPr>
        </p:nvSpPr>
        <p:spPr>
          <a:xfrm>
            <a:off x="1295467" y="747145"/>
            <a:ext cx="4319951" cy="504056"/>
          </a:xfrm>
        </p:spPr>
        <p:txBody>
          <a:bodyPr anchor="ctr">
            <a:normAutofit/>
          </a:bodyPr>
          <a:lstStyle>
            <a:lvl1pPr algn="l">
              <a:defRPr sz="1500" b="1"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날짜 개체 틀 2"/>
          <p:cNvSpPr>
            <a:spLocks noGrp="1"/>
          </p:cNvSpPr>
          <p:nvPr>
            <p:ph type="dt" sz="half" idx="14"/>
          </p:nvPr>
        </p:nvSpPr>
        <p:spPr>
          <a:xfrm>
            <a:off x="609600" y="6092826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fld id="{7E8F15D7-43D3-49BE-A80E-3A7E93444924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5"/>
          </p:nvPr>
        </p:nvSpPr>
        <p:spPr>
          <a:xfrm>
            <a:off x="4165600" y="6092826"/>
            <a:ext cx="3860800" cy="36512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슬라이드 번호 개체 틀 4"/>
          <p:cNvSpPr>
            <a:spLocks noGrp="1"/>
          </p:cNvSpPr>
          <p:nvPr>
            <p:ph type="sldNum" sz="quarter" idx="16"/>
          </p:nvPr>
        </p:nvSpPr>
        <p:spPr>
          <a:xfrm>
            <a:off x="8737600" y="6092826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fld id="{BCACD0A9-A05A-4304-BED3-4CE2D0129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287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내지2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6" descr="frame_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22351" y="720725"/>
            <a:ext cx="4927600" cy="54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45291" y="1340768"/>
            <a:ext cx="10335285" cy="648072"/>
          </a:xfrm>
        </p:spPr>
        <p:txBody>
          <a:bodyPr>
            <a:normAutofit/>
          </a:bodyPr>
          <a:lstStyle>
            <a:lvl1pPr algn="l">
              <a:defRPr sz="1300" b="1"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12" name="세로 텍스트 개체 틀 2"/>
          <p:cNvSpPr>
            <a:spLocks noGrp="1"/>
          </p:cNvSpPr>
          <p:nvPr>
            <p:ph type="body" orient="vert" idx="13"/>
          </p:nvPr>
        </p:nvSpPr>
        <p:spPr>
          <a:xfrm>
            <a:off x="1295467" y="747145"/>
            <a:ext cx="4319951" cy="504056"/>
          </a:xfrm>
        </p:spPr>
        <p:txBody>
          <a:bodyPr anchor="ctr">
            <a:normAutofit/>
          </a:bodyPr>
          <a:lstStyle>
            <a:lvl1pPr algn="l">
              <a:defRPr sz="1500" b="1"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8" name="세로 텍스트 개체 틀 2"/>
          <p:cNvSpPr>
            <a:spLocks noGrp="1"/>
          </p:cNvSpPr>
          <p:nvPr>
            <p:ph type="body" orient="vert" idx="14"/>
          </p:nvPr>
        </p:nvSpPr>
        <p:spPr>
          <a:xfrm>
            <a:off x="945291" y="2060848"/>
            <a:ext cx="10335285" cy="3816424"/>
          </a:xfrm>
        </p:spPr>
        <p:txBody>
          <a:bodyPr>
            <a:normAutofit/>
          </a:bodyPr>
          <a:lstStyle>
            <a:lvl1pPr algn="l">
              <a:defRPr sz="1300" b="1"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</p:txBody>
      </p:sp>
      <p:sp>
        <p:nvSpPr>
          <p:cNvPr id="6" name="날짜 개체 틀 2"/>
          <p:cNvSpPr>
            <a:spLocks noGrp="1"/>
          </p:cNvSpPr>
          <p:nvPr>
            <p:ph type="dt" sz="half" idx="15"/>
          </p:nvPr>
        </p:nvSpPr>
        <p:spPr>
          <a:xfrm>
            <a:off x="609600" y="6092826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fld id="{7E8F15D7-43D3-49BE-A80E-3A7E93444924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7" name="바닥글 개체 틀 3"/>
          <p:cNvSpPr>
            <a:spLocks noGrp="1"/>
          </p:cNvSpPr>
          <p:nvPr>
            <p:ph type="ftr" sz="quarter" idx="16"/>
          </p:nvPr>
        </p:nvSpPr>
        <p:spPr>
          <a:xfrm>
            <a:off x="4165600" y="6092826"/>
            <a:ext cx="3860800" cy="36512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슬라이드 번호 개체 틀 4"/>
          <p:cNvSpPr>
            <a:spLocks noGrp="1"/>
          </p:cNvSpPr>
          <p:nvPr>
            <p:ph type="sldNum" sz="quarter" idx="17"/>
          </p:nvPr>
        </p:nvSpPr>
        <p:spPr>
          <a:xfrm>
            <a:off x="8737600" y="6092826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fld id="{BCACD0A9-A05A-4304-BED3-4CE2D0129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251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배경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5" descr="blue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63788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배경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5338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E8F15D7-43D3-49BE-A80E-3A7E93444924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ACD0A9-A05A-4304-BED3-4CE2D0129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449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E8F15D7-43D3-49BE-A80E-3A7E93444924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ACD0A9-A05A-4304-BED3-4CE2D0129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876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그림 6" descr="blue.png"/>
          <p:cNvPicPr>
            <a:picLocks noChangeAspect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제목 개체 틀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8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1658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latinLnBrk="1">
              <a:defRPr sz="1200">
                <a:solidFill>
                  <a:srgbClr val="898989"/>
                </a:solidFill>
                <a:latin typeface="나눔명조"/>
                <a:ea typeface="Gulim" pitchFamily="34" charset="-127"/>
              </a:defRPr>
            </a:lvl1pPr>
          </a:lstStyle>
          <a:p>
            <a:fld id="{7E8F15D7-43D3-49BE-A80E-3A7E93444924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165851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1">
              <a:defRPr sz="1200">
                <a:solidFill>
                  <a:srgbClr val="898989"/>
                </a:solidFill>
                <a:latin typeface="나눔명조"/>
                <a:ea typeface="Gulim" pitchFamily="34" charset="-127"/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1658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latinLnBrk="1">
              <a:defRPr sz="1200">
                <a:solidFill>
                  <a:srgbClr val="898989"/>
                </a:solidFill>
                <a:latin typeface="나눔명조"/>
                <a:ea typeface="Gulim" pitchFamily="34" charset="-127"/>
              </a:defRPr>
            </a:lvl1pPr>
          </a:lstStyle>
          <a:p>
            <a:fld id="{BCACD0A9-A05A-4304-BED3-4CE2D0129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201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874" r:id="rId3"/>
    <p:sldLayoutId id="2147483875" r:id="rId4"/>
    <p:sldLayoutId id="2147483876" r:id="rId5"/>
    <p:sldLayoutId id="2147483877" r:id="rId6"/>
    <p:sldLayoutId id="2147483878" r:id="rId7"/>
    <p:sldLayoutId id="2147483879" r:id="rId8"/>
  </p:sldLayoutIdLst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sz="4400" kern="1200">
          <a:solidFill>
            <a:srgbClr val="4A452A"/>
          </a:solidFill>
          <a:latin typeface="+mn-ea"/>
          <a:ea typeface="+mn-ea"/>
          <a:cs typeface="나눔명조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rgbClr val="4A452A"/>
          </a:solidFill>
          <a:latin typeface="나눔명조"/>
          <a:ea typeface="나눔명조"/>
          <a:cs typeface="나눔명조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rgbClr val="4A452A"/>
          </a:solidFill>
          <a:latin typeface="나눔명조"/>
          <a:ea typeface="나눔명조"/>
          <a:cs typeface="나눔명조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rgbClr val="4A452A"/>
          </a:solidFill>
          <a:latin typeface="나눔명조"/>
          <a:ea typeface="나눔명조"/>
          <a:cs typeface="나눔명조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rgbClr val="4A452A"/>
          </a:solidFill>
          <a:latin typeface="나눔명조"/>
          <a:ea typeface="나눔명조"/>
          <a:cs typeface="나눔명조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rgbClr val="4A452A"/>
          </a:solidFill>
          <a:latin typeface="나눔명조"/>
          <a:ea typeface="나눔명조"/>
          <a:cs typeface="나눔명조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rgbClr val="4A452A"/>
          </a:solidFill>
          <a:latin typeface="나눔명조"/>
          <a:ea typeface="나눔명조"/>
          <a:cs typeface="나눔명조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rgbClr val="4A452A"/>
          </a:solidFill>
          <a:latin typeface="나눔명조"/>
          <a:ea typeface="나눔명조"/>
          <a:cs typeface="나눔명조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rgbClr val="4A452A"/>
          </a:solidFill>
          <a:latin typeface="나눔명조"/>
          <a:ea typeface="나눔명조"/>
          <a:cs typeface="나눔명조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Font typeface="맑은 고딕" pitchFamily="34" charset="-127"/>
        <a:defRPr sz="3200" kern="1200">
          <a:solidFill>
            <a:srgbClr val="4A452A"/>
          </a:solidFill>
          <a:latin typeface="+mn-lt"/>
          <a:ea typeface="+mn-ea"/>
          <a:cs typeface="나눔명조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Font typeface="맑은 고딕" pitchFamily="34" charset="-127"/>
        <a:defRPr sz="2800" kern="1200">
          <a:solidFill>
            <a:srgbClr val="4A452A"/>
          </a:solidFill>
          <a:latin typeface="+mn-lt"/>
          <a:ea typeface="+mn-ea"/>
          <a:cs typeface="나눔명조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맑은 고딕" pitchFamily="34" charset="-127"/>
        <a:defRPr sz="2400" kern="1200">
          <a:solidFill>
            <a:srgbClr val="4A452A"/>
          </a:solidFill>
          <a:latin typeface="+mn-lt"/>
          <a:ea typeface="+mn-ea"/>
          <a:cs typeface="나눔명조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Font typeface="맑은 고딕" pitchFamily="34" charset="-127"/>
        <a:defRPr sz="2000" kern="1200">
          <a:solidFill>
            <a:srgbClr val="4A452A"/>
          </a:solidFill>
          <a:latin typeface="+mn-lt"/>
          <a:ea typeface="+mn-ea"/>
          <a:cs typeface="나눔명조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Font typeface="맑은 고딕" pitchFamily="34" charset="-127"/>
        <a:defRPr sz="2000" kern="1200">
          <a:solidFill>
            <a:srgbClr val="4A452A"/>
          </a:solidFill>
          <a:latin typeface="+mn-lt"/>
          <a:ea typeface="+mn-ea"/>
          <a:cs typeface="나눔명조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7" Type="http://schemas.openxmlformats.org/officeDocument/2006/relationships/image" Target="../media/image14.sv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DFF17-4B09-FEE6-8775-36A56E3FBF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5837" y="142082"/>
            <a:ext cx="10363200" cy="1470025"/>
          </a:xfrm>
        </p:spPr>
        <p:txBody>
          <a:bodyPr/>
          <a:lstStyle/>
          <a:p>
            <a:r>
              <a:rPr lang="en-US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Hiro misake" pitchFamily="2" charset="0"/>
              </a:rPr>
              <a:t>The Teachings of Confucius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Hiro misake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DD7A49-DF32-2944-C9A8-5889191F36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47950" y="3743325"/>
            <a:ext cx="8534400" cy="1752600"/>
          </a:xfrm>
        </p:spPr>
        <p:txBody>
          <a:bodyPr/>
          <a:lstStyle/>
          <a:p>
            <a:pPr algn="r"/>
            <a:r>
              <a:rPr lang="en-US" sz="3000" b="1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Presenters</a:t>
            </a:r>
          </a:p>
          <a:p>
            <a:pPr algn="r"/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Al Mahmud</a:t>
            </a:r>
          </a:p>
          <a:p>
            <a:pPr algn="r"/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Tasnim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Rahman</a:t>
            </a:r>
          </a:p>
          <a:p>
            <a:pPr algn="r"/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Udoy Saha</a:t>
            </a:r>
          </a:p>
          <a:p>
            <a:pPr algn="r"/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Ulfat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Fatema Elma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8EFA43-F4B0-F615-8DAB-2947EF3A94A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597" y="3129010"/>
            <a:ext cx="3067051" cy="351944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662E3B-194C-6E27-0103-BF9B2B57E816}"/>
              </a:ext>
            </a:extLst>
          </p:cNvPr>
          <p:cNvCxnSpPr/>
          <p:nvPr/>
        </p:nvCxnSpPr>
        <p:spPr>
          <a:xfrm>
            <a:off x="1787857" y="1419225"/>
            <a:ext cx="8858782" cy="0"/>
          </a:xfrm>
          <a:prstGeom prst="line">
            <a:avLst/>
          </a:prstGeom>
          <a:ln w="28575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llout: Quad Arrow 7">
            <a:extLst>
              <a:ext uri="{FF2B5EF4-FFF2-40B4-BE49-F238E27FC236}">
                <a16:creationId xmlns:a16="http://schemas.microsoft.com/office/drawing/2014/main" id="{9685EB82-2063-CF30-CB11-33CB58628080}"/>
              </a:ext>
            </a:extLst>
          </p:cNvPr>
          <p:cNvSpPr/>
          <p:nvPr/>
        </p:nvSpPr>
        <p:spPr>
          <a:xfrm>
            <a:off x="6103143" y="4069579"/>
            <a:ext cx="176213" cy="2176463"/>
          </a:xfrm>
          <a:prstGeom prst="quadArrowCallout">
            <a:avLst>
              <a:gd name="adj1" fmla="val 18515"/>
              <a:gd name="adj2" fmla="val 34304"/>
              <a:gd name="adj3" fmla="val 18515"/>
              <a:gd name="adj4" fmla="val 41717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4F167E-9A5B-148F-0431-1058FAD6B2AF}"/>
              </a:ext>
            </a:extLst>
          </p:cNvPr>
          <p:cNvSpPr txBox="1"/>
          <p:nvPr/>
        </p:nvSpPr>
        <p:spPr>
          <a:xfrm>
            <a:off x="2364385" y="1684796"/>
            <a:ext cx="7705725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HUM103</a:t>
            </a:r>
          </a:p>
          <a:p>
            <a:pPr algn="ctr">
              <a:spcAft>
                <a:spcPts val="600"/>
              </a:spcAft>
            </a:pP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Instructor: </a:t>
            </a:r>
            <a:r>
              <a:rPr lang="en-US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Shaiya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Binte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Mahbub </a:t>
            </a:r>
            <a:r>
              <a:rPr lang="en-US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Nisa</a:t>
            </a:r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>
              <a:spcAft>
                <a:spcPts val="600"/>
              </a:spcAft>
            </a:pP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Section-17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BF94A7-3242-4C9B-04E1-6BC55E9531E1}"/>
              </a:ext>
            </a:extLst>
          </p:cNvPr>
          <p:cNvSpPr/>
          <p:nvPr/>
        </p:nvSpPr>
        <p:spPr>
          <a:xfrm>
            <a:off x="8210550" y="3681412"/>
            <a:ext cx="3067050" cy="250507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692477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4898A069-3AA0-6902-36C4-83A74CE38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528320"/>
            <a:ext cx="10972800" cy="5597843"/>
          </a:xfrm>
        </p:spPr>
        <p:txBody>
          <a:bodyPr/>
          <a:lstStyle/>
          <a:p>
            <a:pPr marL="457200" indent="-45720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Hiro misake" pitchFamily="2" charset="0"/>
              </a:rPr>
              <a:t>Dao</a:t>
            </a:r>
          </a:p>
          <a:p>
            <a:pPr marL="857250" lvl="1" indent="-457200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Hiro misake" pitchFamily="2" charset="0"/>
              </a:rPr>
              <a:t>The way of life</a:t>
            </a:r>
          </a:p>
          <a:p>
            <a:pPr marL="457200" indent="-45720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Hiro misake" pitchFamily="2" charset="0"/>
              </a:rPr>
              <a:t>de</a:t>
            </a:r>
          </a:p>
          <a:p>
            <a:pPr marL="857250" lvl="1" indent="-457200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Hiro misake" pitchFamily="2" charset="0"/>
              </a:rPr>
              <a:t>good virtue</a:t>
            </a:r>
          </a:p>
          <a:p>
            <a:pPr marL="457200" indent="-45720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Hiro misake" pitchFamily="2" charset="0"/>
              </a:rPr>
              <a:t>Junzi</a:t>
            </a:r>
          </a:p>
          <a:p>
            <a:pPr marL="857250" lvl="1" indent="-457200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Hiro misake" pitchFamily="2" charset="0"/>
              </a:rPr>
              <a:t>The highest stage</a:t>
            </a:r>
          </a:p>
          <a:p>
            <a:pPr marL="857250" lvl="1" indent="-457200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Hiro misake" pitchFamily="2" charset="0"/>
              </a:rPr>
              <a:t>Exemplary person</a:t>
            </a:r>
          </a:p>
          <a:p>
            <a:pPr marL="0" indent="0">
              <a:buClr>
                <a:schemeClr val="accent2">
                  <a:lumMod val="75000"/>
                </a:schemeClr>
              </a:buClr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Hiro misake" pitchFamily="2" charset="0"/>
            </a:endParaRPr>
          </a:p>
          <a:p>
            <a:pPr marL="0" indent="0">
              <a:buClr>
                <a:schemeClr val="accent2">
                  <a:lumMod val="75000"/>
                </a:schemeClr>
              </a:buClr>
            </a:pP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Hiro misake" pitchFamily="2" charset="0"/>
            </a:endParaRPr>
          </a:p>
          <a:p>
            <a:pPr marL="457200" indent="-45720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Hiro misake" pitchFamily="2" charset="0"/>
              </a:rPr>
              <a:t>Confucius ethics</a:t>
            </a:r>
          </a:p>
          <a:p>
            <a:pPr marL="857250" lvl="1" indent="-457200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Hiro misake" pitchFamily="2" charset="0"/>
              </a:rPr>
              <a:t>Not only theoretical, but also practical</a:t>
            </a:r>
          </a:p>
        </p:txBody>
      </p:sp>
      <p:pic>
        <p:nvPicPr>
          <p:cNvPr id="2050" name="Picture 2" descr="Confucianism - Wikipedia">
            <a:extLst>
              <a:ext uri="{FF2B5EF4-FFF2-40B4-BE49-F238E27FC236}">
                <a16:creationId xmlns:a16="http://schemas.microsoft.com/office/drawing/2014/main" id="{66889BA4-C807-EEDC-F317-B781CD553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760" y="441960"/>
            <a:ext cx="3977640" cy="3977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23798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latin typeface="HIRO MISAKE" pitchFamily="2" charset="0"/>
              </a:rPr>
              <a:t>A story from </a:t>
            </a:r>
            <a:r>
              <a:rPr lang="en-US" u="sng" dirty="0" err="1">
                <a:latin typeface="HIRO MISAKE" pitchFamily="2" charset="0"/>
              </a:rPr>
              <a:t>confucius</a:t>
            </a:r>
            <a:endParaRPr lang="en-US" u="sng" dirty="0">
              <a:latin typeface="HIRO MISAKE" pitchFamily="2" charset="0"/>
            </a:endParaRP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BB682FB5-4B3D-E27D-7EF4-5AE93C60BD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2498476"/>
              </p:ext>
            </p:extLst>
          </p:nvPr>
        </p:nvGraphicFramePr>
        <p:xfrm>
          <a:off x="4836160" y="1737360"/>
          <a:ext cx="6433113" cy="4395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7974360" imgH="5447520" progId="">
                  <p:embed/>
                </p:oleObj>
              </mc:Choice>
              <mc:Fallback>
                <p:oleObj r:id="rId2" imgW="7974360" imgH="5447520" progId="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BB682FB5-4B3D-E27D-7EF4-5AE93C60BD3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836160" y="1737360"/>
                        <a:ext cx="6433113" cy="43954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Graphic 4">
            <a:extLst>
              <a:ext uri="{FF2B5EF4-FFF2-40B4-BE49-F238E27FC236}">
                <a16:creationId xmlns:a16="http://schemas.microsoft.com/office/drawing/2014/main" id="{A562F660-794F-BF24-D9E3-47B7F5EBAD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34465" y="1718310"/>
            <a:ext cx="2113167" cy="200025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4E8FD52D-73E6-EB70-22B8-E63941798C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52493" y="4405630"/>
            <a:ext cx="2266259" cy="1748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595204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1"/>
            <a:ext cx="10972800" cy="1143000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HIRO MISAKE" pitchFamily="2" charset="0"/>
              </a:rPr>
              <a:t>Exploring Confucian culture in the   youth life</a:t>
            </a:r>
          </a:p>
        </p:txBody>
      </p:sp>
      <p:sp>
        <p:nvSpPr>
          <p:cNvPr id="4" name="Subtitle 2"/>
          <p:cNvSpPr>
            <a:spLocks noGrp="1"/>
          </p:cNvSpPr>
          <p:nvPr>
            <p:ph idx="1"/>
          </p:nvPr>
        </p:nvSpPr>
        <p:spPr>
          <a:xfrm>
            <a:off x="609600" y="2129739"/>
            <a:ext cx="10972800" cy="4146550"/>
          </a:xfrm>
        </p:spPr>
        <p:txBody>
          <a:bodyPr/>
          <a:lstStyle/>
          <a:p>
            <a:pPr marL="457200" indent="-457200" algn="ctr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Hiro misake" pitchFamily="2" charset="0"/>
              </a:rPr>
              <a:t>Dramas and movies</a:t>
            </a:r>
          </a:p>
          <a:p>
            <a:pPr marL="457200" indent="-457200" algn="ctr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Hiro misake" pitchFamily="2" charset="0"/>
              </a:rPr>
              <a:t>Educational policy</a:t>
            </a:r>
          </a:p>
        </p:txBody>
      </p:sp>
      <p:pic>
        <p:nvPicPr>
          <p:cNvPr id="2050" name="Picture 2" descr="Watch Confucius: The Creator of the Golden Rule | Prime Vide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2621" y="3702032"/>
            <a:ext cx="4826758" cy="271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846161" y="1733266"/>
            <a:ext cx="10736239" cy="68238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60944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HIRO MISAKE" pitchFamily="2" charset="0"/>
              </a:rPr>
              <a:t>Quotes that still ring true today</a:t>
            </a:r>
          </a:p>
        </p:txBody>
      </p:sp>
      <p:sp>
        <p:nvSpPr>
          <p:cNvPr id="4" name="Subtitle 2"/>
          <p:cNvSpPr>
            <a:spLocks noGrp="1"/>
          </p:cNvSpPr>
          <p:nvPr>
            <p:ph idx="1"/>
          </p:nvPr>
        </p:nvSpPr>
        <p:spPr>
          <a:xfrm>
            <a:off x="423081" y="1600201"/>
            <a:ext cx="11259403" cy="4525963"/>
          </a:xfrm>
        </p:spPr>
        <p:txBody>
          <a:bodyPr/>
          <a:lstStyle/>
          <a:p>
            <a:pPr marL="457200" indent="-45720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Hiro misake" pitchFamily="2" charset="0"/>
              </a:rPr>
              <a:t>The strength of a nation derives from the           integrity of the home</a:t>
            </a:r>
          </a:p>
          <a:p>
            <a:pPr marL="457200" indent="-45720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Hiro misake" pitchFamily="2" charset="0"/>
              </a:rPr>
              <a:t>It doesn’t matter how slowly you go as long as you do not stop</a:t>
            </a:r>
          </a:p>
          <a:p>
            <a:pPr marL="457200" indent="-45720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Hiro misake" pitchFamily="2" charset="0"/>
              </a:rPr>
              <a:t>When anger arises, think about the consequences</a:t>
            </a:r>
          </a:p>
          <a:p>
            <a:pPr marL="457200" indent="-45720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Hiro misake" pitchFamily="2" charset="0"/>
              </a:rPr>
              <a:t>We have two lives, and the second begins when   we realize we only have one</a:t>
            </a:r>
          </a:p>
        </p:txBody>
      </p:sp>
    </p:spTree>
    <p:extLst>
      <p:ext uri="{BB962C8B-B14F-4D97-AF65-F5344CB8AC3E}">
        <p14:creationId xmlns:p14="http://schemas.microsoft.com/office/powerpoint/2010/main" val="9182490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E64CD00-61B1-A7D3-DFB9-090A6E3D9EE3}"/>
              </a:ext>
            </a:extLst>
          </p:cNvPr>
          <p:cNvSpPr txBox="1"/>
          <p:nvPr/>
        </p:nvSpPr>
        <p:spPr>
          <a:xfrm>
            <a:off x="3622040" y="1345644"/>
            <a:ext cx="49479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latin typeface="HIRO MISAKE" pitchFamily="2" charset="0"/>
              </a:rPr>
              <a:t>Thank you</a:t>
            </a:r>
          </a:p>
        </p:txBody>
      </p:sp>
      <p:pic>
        <p:nvPicPr>
          <p:cNvPr id="3074" name="Picture 2" descr="In China, a common gesture is to cup one hand in the fist of the other hand  similar to a curled or closed handed prayer? What is the meaning of this  gesture?">
            <a:extLst>
              <a:ext uri="{FF2B5EF4-FFF2-40B4-BE49-F238E27FC236}">
                <a16:creationId xmlns:a16="http://schemas.microsoft.com/office/drawing/2014/main" id="{A11441F7-37ED-FE0B-2F59-6C18F4426D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570798"/>
            <a:ext cx="4876800" cy="275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743329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615346" y="1473801"/>
            <a:ext cx="10745178" cy="1593273"/>
          </a:xfrm>
        </p:spPr>
        <p:txBody>
          <a:bodyPr/>
          <a:lstStyle/>
          <a:p>
            <a:pPr marL="457200" indent="-457200" algn="l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Hiro misake" pitchFamily="2" charset="0"/>
              </a:rPr>
              <a:t>Founder of moral and political philosophy</a:t>
            </a:r>
          </a:p>
          <a:p>
            <a:pPr marL="457200" indent="-457200" algn="l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Hiro misake" pitchFamily="2" charset="0"/>
              </a:rPr>
              <a:t>Also known as master </a:t>
            </a:r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Hiro misake" pitchFamily="2" charset="0"/>
              </a:rPr>
              <a:t>kong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Hiro misake" pitchFamily="2" charset="0"/>
              </a:rPr>
              <a:t> or Kong </a:t>
            </a:r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Hiro misake" pitchFamily="2" charset="0"/>
              </a:rPr>
              <a:t>fuzi</a:t>
            </a: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  <a:latin typeface="Hiro misake" pitchFamily="2" charset="0"/>
            </a:endParaRPr>
          </a:p>
          <a:p>
            <a:pPr marL="457200" indent="-457200" algn="l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Hiro misake" pitchFamily="2" charset="0"/>
              </a:rPr>
              <a:t>Known as </a:t>
            </a:r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Hiro misake" pitchFamily="2" charset="0"/>
              </a:rPr>
              <a:t>ru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Hiro misake" pitchFamily="2" charset="0"/>
              </a:rPr>
              <a:t> and student called </a:t>
            </a:r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Hiro misake" pitchFamily="2" charset="0"/>
              </a:rPr>
              <a:t>ruists</a:t>
            </a: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  <a:latin typeface="Hiro misake" pitchFamily="2" charset="0"/>
            </a:endParaRPr>
          </a:p>
          <a:p>
            <a:pPr marL="457200" indent="-457200" algn="l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Hiro misake" pitchFamily="2" charset="0"/>
              </a:rPr>
              <a:t>Active in politics, music, poetry and most significantly ethics &amp;  philosophy</a:t>
            </a:r>
          </a:p>
          <a:p>
            <a:pPr marL="457200" indent="-457200" algn="l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Hiro misake" pitchFamily="2" charset="0"/>
              </a:rPr>
              <a:t>Lived in a time of chaos &amp; corruption &amp; trying to        morally transform the rulers of different states</a:t>
            </a:r>
          </a:p>
          <a:p>
            <a:pPr marL="457200" indent="-457200" algn="l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Hiro misake" pitchFamily="2" charset="0"/>
              </a:rPr>
              <a:t>Followed him from state to state of 10 official              position</a:t>
            </a:r>
          </a:p>
          <a:p>
            <a:pPr marL="457200" indent="-457200" algn="l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  <a:latin typeface="Hiro misake" pitchFamily="2" charset="0"/>
            </a:endParaRPr>
          </a:p>
          <a:p>
            <a:pPr marL="457200" indent="-457200" algn="l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  <a:latin typeface="Hiro misake" pitchFamily="2" charset="0"/>
            </a:endParaRPr>
          </a:p>
          <a:p>
            <a:pPr marL="457200" indent="-457200" algn="l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Hiro misake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1477" y="524435"/>
            <a:ext cx="105290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Hiro misake" pitchFamily="2" charset="0"/>
              </a:rPr>
              <a:t>Confucius (551  479 </a:t>
            </a:r>
            <a:r>
              <a:rPr lang="en-US" sz="4000" dirty="0" err="1">
                <a:latin typeface="Hiro misake" pitchFamily="2" charset="0"/>
              </a:rPr>
              <a:t>Bce</a:t>
            </a:r>
            <a:r>
              <a:rPr lang="en-US" sz="4000" dirty="0">
                <a:latin typeface="Hiro misake" pitchFamily="2" charset="0"/>
              </a:rPr>
              <a:t>)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410635" y="874059"/>
            <a:ext cx="188259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55550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436097"/>
            <a:ext cx="10363200" cy="1470025"/>
          </a:xfrm>
        </p:spPr>
        <p:txBody>
          <a:bodyPr/>
          <a:lstStyle/>
          <a:p>
            <a:r>
              <a:rPr lang="en-US" sz="40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Hiro misake" pitchFamily="2" charset="0"/>
              </a:rPr>
              <a:t>What is </a:t>
            </a:r>
            <a:r>
              <a:rPr lang="en-US" sz="36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Hiro misake" pitchFamily="2" charset="0"/>
              </a:rPr>
              <a:t>Confucianism</a:t>
            </a:r>
            <a:r>
              <a:rPr lang="en-US" sz="40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Hiro misake" pitchFamily="2" charset="0"/>
              </a:rPr>
              <a:t> ?</a:t>
            </a:r>
            <a:endParaRPr lang="en-US" sz="4000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1304925" y="1906588"/>
            <a:ext cx="9385487" cy="1752600"/>
          </a:xfrm>
        </p:spPr>
        <p:txBody>
          <a:bodyPr/>
          <a:lstStyle/>
          <a:p>
            <a:pPr marL="457200" indent="-457200" algn="l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Hiro misake" pitchFamily="2" charset="0"/>
              </a:rPr>
              <a:t>emphasized personal and governmental morality, social relationship appropriateness</a:t>
            </a:r>
          </a:p>
          <a:p>
            <a:pPr marL="457200" indent="-457200" algn="l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Hiro misake" pitchFamily="2" charset="0"/>
              </a:rPr>
              <a:t>Part of Chinese social fabric &amp; way of life</a:t>
            </a:r>
          </a:p>
          <a:p>
            <a:pPr marL="457200" indent="-457200" algn="l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Hiro misake" pitchFamily="2" charset="0"/>
              </a:rPr>
              <a:t>Religious arena that expanded across </a:t>
            </a:r>
            <a:r>
              <a:rPr lang="en-US" sz="2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Hiro misake" pitchFamily="2" charset="0"/>
              </a:rPr>
              <a:t>asia</a:t>
            </a:r>
            <a:endParaRPr lang="en-US" sz="2600" dirty="0">
              <a:solidFill>
                <a:schemeClr val="tx1">
                  <a:lumMod val="85000"/>
                  <a:lumOff val="15000"/>
                </a:schemeClr>
              </a:solidFill>
              <a:latin typeface="Hiro misake" pitchFamily="2" charset="0"/>
            </a:endParaRPr>
          </a:p>
          <a:p>
            <a:pPr marL="457200" indent="-457200" algn="l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Hiro misake" pitchFamily="2" charset="0"/>
              </a:rPr>
              <a:t>Despite the fact that numerous books have been written</a:t>
            </a:r>
          </a:p>
          <a:p>
            <a:pPr marL="457200" indent="-457200" algn="l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Hiro misake" pitchFamily="2" charset="0"/>
              </a:rPr>
              <a:t>Students got together to compile his thoughts     into remarkable collection</a:t>
            </a:r>
          </a:p>
          <a:p>
            <a:pPr marL="457200" indent="-457200" algn="l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Hiro misake" pitchFamily="2" charset="0"/>
              </a:rPr>
              <a:t>‘analects’    published in late 140 </a:t>
            </a:r>
            <a:r>
              <a:rPr lang="en-US" sz="2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Hiro misake" pitchFamily="2" charset="0"/>
              </a:rPr>
              <a:t>bce</a:t>
            </a:r>
            <a:endParaRPr lang="en-US" sz="2600" dirty="0">
              <a:solidFill>
                <a:schemeClr val="tx1">
                  <a:lumMod val="85000"/>
                  <a:lumOff val="15000"/>
                </a:schemeClr>
              </a:solidFill>
              <a:latin typeface="Hiro misake" pitchFamily="2" charset="0"/>
            </a:endParaRPr>
          </a:p>
          <a:p>
            <a:pPr marL="457200" indent="-457200" algn="l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sz="2200" dirty="0">
              <a:solidFill>
                <a:schemeClr val="tx1">
                  <a:lumMod val="85000"/>
                  <a:lumOff val="15000"/>
                </a:schemeClr>
              </a:solidFill>
              <a:latin typeface="Hiro misake" pitchFamily="2" charset="0"/>
            </a:endParaRPr>
          </a:p>
          <a:p>
            <a:pPr marL="457200" indent="-457200" algn="l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sz="2200" dirty="0">
              <a:solidFill>
                <a:schemeClr val="tx1">
                  <a:lumMod val="85000"/>
                  <a:lumOff val="15000"/>
                </a:schemeClr>
              </a:solidFill>
              <a:latin typeface="Hiro misak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87773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2581" y="1552354"/>
            <a:ext cx="10363200" cy="1336386"/>
          </a:xfrm>
        </p:spPr>
        <p:txBody>
          <a:bodyPr/>
          <a:lstStyle/>
          <a:p>
            <a:pPr algn="l"/>
            <a:r>
              <a:rPr lang="en-US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Hiro misake" pitchFamily="2" charset="0"/>
              </a:rPr>
              <a:t>Confucianism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2581" y="3127790"/>
            <a:ext cx="8534400" cy="1593273"/>
          </a:xfrm>
        </p:spPr>
        <p:txBody>
          <a:bodyPr/>
          <a:lstStyle/>
          <a:p>
            <a:pPr marL="457200" indent="-457200" algn="l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Hiro misake" pitchFamily="2" charset="0"/>
              </a:rPr>
              <a:t>Chinese belief system</a:t>
            </a:r>
          </a:p>
          <a:p>
            <a:pPr marL="457200" indent="-457200" algn="l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Hiro misake" pitchFamily="2" charset="0"/>
              </a:rPr>
              <a:t>Personal ethics and morality</a:t>
            </a:r>
          </a:p>
          <a:p>
            <a:pPr marL="457200" indent="-457200" algn="l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Hiro misake" pitchFamily="2" charset="0"/>
              </a:rPr>
              <a:t>Hundred Schools of thought</a:t>
            </a:r>
          </a:p>
          <a:p>
            <a:pPr marL="457200" indent="-457200" algn="l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Hiro misake" pitchFamily="2" charset="0"/>
              </a:rPr>
              <a:t>Religion or Philosophy</a:t>
            </a:r>
          </a:p>
          <a:p>
            <a:pPr marL="457200" indent="-457200" algn="l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Hiro misake" pitchFamily="2" charset="0"/>
              </a:rPr>
              <a:t>Great impact on East Asian culture</a:t>
            </a:r>
          </a:p>
        </p:txBody>
      </p:sp>
      <p:pic>
        <p:nvPicPr>
          <p:cNvPr id="1026" name="Picture 2" descr="Confucius and Confucianism - Cchatt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812" y="336176"/>
            <a:ext cx="4707404" cy="3138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10966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95564"/>
            <a:ext cx="10363200" cy="1470025"/>
          </a:xfrm>
        </p:spPr>
        <p:txBody>
          <a:bodyPr/>
          <a:lstStyle/>
          <a:p>
            <a:r>
              <a:rPr lang="en-US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Hiro misake" pitchFamily="2" charset="0"/>
              </a:rPr>
              <a:t>Dimensions of Confucianism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565589"/>
            <a:ext cx="8534400" cy="1752600"/>
          </a:xfrm>
        </p:spPr>
        <p:txBody>
          <a:bodyPr/>
          <a:lstStyle/>
          <a:p>
            <a:pPr marL="457200" indent="-457200" algn="l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Hiro misake" pitchFamily="2" charset="0"/>
              </a:rPr>
              <a:t>Virtue Ethics</a:t>
            </a:r>
          </a:p>
          <a:p>
            <a:pPr marL="914400" lvl="1" indent="-457200" algn="l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iro misake" pitchFamily="2" charset="0"/>
              </a:rPr>
              <a:t>Dao ➝ The way of life → Helping others</a:t>
            </a:r>
          </a:p>
          <a:p>
            <a:pPr marL="914400" lvl="1" indent="-457200" algn="l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iro misake" pitchFamily="2" charset="0"/>
              </a:rPr>
              <a:t>De ➝ Virtue ➝ Kindness</a:t>
            </a:r>
          </a:p>
          <a:p>
            <a:pPr marL="914400" lvl="1" indent="-457200" algn="l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Hiro misake" pitchFamily="2" charset="0"/>
            </a:endParaRPr>
          </a:p>
          <a:p>
            <a:pPr marL="457200" indent="-457200" algn="l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Hiro misake" pitchFamily="2" charset="0"/>
              </a:rPr>
              <a:t>5 Ethical Virtues</a:t>
            </a:r>
          </a:p>
          <a:p>
            <a:pPr marL="971550" lvl="1" indent="-514350" algn="l">
              <a:buClr>
                <a:schemeClr val="accent2">
                  <a:lumMod val="75000"/>
                </a:schemeClr>
              </a:buClr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iro misake" pitchFamily="2" charset="0"/>
              </a:rPr>
              <a:t>Yi or Righteousness</a:t>
            </a:r>
          </a:p>
          <a:p>
            <a:pPr marL="971550" lvl="1" indent="-514350" algn="l">
              <a:buClr>
                <a:schemeClr val="accent2">
                  <a:lumMod val="75000"/>
                </a:schemeClr>
              </a:buClr>
              <a:buFont typeface="+mj-lt"/>
              <a:buAutoNum type="arabicPeriod"/>
            </a:pPr>
            <a:r>
              <a:rPr lang="en-US" sz="24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Hiro misake" pitchFamily="2" charset="0"/>
              </a:rPr>
              <a:t>Li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iro misake" pitchFamily="2" charset="0"/>
              </a:rPr>
              <a:t> or Propriety</a:t>
            </a:r>
          </a:p>
          <a:p>
            <a:pPr marL="971550" lvl="1" indent="-514350" algn="l">
              <a:buClr>
                <a:schemeClr val="accent2">
                  <a:lumMod val="75000"/>
                </a:schemeClr>
              </a:buClr>
              <a:buFont typeface="+mj-lt"/>
              <a:buAutoNum type="arabicPeriod"/>
            </a:pP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Hiro misake" pitchFamily="2" charset="0"/>
              </a:rPr>
              <a:t>Ren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iro misake" pitchFamily="2" charset="0"/>
              </a:rPr>
              <a:t> or Benevolence</a:t>
            </a:r>
          </a:p>
          <a:p>
            <a:pPr marL="971550" lvl="1" indent="-514350" algn="l">
              <a:buClr>
                <a:schemeClr val="accent2">
                  <a:lumMod val="75000"/>
                </a:schemeClr>
              </a:buClr>
              <a:buFont typeface="+mj-lt"/>
              <a:buAutoNum type="arabicPeriod"/>
            </a:pP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Hiro misake" pitchFamily="2" charset="0"/>
              </a:rPr>
              <a:t>Zhi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iro misake" pitchFamily="2" charset="0"/>
              </a:rPr>
              <a:t> or Wisdom</a:t>
            </a:r>
          </a:p>
          <a:p>
            <a:pPr marL="971550" lvl="1" indent="-514350" algn="l">
              <a:buClr>
                <a:schemeClr val="accent2">
                  <a:lumMod val="75000"/>
                </a:schemeClr>
              </a:buClr>
              <a:buFont typeface="+mj-lt"/>
              <a:buAutoNum type="arabicPeriod"/>
            </a:pP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Hiro misake" pitchFamily="2" charset="0"/>
              </a:rPr>
              <a:t>Xin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iro misake" pitchFamily="2" charset="0"/>
              </a:rPr>
              <a:t> or Fidelity</a:t>
            </a:r>
          </a:p>
        </p:txBody>
      </p:sp>
      <p:sp>
        <p:nvSpPr>
          <p:cNvPr id="4" name="AutoShape 2" descr="Confusianism - Comprehensive Asian Religion Websit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Confusianism - Comprehensive Asian Religion Websit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6" name="Picture 8" descr="China runs Confucian culture courses for religious leaders in bid to boost  control | South China Morning Po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3938" y="2672544"/>
            <a:ext cx="5854603" cy="3903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21536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9809" y="915775"/>
            <a:ext cx="10363200" cy="1470025"/>
          </a:xfrm>
        </p:spPr>
        <p:txBody>
          <a:bodyPr/>
          <a:lstStyle/>
          <a:p>
            <a:r>
              <a:rPr lang="en-US" sz="5400" u="sng" dirty="0">
                <a:latin typeface="HIRO MISAKE" pitchFamily="2" charset="0"/>
              </a:rPr>
              <a:t>The teaching of </a:t>
            </a:r>
            <a:r>
              <a:rPr lang="en-US" sz="5400" u="sng" dirty="0" err="1">
                <a:latin typeface="HIRO MISAKE" pitchFamily="2" charset="0"/>
              </a:rPr>
              <a:t>confucius</a:t>
            </a:r>
            <a:endParaRPr lang="en-US" sz="5400" u="sng" dirty="0">
              <a:latin typeface="HIRO MISAKE" pitchFamily="2" charset="0"/>
            </a:endParaRPr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1924334" y="3027623"/>
            <a:ext cx="9448800" cy="1752600"/>
          </a:xfrm>
        </p:spPr>
        <p:txBody>
          <a:bodyPr/>
          <a:lstStyle/>
          <a:p>
            <a:pPr marL="457200" indent="-457200" algn="l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Hiro misake" pitchFamily="2" charset="0"/>
              </a:rPr>
              <a:t>Main goal ⇒ “Chun Tzu” </a:t>
            </a:r>
          </a:p>
          <a:p>
            <a:pPr algn="l">
              <a:buClr>
                <a:schemeClr val="accent2">
                  <a:lumMod val="75000"/>
                </a:schemeClr>
              </a:buClr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Hiro misake" pitchFamily="2" charset="0"/>
              </a:rPr>
              <a:t>                         </a:t>
            </a:r>
          </a:p>
        </p:txBody>
      </p:sp>
      <p:sp>
        <p:nvSpPr>
          <p:cNvPr id="6" name="Down Arrow 5"/>
          <p:cNvSpPr/>
          <p:nvPr/>
        </p:nvSpPr>
        <p:spPr>
          <a:xfrm>
            <a:off x="6569122" y="3776743"/>
            <a:ext cx="436731" cy="902391"/>
          </a:xfrm>
          <a:prstGeom prst="downArrow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261812" y="4780223"/>
            <a:ext cx="78611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HIRO MISAKE" pitchFamily="2" charset="0"/>
              </a:rPr>
              <a:t>Superior person or ideal person</a:t>
            </a:r>
          </a:p>
        </p:txBody>
      </p:sp>
    </p:spTree>
    <p:extLst>
      <p:ext uri="{BB962C8B-B14F-4D97-AF65-F5344CB8AC3E}">
        <p14:creationId xmlns:p14="http://schemas.microsoft.com/office/powerpoint/2010/main" val="35311539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animBg="1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791763" y="206860"/>
            <a:ext cx="103632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4A452A"/>
                </a:solidFill>
                <a:latin typeface="+mn-ea"/>
                <a:ea typeface="+mn-ea"/>
                <a:cs typeface="나눔명조"/>
              </a:defRPr>
            </a:lvl1pPr>
            <a:lvl2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A452A"/>
                </a:solidFill>
                <a:latin typeface="나눔명조"/>
                <a:ea typeface="나눔명조"/>
                <a:cs typeface="나눔명조"/>
              </a:defRPr>
            </a:lvl2pPr>
            <a:lvl3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A452A"/>
                </a:solidFill>
                <a:latin typeface="나눔명조"/>
                <a:ea typeface="나눔명조"/>
                <a:cs typeface="나눔명조"/>
              </a:defRPr>
            </a:lvl3pPr>
            <a:lvl4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A452A"/>
                </a:solidFill>
                <a:latin typeface="나눔명조"/>
                <a:ea typeface="나눔명조"/>
                <a:cs typeface="나눔명조"/>
              </a:defRPr>
            </a:lvl4pPr>
            <a:lvl5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A452A"/>
                </a:solidFill>
                <a:latin typeface="나눔명조"/>
                <a:ea typeface="나눔명조"/>
                <a:cs typeface="나눔명조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A452A"/>
                </a:solidFill>
                <a:latin typeface="나눔명조"/>
                <a:ea typeface="나눔명조"/>
                <a:cs typeface="나눔명조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A452A"/>
                </a:solidFill>
                <a:latin typeface="나눔명조"/>
                <a:ea typeface="나눔명조"/>
                <a:cs typeface="나눔명조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A452A"/>
                </a:solidFill>
                <a:latin typeface="나눔명조"/>
                <a:ea typeface="나눔명조"/>
                <a:cs typeface="나눔명조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A452A"/>
                </a:solidFill>
                <a:latin typeface="나눔명조"/>
                <a:ea typeface="나눔명조"/>
                <a:cs typeface="나눔명조"/>
              </a:defRPr>
            </a:lvl9pPr>
          </a:lstStyle>
          <a:p>
            <a:pPr algn="l"/>
            <a:r>
              <a:rPr lang="en-US" sz="3600" b="1" u="sng" spc="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Hiro misake" pitchFamily="2" charset="0"/>
              </a:rPr>
              <a:t>Junzi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Hiro misake" pitchFamily="2" charset="0"/>
              </a:rPr>
              <a:t> ⇒ The exemplary person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43105" y="1499947"/>
            <a:ext cx="8266187" cy="584775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Hiro misake" pitchFamily="2" charset="0"/>
              </a:rPr>
              <a:t>Central concept of virtue ethics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 bwMode="auto">
          <a:xfrm>
            <a:off x="791763" y="1969272"/>
            <a:ext cx="103632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4A452A"/>
                </a:solidFill>
                <a:latin typeface="+mn-ea"/>
                <a:ea typeface="+mn-ea"/>
                <a:cs typeface="나눔명조"/>
              </a:defRPr>
            </a:lvl1pPr>
            <a:lvl2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A452A"/>
                </a:solidFill>
                <a:latin typeface="나눔명조"/>
                <a:ea typeface="나눔명조"/>
                <a:cs typeface="나눔명조"/>
              </a:defRPr>
            </a:lvl2pPr>
            <a:lvl3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A452A"/>
                </a:solidFill>
                <a:latin typeface="나눔명조"/>
                <a:ea typeface="나눔명조"/>
                <a:cs typeface="나눔명조"/>
              </a:defRPr>
            </a:lvl3pPr>
            <a:lvl4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A452A"/>
                </a:solidFill>
                <a:latin typeface="나눔명조"/>
                <a:ea typeface="나눔명조"/>
                <a:cs typeface="나눔명조"/>
              </a:defRPr>
            </a:lvl4pPr>
            <a:lvl5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A452A"/>
                </a:solidFill>
                <a:latin typeface="나눔명조"/>
                <a:ea typeface="나눔명조"/>
                <a:cs typeface="나눔명조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A452A"/>
                </a:solidFill>
                <a:latin typeface="나눔명조"/>
                <a:ea typeface="나눔명조"/>
                <a:cs typeface="나눔명조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A452A"/>
                </a:solidFill>
                <a:latin typeface="나눔명조"/>
                <a:ea typeface="나눔명조"/>
                <a:cs typeface="나눔명조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A452A"/>
                </a:solidFill>
                <a:latin typeface="나눔명조"/>
                <a:ea typeface="나눔명조"/>
                <a:cs typeface="나눔명조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A452A"/>
                </a:solidFill>
                <a:latin typeface="나눔명조"/>
                <a:ea typeface="나눔명조"/>
                <a:cs typeface="나눔명조"/>
              </a:defRPr>
            </a:lvl9pPr>
          </a:lstStyle>
          <a:p>
            <a:pPr algn="l"/>
            <a:r>
              <a:rPr lang="en-US" sz="32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Hiro misake" pitchFamily="2" charset="0"/>
              </a:rPr>
              <a:t>Yi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Hiro misake" pitchFamily="2" charset="0"/>
              </a:rPr>
              <a:t> ⇒ Decision ➝ Knowledge of right and Wrong</a:t>
            </a:r>
          </a:p>
        </p:txBody>
      </p:sp>
      <p:sp>
        <p:nvSpPr>
          <p:cNvPr id="12" name="Curved Right Arrow 11"/>
          <p:cNvSpPr/>
          <p:nvPr/>
        </p:nvSpPr>
        <p:spPr>
          <a:xfrm rot="20217550">
            <a:off x="688426" y="3028453"/>
            <a:ext cx="349604" cy="932000"/>
          </a:xfrm>
          <a:prstGeom prst="curvedRightArrow">
            <a:avLst>
              <a:gd name="adj1" fmla="val 21386"/>
              <a:gd name="adj2" fmla="val 73426"/>
              <a:gd name="adj3" fmla="val 372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 bwMode="auto">
          <a:xfrm>
            <a:off x="1289015" y="3077332"/>
            <a:ext cx="103632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4A452A"/>
                </a:solidFill>
                <a:latin typeface="+mn-ea"/>
                <a:ea typeface="+mn-ea"/>
                <a:cs typeface="나눔명조"/>
              </a:defRPr>
            </a:lvl1pPr>
            <a:lvl2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A452A"/>
                </a:solidFill>
                <a:latin typeface="나눔명조"/>
                <a:ea typeface="나눔명조"/>
                <a:cs typeface="나눔명조"/>
              </a:defRPr>
            </a:lvl2pPr>
            <a:lvl3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A452A"/>
                </a:solidFill>
                <a:latin typeface="나눔명조"/>
                <a:ea typeface="나눔명조"/>
                <a:cs typeface="나눔명조"/>
              </a:defRPr>
            </a:lvl3pPr>
            <a:lvl4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A452A"/>
                </a:solidFill>
                <a:latin typeface="나눔명조"/>
                <a:ea typeface="나눔명조"/>
                <a:cs typeface="나눔명조"/>
              </a:defRPr>
            </a:lvl4pPr>
            <a:lvl5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A452A"/>
                </a:solidFill>
                <a:latin typeface="나눔명조"/>
                <a:ea typeface="나눔명조"/>
                <a:cs typeface="나눔명조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A452A"/>
                </a:solidFill>
                <a:latin typeface="나눔명조"/>
                <a:ea typeface="나눔명조"/>
                <a:cs typeface="나눔명조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A452A"/>
                </a:solidFill>
                <a:latin typeface="나눔명조"/>
                <a:ea typeface="나눔명조"/>
                <a:cs typeface="나눔명조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A452A"/>
                </a:solidFill>
                <a:latin typeface="나눔명조"/>
                <a:ea typeface="나눔명조"/>
                <a:cs typeface="나눔명조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A452A"/>
                </a:solidFill>
                <a:latin typeface="나눔명조"/>
                <a:ea typeface="나눔명조"/>
                <a:cs typeface="나눔명조"/>
              </a:defRPr>
            </a:lvl9pPr>
          </a:lstStyle>
          <a:p>
            <a:pPr algn="l"/>
            <a:r>
              <a:rPr lang="en-US" sz="32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Hiro misake" pitchFamily="2" charset="0"/>
              </a:rPr>
              <a:t>Li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Hiro misake" pitchFamily="2" charset="0"/>
              </a:rPr>
              <a:t> ⇒ Good action ➝ Ritual (Tradition 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Algerian" panose="04020705040A02060702" pitchFamily="82" charset="0"/>
              </a:rPr>
              <a:t>/ 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Hiro misake" pitchFamily="2" charset="0"/>
              </a:rPr>
              <a:t>Habit)</a:t>
            </a:r>
          </a:p>
        </p:txBody>
      </p:sp>
      <p:sp>
        <p:nvSpPr>
          <p:cNvPr id="14" name="Curved Right Arrow 13"/>
          <p:cNvSpPr/>
          <p:nvPr/>
        </p:nvSpPr>
        <p:spPr>
          <a:xfrm rot="979432" flipH="1">
            <a:off x="10959157" y="4077164"/>
            <a:ext cx="391612" cy="940387"/>
          </a:xfrm>
          <a:prstGeom prst="curvedRightArrow">
            <a:avLst>
              <a:gd name="adj1" fmla="val 22316"/>
              <a:gd name="adj2" fmla="val 80101"/>
              <a:gd name="adj3" fmla="val 372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 bwMode="auto">
          <a:xfrm>
            <a:off x="894599" y="4797681"/>
            <a:ext cx="103632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4A452A"/>
                </a:solidFill>
                <a:latin typeface="+mn-ea"/>
                <a:ea typeface="+mn-ea"/>
                <a:cs typeface="나눔명조"/>
              </a:defRPr>
            </a:lvl1pPr>
            <a:lvl2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A452A"/>
                </a:solidFill>
                <a:latin typeface="나눔명조"/>
                <a:ea typeface="나눔명조"/>
                <a:cs typeface="나눔명조"/>
              </a:defRPr>
            </a:lvl2pPr>
            <a:lvl3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A452A"/>
                </a:solidFill>
                <a:latin typeface="나눔명조"/>
                <a:ea typeface="나눔명조"/>
                <a:cs typeface="나눔명조"/>
              </a:defRPr>
            </a:lvl3pPr>
            <a:lvl4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A452A"/>
                </a:solidFill>
                <a:latin typeface="나눔명조"/>
                <a:ea typeface="나눔명조"/>
                <a:cs typeface="나눔명조"/>
              </a:defRPr>
            </a:lvl4pPr>
            <a:lvl5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A452A"/>
                </a:solidFill>
                <a:latin typeface="나눔명조"/>
                <a:ea typeface="나눔명조"/>
                <a:cs typeface="나눔명조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A452A"/>
                </a:solidFill>
                <a:latin typeface="나눔명조"/>
                <a:ea typeface="나눔명조"/>
                <a:cs typeface="나눔명조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A452A"/>
                </a:solidFill>
                <a:latin typeface="나눔명조"/>
                <a:ea typeface="나눔명조"/>
                <a:cs typeface="나눔명조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A452A"/>
                </a:solidFill>
                <a:latin typeface="나눔명조"/>
                <a:ea typeface="나눔명조"/>
                <a:cs typeface="나눔명조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4A452A"/>
                </a:solidFill>
                <a:latin typeface="나눔명조"/>
                <a:ea typeface="나눔명조"/>
                <a:cs typeface="나눔명조"/>
              </a:defRPr>
            </a:lvl9pPr>
          </a:lstStyle>
          <a:p>
            <a:pPr algn="l"/>
            <a:r>
              <a:rPr lang="en-US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Hiro misake" pitchFamily="2" charset="0"/>
              </a:rPr>
              <a:t>Ren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Hiro misake" pitchFamily="2" charset="0"/>
              </a:rPr>
              <a:t> ⇒ Humaneness ➝ Social  communal-helping </a:t>
            </a:r>
          </a:p>
          <a:p>
            <a:pPr algn="l"/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Hiro misake" pitchFamily="2" charset="0"/>
              </a:rPr>
              <a:t>                                 others to be good.</a:t>
            </a:r>
          </a:p>
          <a:p>
            <a:pPr algn="l"/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Hiro misake" pitchFamily="2" charset="0"/>
              </a:rPr>
              <a:t>                                 Mutual understanding</a:t>
            </a:r>
          </a:p>
        </p:txBody>
      </p:sp>
    </p:spTree>
    <p:extLst>
      <p:ext uri="{BB962C8B-B14F-4D97-AF65-F5344CB8AC3E}">
        <p14:creationId xmlns:p14="http://schemas.microsoft.com/office/powerpoint/2010/main" val="31152104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3" grpId="0"/>
      <p:bldP spid="14" grpId="0" animBg="1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014227"/>
            <a:ext cx="10972800" cy="1143000"/>
          </a:xfrm>
        </p:spPr>
        <p:txBody>
          <a:bodyPr/>
          <a:lstStyle/>
          <a:p>
            <a:r>
              <a:rPr lang="en-US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Hiro misake" pitchFamily="2" charset="0"/>
              </a:rPr>
              <a:t>The Golden rule of Confucianism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14818" y="2583376"/>
            <a:ext cx="8162365" cy="193899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Hiro misake" pitchFamily="2" charset="0"/>
              </a:rPr>
              <a:t>“Do not do unto others</a:t>
            </a:r>
          </a:p>
          <a:p>
            <a:pPr algn="ctr"/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Hiro misake" pitchFamily="2" charset="0"/>
              </a:rPr>
              <a:t>What you do not wish</a:t>
            </a:r>
          </a:p>
          <a:p>
            <a:pPr algn="ctr"/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Hiro misake" pitchFamily="2" charset="0"/>
              </a:rPr>
              <a:t>To be done to yourself”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71447" y="4948518"/>
            <a:ext cx="33057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Hiro misake" pitchFamily="2" charset="0"/>
              </a:rPr>
              <a:t>Confucius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Hiro misake" pitchFamily="2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7718612" y="5259777"/>
            <a:ext cx="215153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41538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latin typeface="HIRO MISAKE" pitchFamily="2" charset="0"/>
              </a:rPr>
              <a:t>The Confucius ideals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CBF7283-07A9-CAB4-72AA-2C33CC673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</p:spPr>
        <p:txBody>
          <a:bodyPr/>
          <a:lstStyle/>
          <a:p>
            <a:pPr marL="457200" indent="-45720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Hiro misake" pitchFamily="2" charset="0"/>
              </a:rPr>
              <a:t>Yi</a:t>
            </a:r>
          </a:p>
          <a:p>
            <a:pPr marL="857250" lvl="1" indent="-457200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Hiro misake" pitchFamily="2" charset="0"/>
              </a:rPr>
              <a:t>The knowledge of right and wrong</a:t>
            </a:r>
          </a:p>
          <a:p>
            <a:pPr marL="457200" indent="-45720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Hiro misake" pitchFamily="2" charset="0"/>
              </a:rPr>
              <a:t>Li</a:t>
            </a:r>
          </a:p>
          <a:p>
            <a:pPr marL="857250" lvl="1" indent="-457200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Hiro misake" pitchFamily="2" charset="0"/>
              </a:rPr>
              <a:t>Ritual of good actions</a:t>
            </a:r>
          </a:p>
          <a:p>
            <a:pPr marL="457200" indent="-45720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Hiro misake" pitchFamily="2" charset="0"/>
              </a:rPr>
              <a:t>Ren</a:t>
            </a:r>
          </a:p>
          <a:p>
            <a:pPr marL="857250" lvl="1" indent="-457200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Hiro misake" pitchFamily="2" charset="0"/>
              </a:rPr>
              <a:t>A good character</a:t>
            </a:r>
          </a:p>
          <a:p>
            <a:pPr marL="857250" lvl="1" indent="-457200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Hiro misake" pitchFamily="2" charset="0"/>
              </a:rPr>
              <a:t>Helping the community</a:t>
            </a:r>
          </a:p>
        </p:txBody>
      </p:sp>
      <p:pic>
        <p:nvPicPr>
          <p:cNvPr id="1026" name="Picture 2" descr="CONFUCIANISM, FAMILY, SOCIETY, FILIAL PIETY AND RELATIONSHIPS | Facts and  Details">
            <a:extLst>
              <a:ext uri="{FF2B5EF4-FFF2-40B4-BE49-F238E27FC236}">
                <a16:creationId xmlns:a16="http://schemas.microsoft.com/office/drawing/2014/main" id="{8198E823-5D8D-8B30-879B-AAC594873A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7185" y="3429000"/>
            <a:ext cx="4810436" cy="2700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71033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heme/theme1.xml><?xml version="1.0" encoding="utf-8"?>
<a:theme xmlns:a="http://schemas.openxmlformats.org/drawingml/2006/main" name="Office 테마">
  <a:themeElements>
    <a:clrScheme name="사용자 지정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974806"/>
      </a:hlink>
      <a:folHlink>
        <a:srgbClr val="3F3F3F"/>
      </a:folHlink>
    </a:clrScheme>
    <a:fontScheme name="나눔명조">
      <a:majorFont>
        <a:latin typeface="나눔명조"/>
        <a:ea typeface="나눔명조"/>
        <a:cs typeface=""/>
      </a:majorFont>
      <a:minorFont>
        <a:latin typeface="나눔명조"/>
        <a:ea typeface="나눔명조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linear-style-of-ancient-books-ppt-templates</Template>
  <TotalTime>393</TotalTime>
  <Words>407</Words>
  <Application>Microsoft Office PowerPoint</Application>
  <PresentationFormat>Widescreen</PresentationFormat>
  <Paragraphs>86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맑은 고딕</vt:lpstr>
      <vt:lpstr>나눔고딕</vt:lpstr>
      <vt:lpstr>Algerian</vt:lpstr>
      <vt:lpstr>Arial</vt:lpstr>
      <vt:lpstr>Hiro misake</vt:lpstr>
      <vt:lpstr>Hiro misake</vt:lpstr>
      <vt:lpstr>Wingdings</vt:lpstr>
      <vt:lpstr>나눔명조</vt:lpstr>
      <vt:lpstr>Office 테마</vt:lpstr>
      <vt:lpstr>The Teachings of Confucius</vt:lpstr>
      <vt:lpstr>PowerPoint Presentation</vt:lpstr>
      <vt:lpstr>What is Confucianism ?</vt:lpstr>
      <vt:lpstr>Confucianism</vt:lpstr>
      <vt:lpstr>Dimensions of Confucianism</vt:lpstr>
      <vt:lpstr>The teaching of confucius</vt:lpstr>
      <vt:lpstr>PowerPoint Presentation</vt:lpstr>
      <vt:lpstr>The Golden rule of Confucianism</vt:lpstr>
      <vt:lpstr>The Confucius ideals</vt:lpstr>
      <vt:lpstr>PowerPoint Presentation</vt:lpstr>
      <vt:lpstr>A story from confucius</vt:lpstr>
      <vt:lpstr>Exploring Confucian culture in the   youth life</vt:lpstr>
      <vt:lpstr>Quotes that still ring true today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Udoy Saha</dc:creator>
  <cp:lastModifiedBy>Udoy Saha</cp:lastModifiedBy>
  <cp:revision>26</cp:revision>
  <dcterms:created xsi:type="dcterms:W3CDTF">2022-06-11T10:40:45Z</dcterms:created>
  <dcterms:modified xsi:type="dcterms:W3CDTF">2022-06-11T21:57:43Z</dcterms:modified>
</cp:coreProperties>
</file>