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0" r:id="rId2"/>
    <p:sldId id="304" r:id="rId3"/>
    <p:sldId id="289" r:id="rId4"/>
    <p:sldId id="305" r:id="rId5"/>
    <p:sldId id="301" r:id="rId6"/>
    <p:sldId id="303" r:id="rId7"/>
    <p:sldId id="299" r:id="rId8"/>
  </p:sldIdLst>
  <p:sldSz cx="12192000" cy="6858000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663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937" userDrawn="1">
          <p15:clr>
            <a:srgbClr val="A4A3A4"/>
          </p15:clr>
        </p15:guide>
        <p15:guide id="6" pos="5352" userDrawn="1">
          <p15:clr>
            <a:srgbClr val="A4A3A4"/>
          </p15:clr>
        </p15:guide>
        <p15:guide id="7" pos="6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A452A"/>
    <a:srgbClr val="2A1D1C"/>
    <a:srgbClr val="5D5635"/>
    <a:srgbClr val="9966FF"/>
    <a:srgbClr val="7747B7"/>
    <a:srgbClr val="9999FF"/>
    <a:srgbClr val="1FE5EF"/>
    <a:srgbClr val="5C56D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98" autoAdjust="0"/>
    <p:restoredTop sz="94660"/>
  </p:normalViewPr>
  <p:slideViewPr>
    <p:cSldViewPr>
      <p:cViewPr varScale="1">
        <p:scale>
          <a:sx n="64" d="100"/>
          <a:sy n="64" d="100"/>
        </p:scale>
        <p:origin x="-968" y="-68"/>
      </p:cViewPr>
      <p:guideLst>
        <p:guide orient="horz" pos="2160"/>
        <p:guide orient="horz" pos="663"/>
        <p:guide orient="horz" pos="3385"/>
        <p:guide pos="3840"/>
        <p:guide pos="937"/>
        <p:guide pos="5352"/>
        <p:guide pos="6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latin typeface="Gulim" pitchFamily="34" charset="-127"/>
                <a:ea typeface="Guli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latin typeface="Gulim" pitchFamily="34" charset="-127"/>
                <a:ea typeface="Gulim" pitchFamily="34" charset="-127"/>
              </a:defRPr>
            </a:lvl1pPr>
          </a:lstStyle>
          <a:p>
            <a:fld id="{0170960B-F19C-4055-B247-68F43D467B83}" type="datetimeFigureOut">
              <a:rPr lang="ko-KR" altLang="en-US"/>
              <a:pPr/>
              <a:t>2017-06-05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latin typeface="Gulim" pitchFamily="34" charset="-127"/>
                <a:ea typeface="Guli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latin typeface="Gulim" pitchFamily="34" charset="-127"/>
                <a:ea typeface="Gulim" pitchFamily="34" charset="-127"/>
              </a:defRPr>
            </a:lvl1pPr>
          </a:lstStyle>
          <a:p>
            <a:fld id="{39156450-81F5-4502-8106-71F8F90FF1C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6570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hangeul.naver.com/font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blu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5"/>
          <p:cNvSpPr/>
          <p:nvPr userDrawn="1"/>
        </p:nvSpPr>
        <p:spPr>
          <a:xfrm>
            <a:off x="8303684" y="623411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800">
                <a:solidFill>
                  <a:srgbClr val="7F7F7F"/>
                </a:solidFill>
                <a:latin typeface="나눔고딕"/>
                <a:ea typeface="Gulim" pitchFamily="34" charset="-127"/>
              </a:rPr>
              <a:t>이 문서는 나눔글꼴로 작성되었습니다</a:t>
            </a:r>
            <a:r>
              <a:rPr lang="en-US" altLang="ko-KR" sz="800">
                <a:solidFill>
                  <a:srgbClr val="7F7F7F"/>
                </a:solidFill>
                <a:latin typeface="나눔고딕"/>
                <a:ea typeface="Gulim" pitchFamily="34" charset="-127"/>
              </a:rPr>
              <a:t>. </a:t>
            </a:r>
            <a:r>
              <a:rPr lang="ko-KR" altLang="en-US" sz="800" u="sng">
                <a:solidFill>
                  <a:srgbClr val="4495D2"/>
                </a:solidFill>
                <a:latin typeface="나눔고딕"/>
                <a:ea typeface="Gulim" pitchFamily="34" charset="-127"/>
                <a:hlinkClick r:id="rId3"/>
              </a:rPr>
              <a:t>설치하기</a:t>
            </a:r>
            <a:endParaRPr lang="ko-KR" altLang="en-US" sz="800" u="sng">
              <a:solidFill>
                <a:srgbClr val="4495D2"/>
              </a:solidFill>
              <a:latin typeface="나눔고딕"/>
              <a:ea typeface="Gulim" pitchFamily="34" charset="-127"/>
            </a:endParaRPr>
          </a:p>
        </p:txBody>
      </p:sp>
      <p:pic>
        <p:nvPicPr>
          <p:cNvPr id="4" name="그림 6" descr="korean fram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994834" y="723901"/>
            <a:ext cx="1513417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 descr="blu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6" descr="korean fram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94834" y="723901"/>
            <a:ext cx="1513417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8"/>
          <p:cNvSpPr/>
          <p:nvPr userDrawn="1"/>
        </p:nvSpPr>
        <p:spPr>
          <a:xfrm>
            <a:off x="8303684" y="623411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800">
                <a:solidFill>
                  <a:srgbClr val="7F7F7F"/>
                </a:solidFill>
                <a:latin typeface="나눔고딕"/>
                <a:ea typeface="Gulim" pitchFamily="34" charset="-127"/>
              </a:rPr>
              <a:t>이 문서는 나눔글꼴로 작성되었습니다</a:t>
            </a:r>
            <a:r>
              <a:rPr lang="en-US" altLang="ko-KR" sz="800">
                <a:solidFill>
                  <a:srgbClr val="7F7F7F"/>
                </a:solidFill>
                <a:latin typeface="나눔고딕"/>
                <a:ea typeface="Gulim" pitchFamily="34" charset="-127"/>
              </a:rPr>
              <a:t>. </a:t>
            </a:r>
            <a:r>
              <a:rPr lang="ko-KR" altLang="en-US" sz="800" u="sng">
                <a:solidFill>
                  <a:srgbClr val="4495D2"/>
                </a:solidFill>
                <a:latin typeface="나눔고딕"/>
                <a:ea typeface="Gulim" pitchFamily="34" charset="-127"/>
                <a:hlinkClick r:id="rId4"/>
              </a:rPr>
              <a:t>설치하기</a:t>
            </a:r>
            <a:endParaRPr lang="ko-KR" altLang="en-US" sz="800" u="sng">
              <a:solidFill>
                <a:srgbClr val="4495D2"/>
              </a:solidFill>
              <a:latin typeface="나눔고딕"/>
              <a:ea typeface="Gulim" pitchFamily="34" charset="-127"/>
            </a:endParaRPr>
          </a:p>
        </p:txBody>
      </p:sp>
      <p:sp>
        <p:nvSpPr>
          <p:cNvPr id="8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85664" y="944662"/>
            <a:ext cx="1165920" cy="3445843"/>
          </a:xfrm>
        </p:spPr>
        <p:txBody>
          <a:bodyPr vert="eaVert"/>
          <a:lstStyle>
            <a:lvl1pPr algn="l">
              <a:defRPr sz="2000" b="1" baseline="0">
                <a:solidFill>
                  <a:schemeClr val="bg2">
                    <a:lumMod val="2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편집합니다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8567336" y="5157192"/>
            <a:ext cx="1177069" cy="64807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200" u="sng">
                <a:solidFill>
                  <a:schemeClr val="bg2">
                    <a:lumMod val="2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frame_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2351" y="720725"/>
            <a:ext cx="49276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45291" y="1340768"/>
            <a:ext cx="10335285" cy="504056"/>
          </a:xfrm>
        </p:spPr>
        <p:txBody>
          <a:bodyPr>
            <a:normAutofit/>
          </a:bodyPr>
          <a:lstStyle>
            <a:lvl1pPr algn="l">
              <a:defRPr sz="13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12" name="세로 텍스트 개체 틀 2"/>
          <p:cNvSpPr>
            <a:spLocks noGrp="1"/>
          </p:cNvSpPr>
          <p:nvPr>
            <p:ph type="body" orient="vert" idx="13"/>
          </p:nvPr>
        </p:nvSpPr>
        <p:spPr>
          <a:xfrm>
            <a:off x="1295467" y="747145"/>
            <a:ext cx="4319951" cy="504056"/>
          </a:xfrm>
        </p:spPr>
        <p:txBody>
          <a:bodyPr anchor="ctr">
            <a:normAutofit/>
          </a:bodyPr>
          <a:lstStyle>
            <a:lvl1pPr algn="l">
              <a:defRPr sz="15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4"/>
          </p:nvPr>
        </p:nvSpPr>
        <p:spPr>
          <a:xfrm>
            <a:off x="609600" y="60928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A55AC70E-2942-43B1-AD2A-81161DBAC6BC}" type="datetimeFigureOut">
              <a:rPr lang="ko-KR" altLang="en-US"/>
              <a:pPr/>
              <a:t>2017-06-05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5"/>
          </p:nvPr>
        </p:nvSpPr>
        <p:spPr>
          <a:xfrm>
            <a:off x="4165600" y="6092826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6"/>
          </p:nvPr>
        </p:nvSpPr>
        <p:spPr>
          <a:xfrm>
            <a:off x="8737600" y="60928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BEAC9882-CD44-42E2-B238-8EC9E2A627E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frame_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2351" y="720725"/>
            <a:ext cx="49276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45291" y="1340768"/>
            <a:ext cx="10335285" cy="648072"/>
          </a:xfrm>
        </p:spPr>
        <p:txBody>
          <a:bodyPr>
            <a:normAutofit/>
          </a:bodyPr>
          <a:lstStyle>
            <a:lvl1pPr algn="l">
              <a:defRPr sz="13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12" name="세로 텍스트 개체 틀 2"/>
          <p:cNvSpPr>
            <a:spLocks noGrp="1"/>
          </p:cNvSpPr>
          <p:nvPr>
            <p:ph type="body" orient="vert" idx="13"/>
          </p:nvPr>
        </p:nvSpPr>
        <p:spPr>
          <a:xfrm>
            <a:off x="1295467" y="747145"/>
            <a:ext cx="4319951" cy="504056"/>
          </a:xfrm>
        </p:spPr>
        <p:txBody>
          <a:bodyPr anchor="ctr">
            <a:normAutofit/>
          </a:bodyPr>
          <a:lstStyle>
            <a:lvl1pPr algn="l">
              <a:defRPr sz="15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세로 텍스트 개체 틀 2"/>
          <p:cNvSpPr>
            <a:spLocks noGrp="1"/>
          </p:cNvSpPr>
          <p:nvPr>
            <p:ph type="body" orient="vert" idx="14"/>
          </p:nvPr>
        </p:nvSpPr>
        <p:spPr>
          <a:xfrm>
            <a:off x="945291" y="2060848"/>
            <a:ext cx="10335285" cy="3816424"/>
          </a:xfrm>
        </p:spPr>
        <p:txBody>
          <a:bodyPr>
            <a:normAutofit/>
          </a:bodyPr>
          <a:lstStyle>
            <a:lvl1pPr algn="l">
              <a:defRPr sz="13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5"/>
          </p:nvPr>
        </p:nvSpPr>
        <p:spPr>
          <a:xfrm>
            <a:off x="609600" y="60928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49F3F3FF-DB82-4265-AB4F-25D464316410}" type="datetimeFigureOut">
              <a:rPr lang="ko-KR" altLang="en-US"/>
              <a:pPr/>
              <a:t>2017-06-05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6"/>
          </p:nvPr>
        </p:nvSpPr>
        <p:spPr>
          <a:xfrm>
            <a:off x="4165600" y="6092826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737600" y="60928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099F9E0F-5E8A-48E2-BA37-565A5F1090F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blu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51EA3C-29D4-4953-93D5-2C9501C67E5D}" type="datetimeFigureOut">
              <a:rPr lang="ko-KR" altLang="en-US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BFF49-0AFC-41B5-9CF8-BB77EFE4643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473A5B-5909-4E98-A55D-E093A270C4BE}" type="datetimeFigureOut">
              <a:rPr lang="ko-KR" altLang="en-US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49B32-10F0-4CB6-979F-BF31B05ADAF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blue.pn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1658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1">
              <a:defRPr sz="1200">
                <a:solidFill>
                  <a:srgbClr val="898989"/>
                </a:solidFill>
                <a:latin typeface="나눔명조"/>
                <a:ea typeface="Gulim" pitchFamily="34" charset="-127"/>
              </a:defRPr>
            </a:lvl1pPr>
          </a:lstStyle>
          <a:p>
            <a:fld id="{1B05D5F3-AFB2-4825-976B-60E6AEB36830}" type="datetimeFigureOut">
              <a:rPr lang="ko-KR" altLang="en-US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1658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200">
                <a:solidFill>
                  <a:srgbClr val="898989"/>
                </a:solidFill>
                <a:latin typeface="나눔명조"/>
                <a:ea typeface="Guli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1658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1">
              <a:defRPr sz="1200">
                <a:solidFill>
                  <a:srgbClr val="898989"/>
                </a:solidFill>
                <a:latin typeface="나눔명조"/>
                <a:ea typeface="Gulim" pitchFamily="34" charset="-127"/>
              </a:defRPr>
            </a:lvl1pPr>
          </a:lstStyle>
          <a:p>
            <a:fld id="{F700BE79-094A-49E6-B9E8-3BEDA2FE15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55" r:id="rId7"/>
    <p:sldLayoutId id="2147483656" r:id="rId8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rgbClr val="4A452A"/>
          </a:solidFill>
          <a:latin typeface="+mn-ea"/>
          <a:ea typeface="+mn-ea"/>
          <a:cs typeface="나눔명조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맑은 고딕" pitchFamily="34" charset="-127"/>
        <a:defRPr sz="3200" kern="1200">
          <a:solidFill>
            <a:srgbClr val="4A452A"/>
          </a:solidFill>
          <a:latin typeface="+mn-lt"/>
          <a:ea typeface="+mn-ea"/>
          <a:cs typeface="나눔명조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맑은 고딕" pitchFamily="34" charset="-127"/>
        <a:defRPr sz="2800" kern="1200">
          <a:solidFill>
            <a:srgbClr val="4A452A"/>
          </a:solidFill>
          <a:latin typeface="+mn-lt"/>
          <a:ea typeface="+mn-ea"/>
          <a:cs typeface="나눔명조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맑은 고딕" pitchFamily="34" charset="-127"/>
        <a:defRPr sz="2400" kern="1200">
          <a:solidFill>
            <a:srgbClr val="4A452A"/>
          </a:solidFill>
          <a:latin typeface="+mn-lt"/>
          <a:ea typeface="+mn-ea"/>
          <a:cs typeface="나눔명조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맑은 고딕" pitchFamily="34" charset="-127"/>
        <a:defRPr sz="2000" kern="1200">
          <a:solidFill>
            <a:srgbClr val="4A452A"/>
          </a:solidFill>
          <a:latin typeface="+mn-lt"/>
          <a:ea typeface="+mn-ea"/>
          <a:cs typeface="나눔명조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맑은 고딕" pitchFamily="34" charset="-127"/>
        <a:defRPr sz="2000" kern="1200">
          <a:solidFill>
            <a:srgbClr val="4A452A"/>
          </a:solidFill>
          <a:latin typeface="+mn-lt"/>
          <a:ea typeface="+mn-ea"/>
          <a:cs typeface="나눔명조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angeul.naver.com/fo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" descr="C:\Documents and Settings\nhn\바탕 화면\old-paper-background-co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그림 12" descr="korean fram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0126" y="723901"/>
            <a:ext cx="1135063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직사각형 40"/>
          <p:cNvSpPr/>
          <p:nvPr/>
        </p:nvSpPr>
        <p:spPr>
          <a:xfrm>
            <a:off x="7751763" y="623411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800">
                <a:solidFill>
                  <a:srgbClr val="7F7F7F"/>
                </a:solidFill>
                <a:latin typeface="나눔고딕"/>
                <a:ea typeface="Gulim" pitchFamily="34" charset="-127"/>
              </a:rPr>
              <a:t>이 문서는 나눔글꼴로 작성되었습니다</a:t>
            </a:r>
            <a:r>
              <a:rPr lang="en-US" altLang="ko-KR" sz="800">
                <a:solidFill>
                  <a:srgbClr val="7F7F7F"/>
                </a:solidFill>
                <a:latin typeface="나눔고딕"/>
                <a:ea typeface="Gulim" pitchFamily="34" charset="-127"/>
              </a:rPr>
              <a:t>. </a:t>
            </a:r>
            <a:r>
              <a:rPr lang="ko-KR" altLang="en-US" sz="800" u="sng">
                <a:solidFill>
                  <a:srgbClr val="4495D2"/>
                </a:solidFill>
                <a:latin typeface="나눔고딕"/>
                <a:ea typeface="Gulim" pitchFamily="34" charset="-127"/>
                <a:hlinkClick r:id="rId4"/>
              </a:rPr>
              <a:t>설치하기</a:t>
            </a:r>
            <a:endParaRPr lang="ko-KR" altLang="en-US" sz="800" u="sng">
              <a:solidFill>
                <a:srgbClr val="4495D2"/>
              </a:solidFill>
              <a:latin typeface="나눔고딕"/>
              <a:ea typeface="Gulim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51763" y="5272089"/>
            <a:ext cx="19558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200" b="1" u="sng">
                <a:solidFill>
                  <a:srgbClr val="4A452A"/>
                </a:solidFill>
                <a:latin typeface="나눔명조"/>
                <a:ea typeface="Gulim" pitchFamily="34" charset="-127"/>
              </a:rPr>
              <a:t>소속</a:t>
            </a:r>
            <a:endParaRPr lang="en-US" altLang="ko-KR" sz="1200" b="1" u="sng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latinLnBrk="1"/>
            <a:r>
              <a:rPr lang="ko-KR" altLang="en-US" sz="1200" b="1" u="sng">
                <a:solidFill>
                  <a:srgbClr val="4A452A"/>
                </a:solidFill>
                <a:latin typeface="나눔명조"/>
                <a:ea typeface="Gulim" pitchFamily="34" charset="-127"/>
              </a:rPr>
              <a:t>작성자</a:t>
            </a:r>
            <a:endParaRPr lang="en-US" altLang="ko-KR" sz="1200" b="1" u="sng">
              <a:solidFill>
                <a:srgbClr val="4A452A"/>
              </a:solidFill>
              <a:latin typeface="나눔명조"/>
              <a:ea typeface="Gulim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23592" y="908720"/>
            <a:ext cx="800219" cy="3823982"/>
          </a:xfrm>
          <a:prstGeom prst="rect">
            <a:avLst/>
          </a:prstGeom>
        </p:spPr>
        <p:txBody>
          <a:bodyPr vert="wordArtVertRtl">
            <a:spAutoFit/>
          </a:bodyPr>
          <a:lstStyle/>
          <a:p>
            <a:pPr fontAlgn="auto" latinLnBrk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문서의제목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fontAlgn="auto" latinLnBrk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나눔명조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그림 5" descr="번짐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0" y="404814"/>
            <a:ext cx="2135188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부제목 3"/>
          <p:cNvSpPr>
            <a:spLocks noGrp="1"/>
          </p:cNvSpPr>
          <p:nvPr>
            <p:ph type="subTitle" idx="1"/>
          </p:nvPr>
        </p:nvSpPr>
        <p:spPr>
          <a:xfrm>
            <a:off x="2543175" y="735014"/>
            <a:ext cx="622300" cy="1044575"/>
          </a:xfrm>
        </p:spPr>
        <p:txBody>
          <a:bodyPr/>
          <a:lstStyle/>
          <a:p>
            <a:pPr indent="-514350"/>
            <a:r>
              <a:rPr lang="ko-KR" altLang="en-US" sz="2400" b="1">
                <a:solidFill>
                  <a:schemeClr val="bg1"/>
                </a:solidFill>
                <a:ea typeface="Gulim" pitchFamily="34" charset="-127"/>
              </a:rPr>
              <a:t>목차</a:t>
            </a:r>
          </a:p>
        </p:txBody>
      </p:sp>
      <p:sp>
        <p:nvSpPr>
          <p:cNvPr id="7" name="부제목 3"/>
          <p:cNvSpPr txBox="1">
            <a:spLocks/>
          </p:cNvSpPr>
          <p:nvPr/>
        </p:nvSpPr>
        <p:spPr>
          <a:xfrm>
            <a:off x="4079875" y="1700214"/>
            <a:ext cx="4103688" cy="4249737"/>
          </a:xfrm>
          <a:prstGeom prst="rect">
            <a:avLst/>
          </a:prstGeom>
        </p:spPr>
        <p:txBody>
          <a:bodyPr/>
          <a:lstStyle/>
          <a:p>
            <a:pPr indent="-514350"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1. </a:t>
            </a:r>
            <a:r>
              <a:rPr lang="ko-KR" altLang="en-US" sz="15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꼭지 제목</a:t>
            </a:r>
            <a:endParaRPr lang="en-US" altLang="ko-KR" sz="15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lvl="2" indent="-738188"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1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1.1 </a:t>
            </a:r>
            <a:r>
              <a:rPr lang="ko-KR" altLang="en-US" sz="11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페이지 제목</a:t>
            </a:r>
            <a:endParaRPr lang="en-US" altLang="ko-KR" sz="11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lvl="2" indent="-738188"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1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1.2 </a:t>
            </a:r>
            <a:r>
              <a:rPr lang="ko-KR" altLang="en-US" sz="11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페이지 제목</a:t>
            </a:r>
            <a:endParaRPr lang="en-US" altLang="ko-KR" sz="15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indent="-514350"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2. </a:t>
            </a:r>
            <a:r>
              <a:rPr lang="ko-KR" altLang="en-US" sz="15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꼭지 제목</a:t>
            </a:r>
            <a:endParaRPr lang="en-US" altLang="ko-KR" sz="15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lvl="2" indent="-738188"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1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2.1 </a:t>
            </a:r>
            <a:r>
              <a:rPr lang="ko-KR" altLang="en-US" sz="11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페이지 제목</a:t>
            </a:r>
            <a:endParaRPr lang="en-US" altLang="ko-KR" sz="11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lvl="2" indent="-738188"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1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2.2 </a:t>
            </a:r>
            <a:r>
              <a:rPr lang="ko-KR" altLang="en-US" sz="11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페이지 제목</a:t>
            </a:r>
          </a:p>
          <a:p>
            <a:pPr indent="-514350"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3. </a:t>
            </a:r>
            <a:r>
              <a:rPr lang="ko-KR" altLang="en-US" sz="15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꼭지 제목</a:t>
            </a:r>
            <a:endParaRPr lang="en-US" altLang="ko-KR" sz="15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lvl="2" indent="-738188"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1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3.1 </a:t>
            </a:r>
            <a:r>
              <a:rPr lang="ko-KR" altLang="en-US" sz="11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페이지 제목</a:t>
            </a:r>
            <a:endParaRPr lang="en-US" altLang="ko-KR" sz="11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lvl="2" indent="-738188"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1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3.2 </a:t>
            </a:r>
            <a:r>
              <a:rPr lang="ko-KR" altLang="en-US" sz="11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페이지 제목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021_백제금동대향로_(국보_287호)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075" y="2328864"/>
            <a:ext cx="2255838" cy="3309937"/>
          </a:xfrm>
          <a:prstGeom prst="rect">
            <a:avLst/>
          </a:prstGeom>
          <a:ln w="25400" cap="sq" cmpd="sng">
            <a:solidFill>
              <a:schemeClr val="bg1">
                <a:alpha val="9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 descr="asd23fretq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14" y="2327276"/>
            <a:ext cx="2255837" cy="3311525"/>
          </a:xfrm>
          <a:prstGeom prst="rect">
            <a:avLst/>
          </a:prstGeom>
          <a:ln w="25400" cap="sq" cmpd="sng">
            <a:solidFill>
              <a:schemeClr val="bg1">
                <a:alpha val="9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 descr="asdafgfddg3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14" y="2327276"/>
            <a:ext cx="2255837" cy="3311525"/>
          </a:xfrm>
          <a:prstGeom prst="rect">
            <a:avLst/>
          </a:prstGeom>
          <a:ln w="25400" cap="sq" cmpd="sng">
            <a:solidFill>
              <a:schemeClr val="bg1">
                <a:alpha val="9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317" name="그림 8" descr="frame_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28863" y="720725"/>
            <a:ext cx="36957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624138" y="795338"/>
            <a:ext cx="37592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20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1.2 </a:t>
            </a:r>
            <a:r>
              <a:rPr lang="ko-KR" altLang="en-US" sz="20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페이지 제목</a:t>
            </a:r>
            <a:endParaRPr lang="ko-KR" altLang="en-US" sz="2000">
              <a:latin typeface="나눔명조"/>
              <a:ea typeface="Gulim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0438" y="1352551"/>
            <a:ext cx="699135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내용을 여기에 작성하세요</a:t>
            </a:r>
            <a:r>
              <a:rPr lang="en-US" altLang="ko-KR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.</a:t>
            </a:r>
          </a:p>
          <a:p>
            <a:pPr latinLnBrk="1"/>
            <a:r>
              <a:rPr lang="ko-KR" altLang="en-US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나눔명조 </a:t>
            </a:r>
            <a:r>
              <a:rPr lang="en-US" altLang="ko-KR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B, 13pt</a:t>
            </a:r>
            <a:endParaRPr lang="ko-KR" altLang="en-US" sz="13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8389" y="6237288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latinLnBrk="1"/>
            <a:fld id="{19ECCF58-8920-4679-8BB9-EFB85CB3722B}" type="slidenum">
              <a:rPr lang="en-US" altLang="ko-KR" sz="800">
                <a:solidFill>
                  <a:srgbClr val="4A452A"/>
                </a:solidFill>
                <a:latin typeface="나눔고딕"/>
                <a:ea typeface="Gulim" pitchFamily="34" charset="-127"/>
              </a:rPr>
              <a:pPr algn="r" latinLnBrk="1"/>
              <a:t>3</a:t>
            </a:fld>
            <a:endParaRPr lang="en-US" altLang="ko-KR" sz="800">
              <a:solidFill>
                <a:srgbClr val="4A452A"/>
              </a:solidFill>
              <a:latin typeface="나눔고딕"/>
              <a:ea typeface="Gulim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5913" y="5732464"/>
            <a:ext cx="1344612" cy="231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1"/>
            <a:r>
              <a:rPr lang="ko-KR" altLang="en-US" sz="9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내용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491163" y="5732464"/>
            <a:ext cx="1344612" cy="231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1"/>
            <a:r>
              <a:rPr lang="ko-KR" altLang="en-US" sz="9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내용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40688" y="5732464"/>
            <a:ext cx="1344612" cy="231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1"/>
            <a:r>
              <a:rPr lang="ko-KR" altLang="en-US" sz="9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내용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11" descr="021_백제금동대향로_(국보_287호)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5075" y="2328864"/>
            <a:ext cx="2255838" cy="3309937"/>
          </a:xfrm>
          <a:prstGeom prst="rect">
            <a:avLst/>
          </a:prstGeom>
          <a:noFill/>
          <a:ln w="63500" cap="sq" cmpd="thickThin">
            <a:solidFill>
              <a:srgbClr val="2A1D1C">
                <a:alpha val="90195"/>
              </a:srgbClr>
            </a:solidFill>
            <a:miter lim="800000"/>
            <a:headEnd/>
            <a:tailEnd/>
          </a:ln>
        </p:spPr>
      </p:pic>
      <p:pic>
        <p:nvPicPr>
          <p:cNvPr id="14339" name="그림 17" descr="asd23fretq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7614" y="2327276"/>
            <a:ext cx="2255837" cy="3311525"/>
          </a:xfrm>
          <a:prstGeom prst="rect">
            <a:avLst/>
          </a:prstGeom>
          <a:noFill/>
          <a:ln w="63500" cap="sq" cmpd="thickThin">
            <a:solidFill>
              <a:srgbClr val="2A1D1C">
                <a:alpha val="90195"/>
              </a:srgbClr>
            </a:solidFill>
            <a:miter lim="800000"/>
            <a:headEnd/>
            <a:tailEnd/>
          </a:ln>
        </p:spPr>
      </p:pic>
      <p:pic>
        <p:nvPicPr>
          <p:cNvPr id="14340" name="그림 18" descr="asdafgfddg33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4114" y="2327276"/>
            <a:ext cx="2255837" cy="3311525"/>
          </a:xfrm>
          <a:prstGeom prst="rect">
            <a:avLst/>
          </a:prstGeom>
          <a:noFill/>
          <a:ln w="63500" cap="sq" cmpd="thickThin">
            <a:solidFill>
              <a:srgbClr val="2A1D1C">
                <a:alpha val="90195"/>
              </a:srgbClr>
            </a:solidFill>
            <a:miter lim="800000"/>
            <a:headEnd/>
            <a:tailEnd/>
          </a:ln>
        </p:spPr>
      </p:pic>
      <p:pic>
        <p:nvPicPr>
          <p:cNvPr id="14341" name="그림 8" descr="frame_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28863" y="720725"/>
            <a:ext cx="36957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624138" y="795338"/>
            <a:ext cx="37592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20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1.2 </a:t>
            </a:r>
            <a:r>
              <a:rPr lang="ko-KR" altLang="en-US" sz="20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페이지 제목</a:t>
            </a:r>
            <a:endParaRPr lang="ko-KR" altLang="en-US" sz="2000">
              <a:latin typeface="나눔명조"/>
              <a:ea typeface="Gulim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0438" y="1352551"/>
            <a:ext cx="699135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내용을 여기에 작성하세요</a:t>
            </a:r>
            <a:r>
              <a:rPr lang="en-US" altLang="ko-KR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.</a:t>
            </a:r>
          </a:p>
          <a:p>
            <a:pPr latinLnBrk="1"/>
            <a:r>
              <a:rPr lang="ko-KR" altLang="en-US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나눔명조 </a:t>
            </a:r>
            <a:r>
              <a:rPr lang="en-US" altLang="ko-KR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B, 13pt</a:t>
            </a:r>
            <a:endParaRPr lang="ko-KR" altLang="en-US" sz="13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8389" y="6237288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latinLnBrk="1"/>
            <a:fld id="{67A3D2CC-A431-434E-82D4-33FF8D5C1432}" type="slidenum">
              <a:rPr lang="en-US" altLang="ko-KR" sz="800">
                <a:solidFill>
                  <a:srgbClr val="4A452A"/>
                </a:solidFill>
                <a:latin typeface="나눔고딕"/>
                <a:ea typeface="Gulim" pitchFamily="34" charset="-127"/>
              </a:rPr>
              <a:pPr algn="r" latinLnBrk="1"/>
              <a:t>4</a:t>
            </a:fld>
            <a:endParaRPr lang="en-US" altLang="ko-KR" sz="800">
              <a:solidFill>
                <a:srgbClr val="4A452A"/>
              </a:solidFill>
              <a:latin typeface="나눔고딕"/>
              <a:ea typeface="Gulim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5913" y="5791200"/>
            <a:ext cx="1344612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1"/>
            <a:r>
              <a:rPr lang="ko-KR" altLang="en-US" sz="9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내용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491163" y="5791200"/>
            <a:ext cx="1344612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1"/>
            <a:r>
              <a:rPr lang="ko-KR" altLang="en-US" sz="9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내용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40688" y="5791200"/>
            <a:ext cx="1344612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1"/>
            <a:r>
              <a:rPr lang="ko-KR" altLang="en-US" sz="9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내용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8" descr="frame_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8863" y="720725"/>
            <a:ext cx="36957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624138" y="795338"/>
            <a:ext cx="31115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20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2.1 </a:t>
            </a:r>
            <a:r>
              <a:rPr lang="ko-KR" altLang="en-US" sz="20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페이지 제목</a:t>
            </a:r>
            <a:endParaRPr lang="ko-KR" altLang="en-US" sz="2000">
              <a:latin typeface="나눔명조"/>
              <a:ea typeface="Gulim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9650" y="2211389"/>
            <a:ext cx="8064500" cy="2586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176213" latinLnBrk="1">
              <a:buBlip>
                <a:blip r:embed="rId3"/>
              </a:buBlip>
            </a:pPr>
            <a:r>
              <a:rPr lang="ko-KR" altLang="en-US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내용</a:t>
            </a:r>
            <a:endParaRPr lang="en-US" altLang="ko-KR" sz="13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marL="360363" lvl="1" indent="-173038" latinLnBrk="1"/>
            <a:r>
              <a:rPr lang="ko-KR" altLang="en-US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세부 내용 </a:t>
            </a:r>
            <a:r>
              <a:rPr lang="en-US" altLang="ko-KR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: </a:t>
            </a:r>
            <a:r>
              <a:rPr lang="ko-KR" altLang="en-US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나눔명조 </a:t>
            </a:r>
            <a:r>
              <a:rPr lang="en-US" altLang="ko-KR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R, 11pt</a:t>
            </a:r>
            <a:endParaRPr lang="ko-KR" altLang="en-US" sz="1100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indent="176213" latinLnBrk="1">
              <a:buBlip>
                <a:blip r:embed="rId3"/>
              </a:buBlip>
            </a:pPr>
            <a:endParaRPr lang="ko-KR" altLang="en-US" sz="1100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indent="176213" latinLnBrk="1">
              <a:buBlip>
                <a:blip r:embed="rId3"/>
              </a:buBlip>
            </a:pPr>
            <a:r>
              <a:rPr lang="ko-KR" altLang="en-US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내용</a:t>
            </a:r>
            <a:endParaRPr lang="en-US" altLang="ko-KR" sz="13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indent="176213" latinLnBrk="1"/>
            <a:r>
              <a:rPr lang="en-US" altLang="ko-KR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- </a:t>
            </a:r>
            <a:r>
              <a:rPr lang="ko-KR" altLang="en-US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세부 내용</a:t>
            </a:r>
          </a:p>
          <a:p>
            <a:pPr indent="176213" latinLnBrk="1"/>
            <a:r>
              <a:rPr lang="en-US" altLang="ko-KR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- </a:t>
            </a:r>
            <a:r>
              <a:rPr lang="ko-KR" altLang="en-US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세부 내용</a:t>
            </a:r>
          </a:p>
          <a:p>
            <a:pPr indent="176213" latinLnBrk="1"/>
            <a:r>
              <a:rPr lang="ko-KR" altLang="en-US" sz="1100">
                <a:solidFill>
                  <a:srgbClr val="4A452A"/>
                </a:solidFill>
                <a:latin typeface="Arial"/>
                <a:ea typeface="Gulim" pitchFamily="34" charset="-127"/>
              </a:rPr>
              <a:t> </a:t>
            </a:r>
            <a:endParaRPr lang="ko-KR" altLang="en-US" sz="1100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indent="176213" latinLnBrk="1">
              <a:buBlip>
                <a:blip r:embed="rId3"/>
              </a:buBlip>
            </a:pPr>
            <a:r>
              <a:rPr lang="ko-KR" altLang="en-US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내용</a:t>
            </a:r>
            <a:endParaRPr lang="en-US" altLang="ko-KR" sz="13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indent="176213" latinLnBrk="1"/>
            <a:r>
              <a:rPr lang="en-US" altLang="ko-KR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- </a:t>
            </a:r>
            <a:r>
              <a:rPr lang="ko-KR" altLang="en-US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세부 내용</a:t>
            </a:r>
          </a:p>
          <a:p>
            <a:pPr indent="176213" latinLnBrk="1"/>
            <a:r>
              <a:rPr lang="en-US" altLang="ko-KR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- </a:t>
            </a:r>
            <a:r>
              <a:rPr lang="ko-KR" altLang="en-US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세부 내용</a:t>
            </a:r>
          </a:p>
          <a:p>
            <a:pPr indent="176213" latinLnBrk="1"/>
            <a:r>
              <a:rPr lang="ko-KR" altLang="en-US" sz="1100">
                <a:solidFill>
                  <a:srgbClr val="4A452A"/>
                </a:solidFill>
                <a:latin typeface="Arial"/>
                <a:ea typeface="Gulim" pitchFamily="34" charset="-127"/>
              </a:rPr>
              <a:t> </a:t>
            </a:r>
            <a:endParaRPr lang="ko-KR" altLang="en-US" sz="1100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indent="176213" latinLnBrk="1">
              <a:buBlip>
                <a:blip r:embed="rId3"/>
              </a:buBlip>
            </a:pPr>
            <a:r>
              <a:rPr lang="ko-KR" altLang="en-US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내용</a:t>
            </a:r>
            <a:endParaRPr lang="en-US" altLang="ko-KR" sz="13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indent="176213" latinLnBrk="1"/>
            <a:r>
              <a:rPr lang="ko-KR" altLang="en-US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세부 내용</a:t>
            </a:r>
            <a:endParaRPr lang="en-US" altLang="ko-KR" sz="1100">
              <a:solidFill>
                <a:srgbClr val="4A452A"/>
              </a:solidFill>
              <a:latin typeface="나눔명조"/>
              <a:ea typeface="Gulim" pitchFamily="34" charset="-127"/>
            </a:endParaRPr>
          </a:p>
          <a:p>
            <a:pPr indent="176213" latinLnBrk="1"/>
            <a:r>
              <a:rPr lang="en-US" altLang="ko-KR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-</a:t>
            </a:r>
            <a:r>
              <a:rPr lang="ko-KR" altLang="en-US" sz="1100">
                <a:solidFill>
                  <a:srgbClr val="4A452A"/>
                </a:solidFill>
                <a:latin typeface="나눔명조"/>
                <a:ea typeface="Gulim" pitchFamily="34" charset="-127"/>
              </a:rPr>
              <a:t>세부 내용</a:t>
            </a:r>
            <a:endParaRPr lang="en-US" altLang="ko-KR" sz="1100">
              <a:solidFill>
                <a:srgbClr val="4A452A"/>
              </a:solidFill>
              <a:latin typeface="나눔명조"/>
              <a:ea typeface="Gulim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0438" y="1352551"/>
            <a:ext cx="699135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내용을 여기에 작성하세요</a:t>
            </a:r>
            <a:r>
              <a:rPr lang="en-US" altLang="ko-KR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.</a:t>
            </a:r>
          </a:p>
          <a:p>
            <a:pPr latinLnBrk="1"/>
            <a:r>
              <a:rPr lang="ko-KR" altLang="en-US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나눔명조 </a:t>
            </a:r>
            <a:r>
              <a:rPr lang="en-US" altLang="ko-KR" sz="13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B, 13pt</a:t>
            </a:r>
            <a:endParaRPr lang="ko-KR" altLang="en-US" sz="1300" b="1">
              <a:solidFill>
                <a:srgbClr val="4A452A"/>
              </a:solidFill>
              <a:latin typeface="나눔명조"/>
              <a:ea typeface="Gulim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8389" y="6237288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latinLnBrk="1"/>
            <a:fld id="{9040B9F5-FEB0-4C90-9459-6D5FBF854C1A}" type="slidenum">
              <a:rPr lang="en-US" altLang="ko-KR" sz="800">
                <a:solidFill>
                  <a:srgbClr val="4A452A"/>
                </a:solidFill>
                <a:latin typeface="나눔고딕"/>
                <a:ea typeface="Gulim" pitchFamily="34" charset="-127"/>
              </a:rPr>
              <a:pPr algn="r" latinLnBrk="1"/>
              <a:t>5</a:t>
            </a:fld>
            <a:endParaRPr lang="en-US" altLang="ko-KR" sz="800">
              <a:solidFill>
                <a:srgbClr val="4A452A"/>
              </a:solidFill>
              <a:latin typeface="나눔고딕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그림 5" descr="frame_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8863" y="720725"/>
            <a:ext cx="36957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624138" y="795338"/>
            <a:ext cx="31115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20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3.1 </a:t>
            </a:r>
            <a:r>
              <a:rPr lang="ko-KR" altLang="en-US" sz="2000" b="1">
                <a:solidFill>
                  <a:srgbClr val="4A452A"/>
                </a:solidFill>
                <a:latin typeface="나눔명조"/>
                <a:ea typeface="Gulim" pitchFamily="34" charset="-127"/>
              </a:rPr>
              <a:t>사용 그림 모음</a:t>
            </a:r>
            <a:endParaRPr lang="ko-KR" altLang="en-US" sz="2000">
              <a:latin typeface="나눔명조"/>
              <a:ea typeface="Gulim" pitchFamily="34" charset="-127"/>
            </a:endParaRPr>
          </a:p>
        </p:txBody>
      </p:sp>
      <p:pic>
        <p:nvPicPr>
          <p:cNvPr id="16388" name="그림 8" descr="korean fram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0914" y="2112963"/>
            <a:ext cx="1133475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그림 10" descr="frame_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213" y="2195514"/>
            <a:ext cx="59055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그림 11" descr="번짐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5238" y="4462463"/>
            <a:ext cx="157321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그림 12" descr="번짐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76901" y="4572000"/>
            <a:ext cx="213677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그림 13" descr="번짐3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8926" y="4572000"/>
            <a:ext cx="20748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그림 14" descr="번짐4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16313" y="3370263"/>
            <a:ext cx="535305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8688389" y="6237288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latinLnBrk="1"/>
            <a:fld id="{94EAC761-8630-4411-B553-16B06A4020BA}" type="slidenum">
              <a:rPr lang="en-US" altLang="ko-KR" sz="800">
                <a:solidFill>
                  <a:srgbClr val="4A452A"/>
                </a:solidFill>
                <a:latin typeface="나눔고딕"/>
                <a:ea typeface="Gulim" pitchFamily="34" charset="-127"/>
              </a:rPr>
              <a:pPr algn="r" latinLnBrk="1"/>
              <a:t>6</a:t>
            </a:fld>
            <a:endParaRPr lang="en-US" altLang="ko-KR" sz="800">
              <a:solidFill>
                <a:srgbClr val="4A452A"/>
              </a:solidFill>
              <a:latin typeface="나눔고딕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그림 5" descr="번짐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6889" y="1733551"/>
            <a:ext cx="4021137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Box 9"/>
          <p:cNvSpPr txBox="1">
            <a:spLocks noChangeArrowheads="1"/>
          </p:cNvSpPr>
          <p:nvPr/>
        </p:nvSpPr>
        <p:spPr bwMode="auto">
          <a:xfrm>
            <a:off x="1524000" y="2997756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-514350" algn="ctr" latinLnBrk="1">
              <a:lnSpc>
                <a:spcPct val="150000"/>
              </a:lnSpc>
            </a:pPr>
            <a:r>
              <a:rPr lang="ko-KR" altLang="en-US" sz="2800">
                <a:solidFill>
                  <a:schemeClr val="bg1"/>
                </a:solidFill>
                <a:latin typeface="나눔명조"/>
                <a:ea typeface="Gulim" pitchFamily="34" charset="-127"/>
              </a:rPr>
              <a:t>감사합니다</a:t>
            </a:r>
            <a:r>
              <a:rPr lang="en-US" altLang="ko-KR" sz="2800">
                <a:solidFill>
                  <a:schemeClr val="bg1"/>
                </a:solidFill>
                <a:latin typeface="나눔명조"/>
                <a:ea typeface="Gulim" pitchFamily="34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32043" y="623411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800">
                <a:solidFill>
                  <a:srgbClr val="7F7F7F"/>
                </a:solidFill>
                <a:latin typeface="나눔고딕"/>
                <a:ea typeface="Gulim" pitchFamily="34" charset="-127"/>
              </a:rPr>
              <a:t>이 문서는 나눔글꼴로 작성되었습니다</a:t>
            </a:r>
            <a:r>
              <a:rPr lang="en-US" altLang="ko-KR" sz="800">
                <a:solidFill>
                  <a:srgbClr val="7F7F7F"/>
                </a:solidFill>
                <a:latin typeface="나눔고딕"/>
                <a:ea typeface="Gulim" pitchFamily="34" charset="-127"/>
              </a:rPr>
              <a:t>. </a:t>
            </a:r>
            <a:r>
              <a:rPr lang="ko-KR" altLang="en-US" sz="800" u="sng">
                <a:solidFill>
                  <a:srgbClr val="4495D2"/>
                </a:solidFill>
                <a:latin typeface="나눔고딕"/>
                <a:ea typeface="Gulim" pitchFamily="34" charset="-127"/>
                <a:hlinkClick r:id="rId3"/>
              </a:rPr>
              <a:t>설치하기</a:t>
            </a:r>
            <a:endParaRPr lang="ko-KR" altLang="en-US" sz="800" u="sng">
              <a:solidFill>
                <a:srgbClr val="4495D2"/>
              </a:solidFill>
              <a:latin typeface="나눔고딕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74806"/>
      </a:hlink>
      <a:folHlink>
        <a:srgbClr val="3F3F3F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111</Words>
  <Application>Microsoft Office PowerPoint</Application>
  <PresentationFormat>自定义</PresentationFormat>
  <Paragraphs>51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테마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dc:description>http://www.ypppt.com/</dc:description>
  <cp:lastModifiedBy>Zhu Fengfeng</cp:lastModifiedBy>
  <cp:revision>12</cp:revision>
  <dcterms:created xsi:type="dcterms:W3CDTF">2011-08-23T09:33:59Z</dcterms:created>
  <dcterms:modified xsi:type="dcterms:W3CDTF">2017-06-05T10:15:03Z</dcterms:modified>
</cp:coreProperties>
</file>