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8" r:id="rId3"/>
    <p:sldId id="260" r:id="rId4"/>
    <p:sldId id="259" r:id="rId5"/>
    <p:sldId id="261" r:id="rId6"/>
    <p:sldId id="257" r:id="rId7"/>
    <p:sldId id="263" r:id="rId8"/>
    <p:sldId id="264" r:id="rId9"/>
    <p:sldId id="265" r:id="rId10"/>
    <p:sldId id="266" r:id="rId11"/>
    <p:sldId id="267" r:id="rId12"/>
    <p:sldId id="262"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B" initials="D" lastIdx="2" clrIdx="0">
    <p:extLst>
      <p:ext uri="{19B8F6BF-5375-455C-9EA6-DF929625EA0E}">
        <p15:presenceInfo xmlns:p15="http://schemas.microsoft.com/office/powerpoint/2012/main" userId="D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982C4-5673-4EFC-80EF-9F93B7FDA3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72C1ECE-FBB7-4901-8B7D-C5813BA38F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CA45A6-3488-4BDF-B3C0-E413E28745DB}" type="datetimeFigureOut">
              <a:rPr lang="en-IN" smtClean="0"/>
              <a:t>17-11-2019</a:t>
            </a:fld>
            <a:endParaRPr lang="en-IN"/>
          </a:p>
        </p:txBody>
      </p:sp>
      <p:sp>
        <p:nvSpPr>
          <p:cNvPr id="4" name="Footer Placeholder 3">
            <a:extLst>
              <a:ext uri="{FF2B5EF4-FFF2-40B4-BE49-F238E27FC236}">
                <a16:creationId xmlns:a16="http://schemas.microsoft.com/office/drawing/2014/main" id="{7179AB3C-4415-4175-9348-3A0BFD568E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Created by : Dhritiman Banerjee</a:t>
            </a:r>
          </a:p>
        </p:txBody>
      </p:sp>
      <p:sp>
        <p:nvSpPr>
          <p:cNvPr id="5" name="Slide Number Placeholder 4">
            <a:extLst>
              <a:ext uri="{FF2B5EF4-FFF2-40B4-BE49-F238E27FC236}">
                <a16:creationId xmlns:a16="http://schemas.microsoft.com/office/drawing/2014/main" id="{8E6255AD-C928-4DF5-9D9C-257B9CCB41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D11B5B-8F0A-4E5F-9434-96A94CB7AB9A}" type="slidenum">
              <a:rPr lang="en-IN" smtClean="0"/>
              <a:t>‹#›</a:t>
            </a:fld>
            <a:endParaRPr lang="en-IN"/>
          </a:p>
        </p:txBody>
      </p:sp>
    </p:spTree>
    <p:extLst>
      <p:ext uri="{BB962C8B-B14F-4D97-AF65-F5344CB8AC3E}">
        <p14:creationId xmlns:p14="http://schemas.microsoft.com/office/powerpoint/2010/main" val="660516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B9B83-FE83-4E70-BE15-7C9E9104F2A8}" type="datetimeFigureOut">
              <a:rPr lang="en-IN" smtClean="0"/>
              <a:t>17-11-2019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Created by : Dhritiman Banerjee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5778D-9407-4487-AF79-228E633471D3}" type="slidenum">
              <a:rPr lang="en-IN" smtClean="0"/>
              <a:t>‹#›</a:t>
            </a:fld>
            <a:endParaRPr lang="en-IN"/>
          </a:p>
        </p:txBody>
      </p:sp>
    </p:spTree>
    <p:extLst>
      <p:ext uri="{BB962C8B-B14F-4D97-AF65-F5344CB8AC3E}">
        <p14:creationId xmlns:p14="http://schemas.microsoft.com/office/powerpoint/2010/main" val="2917516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8421-B8BB-4FBC-9619-31E2418D3C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0C397E-57CD-46B4-84FB-EFC24A297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B5CF0A-DE94-4082-82DA-A74F4EB544B8}"/>
              </a:ext>
            </a:extLst>
          </p:cNvPr>
          <p:cNvSpPr>
            <a:spLocks noGrp="1"/>
          </p:cNvSpPr>
          <p:nvPr>
            <p:ph type="dt" sz="half" idx="10"/>
          </p:nvPr>
        </p:nvSpPr>
        <p:spPr/>
        <p:txBody>
          <a:bodyPr/>
          <a:lstStyle/>
          <a:p>
            <a:fld id="{5BC00A62-E6DF-40FC-837E-4241A39E747F}" type="datetime1">
              <a:rPr lang="en-IN" smtClean="0"/>
              <a:t>17-11-2019</a:t>
            </a:fld>
            <a:endParaRPr lang="en-IN"/>
          </a:p>
        </p:txBody>
      </p:sp>
      <p:sp>
        <p:nvSpPr>
          <p:cNvPr id="5" name="Footer Placeholder 4">
            <a:extLst>
              <a:ext uri="{FF2B5EF4-FFF2-40B4-BE49-F238E27FC236}">
                <a16:creationId xmlns:a16="http://schemas.microsoft.com/office/drawing/2014/main" id="{389D2236-F14E-4889-B7B0-CF5FDFC6DB49}"/>
              </a:ext>
            </a:extLst>
          </p:cNvPr>
          <p:cNvSpPr>
            <a:spLocks noGrp="1"/>
          </p:cNvSpPr>
          <p:nvPr>
            <p:ph type="ftr" sz="quarter" idx="11"/>
          </p:nvPr>
        </p:nvSpPr>
        <p:spPr/>
        <p:txBody>
          <a:bodyPr/>
          <a:lstStyle/>
          <a:p>
            <a:r>
              <a:rPr lang="en-IN" dirty="0"/>
              <a:t>Created by : Dhritiman Banerjee</a:t>
            </a:r>
          </a:p>
        </p:txBody>
      </p:sp>
      <p:sp>
        <p:nvSpPr>
          <p:cNvPr id="6" name="Slide Number Placeholder 5">
            <a:extLst>
              <a:ext uri="{FF2B5EF4-FFF2-40B4-BE49-F238E27FC236}">
                <a16:creationId xmlns:a16="http://schemas.microsoft.com/office/drawing/2014/main" id="{D60AB936-3083-4457-83FF-86E56751C8C0}"/>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305287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ECE8-9841-4813-87BA-6607017934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31DF4E-5EAA-49F1-B33E-DDD0BE2503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79D6D-5BF8-4EB2-8DC5-3707AC51FA97}"/>
              </a:ext>
            </a:extLst>
          </p:cNvPr>
          <p:cNvSpPr>
            <a:spLocks noGrp="1"/>
          </p:cNvSpPr>
          <p:nvPr>
            <p:ph type="dt" sz="half" idx="10"/>
          </p:nvPr>
        </p:nvSpPr>
        <p:spPr/>
        <p:txBody>
          <a:bodyPr/>
          <a:lstStyle/>
          <a:p>
            <a:fld id="{54DD4361-0570-42F4-BCFB-64AED1028F1B}" type="datetime1">
              <a:rPr lang="en-IN" smtClean="0"/>
              <a:t>17-11-2019</a:t>
            </a:fld>
            <a:endParaRPr lang="en-IN"/>
          </a:p>
        </p:txBody>
      </p:sp>
      <p:sp>
        <p:nvSpPr>
          <p:cNvPr id="5" name="Footer Placeholder 4">
            <a:extLst>
              <a:ext uri="{FF2B5EF4-FFF2-40B4-BE49-F238E27FC236}">
                <a16:creationId xmlns:a16="http://schemas.microsoft.com/office/drawing/2014/main" id="{0A508D43-695F-4CFE-AF90-E283B850F4CA}"/>
              </a:ext>
            </a:extLst>
          </p:cNvPr>
          <p:cNvSpPr>
            <a:spLocks noGrp="1"/>
          </p:cNvSpPr>
          <p:nvPr>
            <p:ph type="ftr" sz="quarter" idx="11"/>
          </p:nvPr>
        </p:nvSpPr>
        <p:spPr/>
        <p:txBody>
          <a:bodyPr/>
          <a:lstStyle/>
          <a:p>
            <a:r>
              <a:rPr lang="en-IN" dirty="0"/>
              <a:t>Created by : Dhritiman Banerjee</a:t>
            </a:r>
          </a:p>
        </p:txBody>
      </p:sp>
      <p:sp>
        <p:nvSpPr>
          <p:cNvPr id="6" name="Slide Number Placeholder 5">
            <a:extLst>
              <a:ext uri="{FF2B5EF4-FFF2-40B4-BE49-F238E27FC236}">
                <a16:creationId xmlns:a16="http://schemas.microsoft.com/office/drawing/2014/main" id="{C89732F0-CC22-4613-9DEC-ED42FB2F310C}"/>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399725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7EC56-00C5-4740-AFA7-094FA69DAC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3B3DB5-877A-4DC7-984F-97CDF12F0D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7B16DE-DAD3-426C-B450-79E4A1BDEF89}"/>
              </a:ext>
            </a:extLst>
          </p:cNvPr>
          <p:cNvSpPr>
            <a:spLocks noGrp="1"/>
          </p:cNvSpPr>
          <p:nvPr>
            <p:ph type="dt" sz="half" idx="10"/>
          </p:nvPr>
        </p:nvSpPr>
        <p:spPr/>
        <p:txBody>
          <a:bodyPr/>
          <a:lstStyle/>
          <a:p>
            <a:fld id="{EFB047E2-0524-4F30-ADCA-359DBD78A07B}" type="datetime1">
              <a:rPr lang="en-IN" smtClean="0"/>
              <a:t>17-11-2019</a:t>
            </a:fld>
            <a:endParaRPr lang="en-IN"/>
          </a:p>
        </p:txBody>
      </p:sp>
      <p:sp>
        <p:nvSpPr>
          <p:cNvPr id="5" name="Footer Placeholder 4">
            <a:extLst>
              <a:ext uri="{FF2B5EF4-FFF2-40B4-BE49-F238E27FC236}">
                <a16:creationId xmlns:a16="http://schemas.microsoft.com/office/drawing/2014/main" id="{5203E327-A34E-4E44-87CB-1A00A533EA8A}"/>
              </a:ext>
            </a:extLst>
          </p:cNvPr>
          <p:cNvSpPr>
            <a:spLocks noGrp="1"/>
          </p:cNvSpPr>
          <p:nvPr>
            <p:ph type="ftr" sz="quarter" idx="11"/>
          </p:nvPr>
        </p:nvSpPr>
        <p:spPr/>
        <p:txBody>
          <a:bodyPr/>
          <a:lstStyle/>
          <a:p>
            <a:r>
              <a:rPr lang="en-IN" dirty="0"/>
              <a:t>Created by : Dhritiman Banerjee</a:t>
            </a:r>
          </a:p>
        </p:txBody>
      </p:sp>
      <p:sp>
        <p:nvSpPr>
          <p:cNvPr id="6" name="Slide Number Placeholder 5">
            <a:extLst>
              <a:ext uri="{FF2B5EF4-FFF2-40B4-BE49-F238E27FC236}">
                <a16:creationId xmlns:a16="http://schemas.microsoft.com/office/drawing/2014/main" id="{673AEA47-6C58-4E57-B423-A4DA0DE80B91}"/>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133313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A598-4A16-44D6-BBBE-10E2C5612C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ADC797-A610-44A9-AFDE-0FF9030DBB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53325-37F7-4A5E-AF28-1E216BFE7895}"/>
              </a:ext>
            </a:extLst>
          </p:cNvPr>
          <p:cNvSpPr>
            <a:spLocks noGrp="1"/>
          </p:cNvSpPr>
          <p:nvPr>
            <p:ph type="dt" sz="half" idx="10"/>
          </p:nvPr>
        </p:nvSpPr>
        <p:spPr/>
        <p:txBody>
          <a:bodyPr/>
          <a:lstStyle/>
          <a:p>
            <a:fld id="{33A99AB8-E92A-425E-BFBB-1991B17C5775}" type="datetime1">
              <a:rPr lang="en-IN" smtClean="0"/>
              <a:t>17-11-2019</a:t>
            </a:fld>
            <a:endParaRPr lang="en-IN"/>
          </a:p>
        </p:txBody>
      </p:sp>
      <p:sp>
        <p:nvSpPr>
          <p:cNvPr id="5" name="Footer Placeholder 4">
            <a:extLst>
              <a:ext uri="{FF2B5EF4-FFF2-40B4-BE49-F238E27FC236}">
                <a16:creationId xmlns:a16="http://schemas.microsoft.com/office/drawing/2014/main" id="{7979E552-B223-408C-A3E1-3E2AB01E0068}"/>
              </a:ext>
            </a:extLst>
          </p:cNvPr>
          <p:cNvSpPr>
            <a:spLocks noGrp="1"/>
          </p:cNvSpPr>
          <p:nvPr>
            <p:ph type="ftr" sz="quarter" idx="11"/>
          </p:nvPr>
        </p:nvSpPr>
        <p:spPr/>
        <p:txBody>
          <a:bodyPr/>
          <a:lstStyle/>
          <a:p>
            <a:r>
              <a:rPr lang="en-IN" dirty="0"/>
              <a:t>Created by : Dhritiman Banerjee</a:t>
            </a:r>
          </a:p>
        </p:txBody>
      </p:sp>
      <p:sp>
        <p:nvSpPr>
          <p:cNvPr id="6" name="Slide Number Placeholder 5">
            <a:extLst>
              <a:ext uri="{FF2B5EF4-FFF2-40B4-BE49-F238E27FC236}">
                <a16:creationId xmlns:a16="http://schemas.microsoft.com/office/drawing/2014/main" id="{489229C4-2AFC-4558-91AB-49E514A12E52}"/>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138948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C490-F630-47E0-B73E-C675E10D8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3E2147-46E7-421D-A44B-85FCFF4B4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F853E9-9B46-4F57-A07C-F50C737CF5E3}"/>
              </a:ext>
            </a:extLst>
          </p:cNvPr>
          <p:cNvSpPr>
            <a:spLocks noGrp="1"/>
          </p:cNvSpPr>
          <p:nvPr>
            <p:ph type="dt" sz="half" idx="10"/>
          </p:nvPr>
        </p:nvSpPr>
        <p:spPr/>
        <p:txBody>
          <a:bodyPr/>
          <a:lstStyle/>
          <a:p>
            <a:fld id="{28B8134E-2326-4D9C-AF7E-B25213864B8D}" type="datetime1">
              <a:rPr lang="en-IN" smtClean="0"/>
              <a:t>17-11-2019</a:t>
            </a:fld>
            <a:endParaRPr lang="en-IN"/>
          </a:p>
        </p:txBody>
      </p:sp>
      <p:sp>
        <p:nvSpPr>
          <p:cNvPr id="5" name="Footer Placeholder 4">
            <a:extLst>
              <a:ext uri="{FF2B5EF4-FFF2-40B4-BE49-F238E27FC236}">
                <a16:creationId xmlns:a16="http://schemas.microsoft.com/office/drawing/2014/main" id="{6E060C1A-60B8-4F72-B4C3-74EF20F78867}"/>
              </a:ext>
            </a:extLst>
          </p:cNvPr>
          <p:cNvSpPr>
            <a:spLocks noGrp="1"/>
          </p:cNvSpPr>
          <p:nvPr>
            <p:ph type="ftr" sz="quarter" idx="11"/>
          </p:nvPr>
        </p:nvSpPr>
        <p:spPr/>
        <p:txBody>
          <a:bodyPr/>
          <a:lstStyle/>
          <a:p>
            <a:r>
              <a:rPr lang="en-IN" dirty="0"/>
              <a:t>Created by : Dhritiman Banerjee</a:t>
            </a:r>
          </a:p>
        </p:txBody>
      </p:sp>
      <p:sp>
        <p:nvSpPr>
          <p:cNvPr id="6" name="Slide Number Placeholder 5">
            <a:extLst>
              <a:ext uri="{FF2B5EF4-FFF2-40B4-BE49-F238E27FC236}">
                <a16:creationId xmlns:a16="http://schemas.microsoft.com/office/drawing/2014/main" id="{72D67A11-5C4E-4946-BDB3-4DFAD6DE164B}"/>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323063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CF06-A348-42A3-9132-495E22C9D5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1DC238-58AD-46E9-9546-3D0570427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5CEC7B-BB93-4696-83D5-0ED2F05479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0F219A-DDB9-4E74-96C3-199F8FE7798F}"/>
              </a:ext>
            </a:extLst>
          </p:cNvPr>
          <p:cNvSpPr>
            <a:spLocks noGrp="1"/>
          </p:cNvSpPr>
          <p:nvPr>
            <p:ph type="dt" sz="half" idx="10"/>
          </p:nvPr>
        </p:nvSpPr>
        <p:spPr/>
        <p:txBody>
          <a:bodyPr/>
          <a:lstStyle/>
          <a:p>
            <a:fld id="{05D0DF00-9A0E-430E-BD8B-8C69FC36C0C2}" type="datetime1">
              <a:rPr lang="en-IN" smtClean="0"/>
              <a:t>17-11-2019</a:t>
            </a:fld>
            <a:endParaRPr lang="en-IN"/>
          </a:p>
        </p:txBody>
      </p:sp>
      <p:sp>
        <p:nvSpPr>
          <p:cNvPr id="6" name="Footer Placeholder 5">
            <a:extLst>
              <a:ext uri="{FF2B5EF4-FFF2-40B4-BE49-F238E27FC236}">
                <a16:creationId xmlns:a16="http://schemas.microsoft.com/office/drawing/2014/main" id="{5F71FD03-10A2-4DE2-9896-5F7EF2EA1878}"/>
              </a:ext>
            </a:extLst>
          </p:cNvPr>
          <p:cNvSpPr>
            <a:spLocks noGrp="1"/>
          </p:cNvSpPr>
          <p:nvPr>
            <p:ph type="ftr" sz="quarter" idx="11"/>
          </p:nvPr>
        </p:nvSpPr>
        <p:spPr/>
        <p:txBody>
          <a:bodyPr/>
          <a:lstStyle/>
          <a:p>
            <a:r>
              <a:rPr lang="en-IN" dirty="0"/>
              <a:t>Created by : Dhritiman Banerjee</a:t>
            </a:r>
          </a:p>
        </p:txBody>
      </p:sp>
      <p:sp>
        <p:nvSpPr>
          <p:cNvPr id="7" name="Slide Number Placeholder 6">
            <a:extLst>
              <a:ext uri="{FF2B5EF4-FFF2-40B4-BE49-F238E27FC236}">
                <a16:creationId xmlns:a16="http://schemas.microsoft.com/office/drawing/2014/main" id="{47433FE3-37D5-4F9B-A070-ADC26019317E}"/>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202429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DAF4-D60D-42F9-8C86-2C0E8FF839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E1E41E-D3E8-4E16-A4EE-8B4150A71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985D6-D80E-45BA-966D-B90AC624F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917B6B-F807-44BB-9671-511292C7B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BB102-B806-4F60-87C1-5F880E9502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973ACF-A29E-4FB8-AF58-F84CACD37962}"/>
              </a:ext>
            </a:extLst>
          </p:cNvPr>
          <p:cNvSpPr>
            <a:spLocks noGrp="1"/>
          </p:cNvSpPr>
          <p:nvPr>
            <p:ph type="dt" sz="half" idx="10"/>
          </p:nvPr>
        </p:nvSpPr>
        <p:spPr/>
        <p:txBody>
          <a:bodyPr/>
          <a:lstStyle/>
          <a:p>
            <a:fld id="{F10E75C9-5577-48EF-9F4E-C248CBA45E2E}" type="datetime1">
              <a:rPr lang="en-IN" smtClean="0"/>
              <a:t>17-11-2019</a:t>
            </a:fld>
            <a:endParaRPr lang="en-IN"/>
          </a:p>
        </p:txBody>
      </p:sp>
      <p:sp>
        <p:nvSpPr>
          <p:cNvPr id="8" name="Footer Placeholder 7">
            <a:extLst>
              <a:ext uri="{FF2B5EF4-FFF2-40B4-BE49-F238E27FC236}">
                <a16:creationId xmlns:a16="http://schemas.microsoft.com/office/drawing/2014/main" id="{F87AA92C-2BE3-415F-8EFC-23A86B404763}"/>
              </a:ext>
            </a:extLst>
          </p:cNvPr>
          <p:cNvSpPr>
            <a:spLocks noGrp="1"/>
          </p:cNvSpPr>
          <p:nvPr>
            <p:ph type="ftr" sz="quarter" idx="11"/>
          </p:nvPr>
        </p:nvSpPr>
        <p:spPr/>
        <p:txBody>
          <a:bodyPr/>
          <a:lstStyle/>
          <a:p>
            <a:r>
              <a:rPr lang="en-IN" dirty="0"/>
              <a:t>Created by : Dhritiman Banerjee</a:t>
            </a:r>
          </a:p>
        </p:txBody>
      </p:sp>
      <p:sp>
        <p:nvSpPr>
          <p:cNvPr id="9" name="Slide Number Placeholder 8">
            <a:extLst>
              <a:ext uri="{FF2B5EF4-FFF2-40B4-BE49-F238E27FC236}">
                <a16:creationId xmlns:a16="http://schemas.microsoft.com/office/drawing/2014/main" id="{1177276E-DED0-4B93-953A-414EBF536D79}"/>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339686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1C90-E1BD-48E5-9702-36EF54F365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783AC4-658F-4DFA-8EEE-353BF2119C73}"/>
              </a:ext>
            </a:extLst>
          </p:cNvPr>
          <p:cNvSpPr>
            <a:spLocks noGrp="1"/>
          </p:cNvSpPr>
          <p:nvPr>
            <p:ph type="dt" sz="half" idx="10"/>
          </p:nvPr>
        </p:nvSpPr>
        <p:spPr/>
        <p:txBody>
          <a:bodyPr/>
          <a:lstStyle/>
          <a:p>
            <a:fld id="{1CDD9606-B9D3-47E0-A48F-8E289BF1785B}" type="datetime1">
              <a:rPr lang="en-IN" smtClean="0"/>
              <a:t>17-11-2019</a:t>
            </a:fld>
            <a:endParaRPr lang="en-IN"/>
          </a:p>
        </p:txBody>
      </p:sp>
      <p:sp>
        <p:nvSpPr>
          <p:cNvPr id="4" name="Footer Placeholder 3">
            <a:extLst>
              <a:ext uri="{FF2B5EF4-FFF2-40B4-BE49-F238E27FC236}">
                <a16:creationId xmlns:a16="http://schemas.microsoft.com/office/drawing/2014/main" id="{23214FA2-5697-4DC2-A9BE-6327E2B10926}"/>
              </a:ext>
            </a:extLst>
          </p:cNvPr>
          <p:cNvSpPr>
            <a:spLocks noGrp="1"/>
          </p:cNvSpPr>
          <p:nvPr>
            <p:ph type="ftr" sz="quarter" idx="11"/>
          </p:nvPr>
        </p:nvSpPr>
        <p:spPr/>
        <p:txBody>
          <a:bodyPr/>
          <a:lstStyle/>
          <a:p>
            <a:r>
              <a:rPr lang="en-IN" dirty="0"/>
              <a:t>Created by : Dhritiman Banerjee</a:t>
            </a:r>
          </a:p>
        </p:txBody>
      </p:sp>
      <p:sp>
        <p:nvSpPr>
          <p:cNvPr id="5" name="Slide Number Placeholder 4">
            <a:extLst>
              <a:ext uri="{FF2B5EF4-FFF2-40B4-BE49-F238E27FC236}">
                <a16:creationId xmlns:a16="http://schemas.microsoft.com/office/drawing/2014/main" id="{B528C2AF-D858-4DDA-A2CD-DF13521CD0F7}"/>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294902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1197A-6420-449D-A8E4-DC46FFD97C1E}"/>
              </a:ext>
            </a:extLst>
          </p:cNvPr>
          <p:cNvSpPr>
            <a:spLocks noGrp="1"/>
          </p:cNvSpPr>
          <p:nvPr>
            <p:ph type="dt" sz="half" idx="10"/>
          </p:nvPr>
        </p:nvSpPr>
        <p:spPr/>
        <p:txBody>
          <a:bodyPr/>
          <a:lstStyle/>
          <a:p>
            <a:fld id="{D650B120-9675-49E8-A03B-514004A80750}" type="datetime1">
              <a:rPr lang="en-IN" smtClean="0"/>
              <a:t>17-11-2019</a:t>
            </a:fld>
            <a:endParaRPr lang="en-IN"/>
          </a:p>
        </p:txBody>
      </p:sp>
      <p:sp>
        <p:nvSpPr>
          <p:cNvPr id="3" name="Footer Placeholder 2">
            <a:extLst>
              <a:ext uri="{FF2B5EF4-FFF2-40B4-BE49-F238E27FC236}">
                <a16:creationId xmlns:a16="http://schemas.microsoft.com/office/drawing/2014/main" id="{2A17A5B3-2FF0-4DAD-AD69-4623E8886136}"/>
              </a:ext>
            </a:extLst>
          </p:cNvPr>
          <p:cNvSpPr>
            <a:spLocks noGrp="1"/>
          </p:cNvSpPr>
          <p:nvPr>
            <p:ph type="ftr" sz="quarter" idx="11"/>
          </p:nvPr>
        </p:nvSpPr>
        <p:spPr/>
        <p:txBody>
          <a:bodyPr/>
          <a:lstStyle/>
          <a:p>
            <a:r>
              <a:rPr lang="en-IN" dirty="0"/>
              <a:t>Created by : Dhritiman Banerjee</a:t>
            </a:r>
          </a:p>
        </p:txBody>
      </p:sp>
      <p:sp>
        <p:nvSpPr>
          <p:cNvPr id="4" name="Slide Number Placeholder 3">
            <a:extLst>
              <a:ext uri="{FF2B5EF4-FFF2-40B4-BE49-F238E27FC236}">
                <a16:creationId xmlns:a16="http://schemas.microsoft.com/office/drawing/2014/main" id="{3FF3C5E9-CA7E-4229-8EE3-1CE55BFB0B4F}"/>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37775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96C1-5532-4EB3-8677-624FF8885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3C4285-556F-429E-A982-48807226E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241233-64D1-4674-A707-C2D8A078C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8A218-84DB-4BE2-9013-05486EAB324C}"/>
              </a:ext>
            </a:extLst>
          </p:cNvPr>
          <p:cNvSpPr>
            <a:spLocks noGrp="1"/>
          </p:cNvSpPr>
          <p:nvPr>
            <p:ph type="dt" sz="half" idx="10"/>
          </p:nvPr>
        </p:nvSpPr>
        <p:spPr/>
        <p:txBody>
          <a:bodyPr/>
          <a:lstStyle/>
          <a:p>
            <a:fld id="{75D16D25-E015-4276-920A-7B8D5CD3634B}" type="datetime1">
              <a:rPr lang="en-IN" smtClean="0"/>
              <a:t>17-11-2019</a:t>
            </a:fld>
            <a:endParaRPr lang="en-IN"/>
          </a:p>
        </p:txBody>
      </p:sp>
      <p:sp>
        <p:nvSpPr>
          <p:cNvPr id="6" name="Footer Placeholder 5">
            <a:extLst>
              <a:ext uri="{FF2B5EF4-FFF2-40B4-BE49-F238E27FC236}">
                <a16:creationId xmlns:a16="http://schemas.microsoft.com/office/drawing/2014/main" id="{F8615FA8-A3B4-4F51-AF18-AE55926DF010}"/>
              </a:ext>
            </a:extLst>
          </p:cNvPr>
          <p:cNvSpPr>
            <a:spLocks noGrp="1"/>
          </p:cNvSpPr>
          <p:nvPr>
            <p:ph type="ftr" sz="quarter" idx="11"/>
          </p:nvPr>
        </p:nvSpPr>
        <p:spPr/>
        <p:txBody>
          <a:bodyPr/>
          <a:lstStyle/>
          <a:p>
            <a:r>
              <a:rPr lang="en-IN" dirty="0"/>
              <a:t>Created by : Dhritiman Banerjee</a:t>
            </a:r>
          </a:p>
        </p:txBody>
      </p:sp>
      <p:sp>
        <p:nvSpPr>
          <p:cNvPr id="7" name="Slide Number Placeholder 6">
            <a:extLst>
              <a:ext uri="{FF2B5EF4-FFF2-40B4-BE49-F238E27FC236}">
                <a16:creationId xmlns:a16="http://schemas.microsoft.com/office/drawing/2014/main" id="{3DA3C322-88DB-4325-B738-CB9540BBA0B4}"/>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241777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5626-EE86-44A0-B41B-E1862A995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42A995-BEA3-4EC5-BB9F-C0A639F13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F642E7-EC98-4441-B817-EBCCE2C33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59942-B6C5-4149-8CE1-A31DB83C141E}"/>
              </a:ext>
            </a:extLst>
          </p:cNvPr>
          <p:cNvSpPr>
            <a:spLocks noGrp="1"/>
          </p:cNvSpPr>
          <p:nvPr>
            <p:ph type="dt" sz="half" idx="10"/>
          </p:nvPr>
        </p:nvSpPr>
        <p:spPr/>
        <p:txBody>
          <a:bodyPr/>
          <a:lstStyle/>
          <a:p>
            <a:fld id="{7605CFAD-F744-4ECC-8170-5B62436D5494}" type="datetime1">
              <a:rPr lang="en-IN" smtClean="0"/>
              <a:t>17-11-2019</a:t>
            </a:fld>
            <a:endParaRPr lang="en-IN"/>
          </a:p>
        </p:txBody>
      </p:sp>
      <p:sp>
        <p:nvSpPr>
          <p:cNvPr id="6" name="Footer Placeholder 5">
            <a:extLst>
              <a:ext uri="{FF2B5EF4-FFF2-40B4-BE49-F238E27FC236}">
                <a16:creationId xmlns:a16="http://schemas.microsoft.com/office/drawing/2014/main" id="{DB65FD08-42F4-4EE7-9C0C-FBFB6E23851C}"/>
              </a:ext>
            </a:extLst>
          </p:cNvPr>
          <p:cNvSpPr>
            <a:spLocks noGrp="1"/>
          </p:cNvSpPr>
          <p:nvPr>
            <p:ph type="ftr" sz="quarter" idx="11"/>
          </p:nvPr>
        </p:nvSpPr>
        <p:spPr/>
        <p:txBody>
          <a:bodyPr/>
          <a:lstStyle/>
          <a:p>
            <a:r>
              <a:rPr lang="en-IN" dirty="0"/>
              <a:t>Created by : Dhritiman Banerjee</a:t>
            </a:r>
          </a:p>
        </p:txBody>
      </p:sp>
      <p:sp>
        <p:nvSpPr>
          <p:cNvPr id="7" name="Slide Number Placeholder 6">
            <a:extLst>
              <a:ext uri="{FF2B5EF4-FFF2-40B4-BE49-F238E27FC236}">
                <a16:creationId xmlns:a16="http://schemas.microsoft.com/office/drawing/2014/main" id="{7BC9D30E-D2FA-4345-92EE-46B47FC65220}"/>
              </a:ext>
            </a:extLst>
          </p:cNvPr>
          <p:cNvSpPr>
            <a:spLocks noGrp="1"/>
          </p:cNvSpPr>
          <p:nvPr>
            <p:ph type="sldNum" sz="quarter" idx="12"/>
          </p:nvPr>
        </p:nvSpPr>
        <p:spPr/>
        <p:txBody>
          <a:bodyPr/>
          <a:lstStyle/>
          <a:p>
            <a:fld id="{2D2D7873-02EE-44C5-B232-E7A2D878C42F}" type="slidenum">
              <a:rPr lang="en-IN" smtClean="0"/>
              <a:t>‹#›</a:t>
            </a:fld>
            <a:endParaRPr lang="en-IN"/>
          </a:p>
        </p:txBody>
      </p:sp>
    </p:spTree>
    <p:extLst>
      <p:ext uri="{BB962C8B-B14F-4D97-AF65-F5344CB8AC3E}">
        <p14:creationId xmlns:p14="http://schemas.microsoft.com/office/powerpoint/2010/main" val="1952737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0699D-166B-4A6D-8B2F-9858EF006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75F2D6-4663-4773-B8C4-799D72442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2BBEC3-1DEE-42CF-AC32-A323A98C4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CC580-565A-4FE8-99BB-64C719D5CB0C}" type="datetime1">
              <a:rPr lang="en-IN" smtClean="0"/>
              <a:t>17-11-2019</a:t>
            </a:fld>
            <a:endParaRPr lang="en-IN"/>
          </a:p>
        </p:txBody>
      </p:sp>
      <p:sp>
        <p:nvSpPr>
          <p:cNvPr id="5" name="Footer Placeholder 4">
            <a:extLst>
              <a:ext uri="{FF2B5EF4-FFF2-40B4-BE49-F238E27FC236}">
                <a16:creationId xmlns:a16="http://schemas.microsoft.com/office/drawing/2014/main" id="{A9A54E55-2E5D-494D-84CE-E50892CAF9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Created by : Dhritiman Banerjee</a:t>
            </a:r>
          </a:p>
        </p:txBody>
      </p:sp>
      <p:sp>
        <p:nvSpPr>
          <p:cNvPr id="6" name="Slide Number Placeholder 5">
            <a:extLst>
              <a:ext uri="{FF2B5EF4-FFF2-40B4-BE49-F238E27FC236}">
                <a16:creationId xmlns:a16="http://schemas.microsoft.com/office/drawing/2014/main" id="{55218582-53BF-49B4-8484-8B3E09C32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D7873-02EE-44C5-B232-E7A2D878C42F}" type="slidenum">
              <a:rPr lang="en-IN" smtClean="0"/>
              <a:t>‹#›</a:t>
            </a:fld>
            <a:endParaRPr lang="en-IN"/>
          </a:p>
        </p:txBody>
      </p:sp>
    </p:spTree>
    <p:extLst>
      <p:ext uri="{BB962C8B-B14F-4D97-AF65-F5344CB8AC3E}">
        <p14:creationId xmlns:p14="http://schemas.microsoft.com/office/powerpoint/2010/main" val="417420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localhost:8888/tree/OneDrive/DS_Upgrad/3.%20Machine%20Learning/Clustering%20%26%20PCA%20Assign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0E5C-FD82-4EED-B286-7BBD8C37A7E0}"/>
              </a:ext>
            </a:extLst>
          </p:cNvPr>
          <p:cNvSpPr>
            <a:spLocks noGrp="1"/>
          </p:cNvSpPr>
          <p:nvPr>
            <p:ph type="ctrTitle"/>
          </p:nvPr>
        </p:nvSpPr>
        <p:spPr>
          <a:xfrm>
            <a:off x="1524000" y="1122363"/>
            <a:ext cx="9144000" cy="997985"/>
          </a:xfrm>
        </p:spPr>
        <p:txBody>
          <a:bodyPr/>
          <a:lstStyle/>
          <a:p>
            <a:pPr algn="l"/>
            <a:r>
              <a:rPr lang="en-IN" dirty="0">
                <a:hlinkClick r:id="rId2"/>
              </a:rPr>
              <a:t>Clustering &amp; PCA Assignment</a:t>
            </a:r>
            <a:endParaRPr lang="en-IN" dirty="0"/>
          </a:p>
        </p:txBody>
      </p:sp>
      <p:sp>
        <p:nvSpPr>
          <p:cNvPr id="3" name="Subtitle 2">
            <a:extLst>
              <a:ext uri="{FF2B5EF4-FFF2-40B4-BE49-F238E27FC236}">
                <a16:creationId xmlns:a16="http://schemas.microsoft.com/office/drawing/2014/main" id="{B847EFB8-7572-4E68-807C-C1B6491AECAC}"/>
              </a:ext>
            </a:extLst>
          </p:cNvPr>
          <p:cNvSpPr>
            <a:spLocks noGrp="1"/>
          </p:cNvSpPr>
          <p:nvPr>
            <p:ph type="subTitle" idx="1"/>
          </p:nvPr>
        </p:nvSpPr>
        <p:spPr/>
        <p:txBody>
          <a:bodyPr/>
          <a:lstStyle/>
          <a:p>
            <a:r>
              <a:rPr lang="en-IN" b="1" dirty="0"/>
              <a:t>Problem Statement </a:t>
            </a:r>
            <a:r>
              <a:rPr lang="en-IN" dirty="0"/>
              <a:t>- Identify top countries that are direst need of aid. My job is to categorise the countries using some socio-economic and health factors that determine the overall development of the country. </a:t>
            </a:r>
          </a:p>
        </p:txBody>
      </p:sp>
      <p:sp>
        <p:nvSpPr>
          <p:cNvPr id="4" name="Footer Placeholder 3">
            <a:extLst>
              <a:ext uri="{FF2B5EF4-FFF2-40B4-BE49-F238E27FC236}">
                <a16:creationId xmlns:a16="http://schemas.microsoft.com/office/drawing/2014/main" id="{4EFEEA55-4088-4A71-B85C-1E47E78FDD91}"/>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5" name="Slide Number Placeholder 4">
            <a:extLst>
              <a:ext uri="{FF2B5EF4-FFF2-40B4-BE49-F238E27FC236}">
                <a16:creationId xmlns:a16="http://schemas.microsoft.com/office/drawing/2014/main" id="{202466B1-6107-49D0-8877-7E4BAF5C62CC}"/>
              </a:ext>
            </a:extLst>
          </p:cNvPr>
          <p:cNvSpPr>
            <a:spLocks noGrp="1"/>
          </p:cNvSpPr>
          <p:nvPr>
            <p:ph type="sldNum" sz="quarter" idx="12"/>
          </p:nvPr>
        </p:nvSpPr>
        <p:spPr/>
        <p:txBody>
          <a:bodyPr/>
          <a:lstStyle/>
          <a:p>
            <a:fld id="{2D2D7873-02EE-44C5-B232-E7A2D878C42F}" type="slidenum">
              <a:rPr lang="en-IN" smtClean="0"/>
              <a:t>1</a:t>
            </a:fld>
            <a:endParaRPr lang="en-IN"/>
          </a:p>
        </p:txBody>
      </p:sp>
    </p:spTree>
    <p:extLst>
      <p:ext uri="{BB962C8B-B14F-4D97-AF65-F5344CB8AC3E}">
        <p14:creationId xmlns:p14="http://schemas.microsoft.com/office/powerpoint/2010/main" val="401141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B1CB-13C2-4B3C-96F1-57B05CE41AEB}"/>
              </a:ext>
            </a:extLst>
          </p:cNvPr>
          <p:cNvSpPr>
            <a:spLocks noGrp="1"/>
          </p:cNvSpPr>
          <p:nvPr>
            <p:ph type="title"/>
          </p:nvPr>
        </p:nvSpPr>
        <p:spPr>
          <a:xfrm>
            <a:off x="839788" y="365125"/>
            <a:ext cx="10515600" cy="554083"/>
          </a:xfrm>
        </p:spPr>
        <p:txBody>
          <a:bodyPr>
            <a:normAutofit fontScale="90000"/>
          </a:bodyPr>
          <a:lstStyle/>
          <a:p>
            <a:r>
              <a:rPr lang="en-IN" b="1" u="sng" dirty="0"/>
              <a:t>Comparison of Cluster Profile</a:t>
            </a:r>
          </a:p>
        </p:txBody>
      </p:sp>
      <p:sp>
        <p:nvSpPr>
          <p:cNvPr id="3" name="Text Placeholder 2">
            <a:extLst>
              <a:ext uri="{FF2B5EF4-FFF2-40B4-BE49-F238E27FC236}">
                <a16:creationId xmlns:a16="http://schemas.microsoft.com/office/drawing/2014/main" id="{F44B264B-920F-4E74-B59F-E331EB6AB8FA}"/>
              </a:ext>
            </a:extLst>
          </p:cNvPr>
          <p:cNvSpPr>
            <a:spLocks noGrp="1"/>
          </p:cNvSpPr>
          <p:nvPr>
            <p:ph type="body" idx="1"/>
          </p:nvPr>
        </p:nvSpPr>
        <p:spPr>
          <a:xfrm>
            <a:off x="839788" y="1276633"/>
            <a:ext cx="5157787" cy="505653"/>
          </a:xfrm>
        </p:spPr>
        <p:txBody>
          <a:bodyPr>
            <a:normAutofit/>
          </a:bodyPr>
          <a:lstStyle/>
          <a:p>
            <a:r>
              <a:rPr lang="en-IN" dirty="0"/>
              <a:t>Silhouette score</a:t>
            </a:r>
          </a:p>
        </p:txBody>
      </p:sp>
      <p:sp>
        <p:nvSpPr>
          <p:cNvPr id="5" name="Text Placeholder 4">
            <a:extLst>
              <a:ext uri="{FF2B5EF4-FFF2-40B4-BE49-F238E27FC236}">
                <a16:creationId xmlns:a16="http://schemas.microsoft.com/office/drawing/2014/main" id="{9A01C5BD-8D2C-4227-A38B-F6584B488C22}"/>
              </a:ext>
            </a:extLst>
          </p:cNvPr>
          <p:cNvSpPr>
            <a:spLocks noGrp="1"/>
          </p:cNvSpPr>
          <p:nvPr>
            <p:ph type="body" sz="quarter" idx="3"/>
          </p:nvPr>
        </p:nvSpPr>
        <p:spPr>
          <a:xfrm>
            <a:off x="6172200" y="1293659"/>
            <a:ext cx="5183188" cy="505653"/>
          </a:xfrm>
        </p:spPr>
        <p:txBody>
          <a:bodyPr>
            <a:normAutofit/>
          </a:bodyPr>
          <a:lstStyle/>
          <a:p>
            <a:r>
              <a:rPr lang="en-IN" dirty="0"/>
              <a:t>Elbow curve</a:t>
            </a:r>
          </a:p>
        </p:txBody>
      </p:sp>
      <p:sp>
        <p:nvSpPr>
          <p:cNvPr id="7" name="Footer Placeholder 6">
            <a:extLst>
              <a:ext uri="{FF2B5EF4-FFF2-40B4-BE49-F238E27FC236}">
                <a16:creationId xmlns:a16="http://schemas.microsoft.com/office/drawing/2014/main" id="{9C98786E-D5BF-4450-9EB6-E2F8C8821189}"/>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8" name="Slide Number Placeholder 7">
            <a:extLst>
              <a:ext uri="{FF2B5EF4-FFF2-40B4-BE49-F238E27FC236}">
                <a16:creationId xmlns:a16="http://schemas.microsoft.com/office/drawing/2014/main" id="{32E11AFD-6369-43EC-B527-5C622860207E}"/>
              </a:ext>
            </a:extLst>
          </p:cNvPr>
          <p:cNvSpPr>
            <a:spLocks noGrp="1"/>
          </p:cNvSpPr>
          <p:nvPr>
            <p:ph type="sldNum" sz="quarter" idx="12"/>
          </p:nvPr>
        </p:nvSpPr>
        <p:spPr/>
        <p:txBody>
          <a:bodyPr/>
          <a:lstStyle/>
          <a:p>
            <a:fld id="{2D2D7873-02EE-44C5-B232-E7A2D878C42F}" type="slidenum">
              <a:rPr lang="en-IN" smtClean="0"/>
              <a:t>10</a:t>
            </a:fld>
            <a:endParaRPr lang="en-IN"/>
          </a:p>
        </p:txBody>
      </p:sp>
      <p:pic>
        <p:nvPicPr>
          <p:cNvPr id="4" name="Picture 3">
            <a:extLst>
              <a:ext uri="{FF2B5EF4-FFF2-40B4-BE49-F238E27FC236}">
                <a16:creationId xmlns:a16="http://schemas.microsoft.com/office/drawing/2014/main" id="{BD18F848-7886-4BF4-A541-FDFACD56DC4D}"/>
              </a:ext>
            </a:extLst>
          </p:cNvPr>
          <p:cNvPicPr>
            <a:picLocks noChangeAspect="1"/>
          </p:cNvPicPr>
          <p:nvPr/>
        </p:nvPicPr>
        <p:blipFill>
          <a:blip r:embed="rId2"/>
          <a:stretch>
            <a:fillRect/>
          </a:stretch>
        </p:blipFill>
        <p:spPr>
          <a:xfrm>
            <a:off x="875390" y="2500312"/>
            <a:ext cx="4698095" cy="2913517"/>
          </a:xfrm>
          <a:prstGeom prst="rect">
            <a:avLst/>
          </a:prstGeom>
        </p:spPr>
      </p:pic>
      <p:pic>
        <p:nvPicPr>
          <p:cNvPr id="6" name="Picture 5">
            <a:extLst>
              <a:ext uri="{FF2B5EF4-FFF2-40B4-BE49-F238E27FC236}">
                <a16:creationId xmlns:a16="http://schemas.microsoft.com/office/drawing/2014/main" id="{15E328DB-666E-4151-87E4-772D1F344967}"/>
              </a:ext>
            </a:extLst>
          </p:cNvPr>
          <p:cNvPicPr>
            <a:picLocks noChangeAspect="1"/>
          </p:cNvPicPr>
          <p:nvPr/>
        </p:nvPicPr>
        <p:blipFill>
          <a:blip r:embed="rId3"/>
          <a:stretch>
            <a:fillRect/>
          </a:stretch>
        </p:blipFill>
        <p:spPr>
          <a:xfrm>
            <a:off x="5997574" y="2500312"/>
            <a:ext cx="5319035" cy="2144259"/>
          </a:xfrm>
          <a:prstGeom prst="rect">
            <a:avLst/>
          </a:prstGeom>
        </p:spPr>
      </p:pic>
    </p:spTree>
    <p:extLst>
      <p:ext uri="{BB962C8B-B14F-4D97-AF65-F5344CB8AC3E}">
        <p14:creationId xmlns:p14="http://schemas.microsoft.com/office/powerpoint/2010/main" val="235859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B1CB-13C2-4B3C-96F1-57B05CE41AEB}"/>
              </a:ext>
            </a:extLst>
          </p:cNvPr>
          <p:cNvSpPr>
            <a:spLocks noGrp="1"/>
          </p:cNvSpPr>
          <p:nvPr>
            <p:ph type="title"/>
          </p:nvPr>
        </p:nvSpPr>
        <p:spPr>
          <a:xfrm>
            <a:off x="839788" y="365125"/>
            <a:ext cx="10515600" cy="554083"/>
          </a:xfrm>
        </p:spPr>
        <p:txBody>
          <a:bodyPr>
            <a:normAutofit fontScale="90000"/>
          </a:bodyPr>
          <a:lstStyle/>
          <a:p>
            <a:r>
              <a:rPr lang="en-IN" b="1" u="sng" dirty="0"/>
              <a:t>Comparison of Country Names</a:t>
            </a:r>
          </a:p>
        </p:txBody>
      </p:sp>
      <p:sp>
        <p:nvSpPr>
          <p:cNvPr id="3" name="Text Placeholder 2">
            <a:extLst>
              <a:ext uri="{FF2B5EF4-FFF2-40B4-BE49-F238E27FC236}">
                <a16:creationId xmlns:a16="http://schemas.microsoft.com/office/drawing/2014/main" id="{F44B264B-920F-4E74-B59F-E331EB6AB8FA}"/>
              </a:ext>
            </a:extLst>
          </p:cNvPr>
          <p:cNvSpPr>
            <a:spLocks noGrp="1"/>
          </p:cNvSpPr>
          <p:nvPr>
            <p:ph type="body" idx="1"/>
          </p:nvPr>
        </p:nvSpPr>
        <p:spPr>
          <a:xfrm>
            <a:off x="839788" y="1276633"/>
            <a:ext cx="5157787" cy="505653"/>
          </a:xfrm>
        </p:spPr>
        <p:txBody>
          <a:bodyPr>
            <a:normAutofit/>
          </a:bodyPr>
          <a:lstStyle/>
          <a:p>
            <a:r>
              <a:rPr lang="en-IN" dirty="0">
                <a:highlight>
                  <a:srgbClr val="00FFFF"/>
                </a:highlight>
              </a:rPr>
              <a:t>Silhouette score</a:t>
            </a:r>
          </a:p>
        </p:txBody>
      </p:sp>
      <p:sp>
        <p:nvSpPr>
          <p:cNvPr id="5" name="Text Placeholder 4">
            <a:extLst>
              <a:ext uri="{FF2B5EF4-FFF2-40B4-BE49-F238E27FC236}">
                <a16:creationId xmlns:a16="http://schemas.microsoft.com/office/drawing/2014/main" id="{9A01C5BD-8D2C-4227-A38B-F6584B488C22}"/>
              </a:ext>
            </a:extLst>
          </p:cNvPr>
          <p:cNvSpPr>
            <a:spLocks noGrp="1"/>
          </p:cNvSpPr>
          <p:nvPr>
            <p:ph type="body" sz="quarter" idx="3"/>
          </p:nvPr>
        </p:nvSpPr>
        <p:spPr>
          <a:xfrm>
            <a:off x="6172200" y="1293659"/>
            <a:ext cx="5183188" cy="505653"/>
          </a:xfrm>
        </p:spPr>
        <p:txBody>
          <a:bodyPr>
            <a:normAutofit/>
          </a:bodyPr>
          <a:lstStyle/>
          <a:p>
            <a:r>
              <a:rPr lang="en-IN" dirty="0">
                <a:highlight>
                  <a:srgbClr val="00FF00"/>
                </a:highlight>
              </a:rPr>
              <a:t>Elbow curve</a:t>
            </a:r>
          </a:p>
        </p:txBody>
      </p:sp>
      <p:sp>
        <p:nvSpPr>
          <p:cNvPr id="7" name="Footer Placeholder 6">
            <a:extLst>
              <a:ext uri="{FF2B5EF4-FFF2-40B4-BE49-F238E27FC236}">
                <a16:creationId xmlns:a16="http://schemas.microsoft.com/office/drawing/2014/main" id="{9C98786E-D5BF-4450-9EB6-E2F8C8821189}"/>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8" name="Slide Number Placeholder 7">
            <a:extLst>
              <a:ext uri="{FF2B5EF4-FFF2-40B4-BE49-F238E27FC236}">
                <a16:creationId xmlns:a16="http://schemas.microsoft.com/office/drawing/2014/main" id="{32E11AFD-6369-43EC-B527-5C622860207E}"/>
              </a:ext>
            </a:extLst>
          </p:cNvPr>
          <p:cNvSpPr>
            <a:spLocks noGrp="1"/>
          </p:cNvSpPr>
          <p:nvPr>
            <p:ph type="sldNum" sz="quarter" idx="12"/>
          </p:nvPr>
        </p:nvSpPr>
        <p:spPr/>
        <p:txBody>
          <a:bodyPr/>
          <a:lstStyle/>
          <a:p>
            <a:fld id="{2D2D7873-02EE-44C5-B232-E7A2D878C42F}" type="slidenum">
              <a:rPr lang="en-IN" smtClean="0"/>
              <a:t>11</a:t>
            </a:fld>
            <a:endParaRPr lang="en-IN"/>
          </a:p>
        </p:txBody>
      </p:sp>
      <p:sp>
        <p:nvSpPr>
          <p:cNvPr id="14" name="Rectangle 1">
            <a:extLst>
              <a:ext uri="{FF2B5EF4-FFF2-40B4-BE49-F238E27FC236}">
                <a16:creationId xmlns:a16="http://schemas.microsoft.com/office/drawing/2014/main" id="{4A8E7CC9-BD00-4F2B-895A-1C5DC8B60238}"/>
              </a:ext>
            </a:extLst>
          </p:cNvPr>
          <p:cNvSpPr>
            <a:spLocks noChangeArrowheads="1"/>
          </p:cNvSpPr>
          <p:nvPr/>
        </p:nvSpPr>
        <p:spPr bwMode="auto">
          <a:xfrm>
            <a:off x="319315" y="1746797"/>
            <a:ext cx="239485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dirty="0">
                <a:highlight>
                  <a:srgbClr val="00FFFF"/>
                </a:highlight>
              </a:rPr>
              <a:t>0 Afghanistan </a:t>
            </a:r>
          </a:p>
          <a:p>
            <a:pPr eaLnBrk="0" fontAlgn="base" hangingPunct="0">
              <a:spcBef>
                <a:spcPct val="0"/>
              </a:spcBef>
              <a:spcAft>
                <a:spcPct val="0"/>
              </a:spcAft>
            </a:pPr>
            <a:r>
              <a:rPr lang="en-US" dirty="0">
                <a:highlight>
                  <a:srgbClr val="00FFFF"/>
                </a:highlight>
              </a:rPr>
              <a:t>3 Angola </a:t>
            </a:r>
          </a:p>
          <a:p>
            <a:pPr eaLnBrk="0" fontAlgn="base" hangingPunct="0">
              <a:spcBef>
                <a:spcPct val="0"/>
              </a:spcBef>
              <a:spcAft>
                <a:spcPct val="0"/>
              </a:spcAft>
            </a:pPr>
            <a:r>
              <a:rPr lang="en-US" dirty="0">
                <a:highlight>
                  <a:srgbClr val="00FFFF"/>
                </a:highlight>
              </a:rPr>
              <a:t>16 Benin </a:t>
            </a:r>
          </a:p>
          <a:p>
            <a:pPr eaLnBrk="0" fontAlgn="base" hangingPunct="0">
              <a:spcBef>
                <a:spcPct val="0"/>
              </a:spcBef>
              <a:spcAft>
                <a:spcPct val="0"/>
              </a:spcAft>
            </a:pPr>
            <a:r>
              <a:rPr lang="en-US" dirty="0">
                <a:highlight>
                  <a:srgbClr val="00FFFF"/>
                </a:highlight>
              </a:rPr>
              <a:t>24 Burkina Faso </a:t>
            </a:r>
          </a:p>
          <a:p>
            <a:pPr eaLnBrk="0" fontAlgn="base" hangingPunct="0">
              <a:spcBef>
                <a:spcPct val="0"/>
              </a:spcBef>
              <a:spcAft>
                <a:spcPct val="0"/>
              </a:spcAft>
            </a:pPr>
            <a:r>
              <a:rPr lang="en-US" dirty="0">
                <a:highlight>
                  <a:srgbClr val="00FFFF"/>
                </a:highlight>
              </a:rPr>
              <a:t>25 Burundi </a:t>
            </a:r>
          </a:p>
          <a:p>
            <a:pPr eaLnBrk="0" fontAlgn="base" hangingPunct="0">
              <a:spcBef>
                <a:spcPct val="0"/>
              </a:spcBef>
              <a:spcAft>
                <a:spcPct val="0"/>
              </a:spcAft>
            </a:pPr>
            <a:r>
              <a:rPr lang="en-US" dirty="0">
                <a:highlight>
                  <a:srgbClr val="00FFFF"/>
                </a:highlight>
              </a:rPr>
              <a:t>27 Cameroon </a:t>
            </a:r>
          </a:p>
          <a:p>
            <a:pPr eaLnBrk="0" fontAlgn="base" hangingPunct="0">
              <a:spcBef>
                <a:spcPct val="0"/>
              </a:spcBef>
              <a:spcAft>
                <a:spcPct val="0"/>
              </a:spcAft>
            </a:pPr>
            <a:r>
              <a:rPr lang="en-US" dirty="0">
                <a:highlight>
                  <a:srgbClr val="00FFFF"/>
                </a:highlight>
              </a:rPr>
              <a:t>30 Central African Republic </a:t>
            </a:r>
          </a:p>
          <a:p>
            <a:pPr eaLnBrk="0" fontAlgn="base" hangingPunct="0">
              <a:spcBef>
                <a:spcPct val="0"/>
              </a:spcBef>
              <a:spcAft>
                <a:spcPct val="0"/>
              </a:spcAft>
            </a:pPr>
            <a:r>
              <a:rPr lang="en-US" dirty="0">
                <a:highlight>
                  <a:srgbClr val="00FFFF"/>
                </a:highlight>
              </a:rPr>
              <a:t>31 Chad </a:t>
            </a:r>
          </a:p>
          <a:p>
            <a:pPr eaLnBrk="0" fontAlgn="base" hangingPunct="0">
              <a:spcBef>
                <a:spcPct val="0"/>
              </a:spcBef>
              <a:spcAft>
                <a:spcPct val="0"/>
              </a:spcAft>
            </a:pPr>
            <a:r>
              <a:rPr lang="en-US" dirty="0">
                <a:highlight>
                  <a:srgbClr val="00FFFF"/>
                </a:highlight>
              </a:rPr>
              <a:t>35 Comoros </a:t>
            </a:r>
          </a:p>
          <a:p>
            <a:pPr eaLnBrk="0" fontAlgn="base" hangingPunct="0">
              <a:spcBef>
                <a:spcPct val="0"/>
              </a:spcBef>
              <a:spcAft>
                <a:spcPct val="0"/>
              </a:spcAft>
            </a:pPr>
            <a:r>
              <a:rPr lang="en-US" dirty="0">
                <a:highlight>
                  <a:srgbClr val="00FFFF"/>
                </a:highlight>
              </a:rPr>
              <a:t>36 Congo, Dem. Rep. </a:t>
            </a:r>
          </a:p>
          <a:p>
            <a:pPr eaLnBrk="0" fontAlgn="base" hangingPunct="0">
              <a:spcBef>
                <a:spcPct val="0"/>
              </a:spcBef>
              <a:spcAft>
                <a:spcPct val="0"/>
              </a:spcAft>
            </a:pPr>
            <a:r>
              <a:rPr lang="en-US" dirty="0">
                <a:highlight>
                  <a:srgbClr val="00FFFF"/>
                </a:highlight>
              </a:rPr>
              <a:t>37 Congo, Rep. </a:t>
            </a:r>
          </a:p>
          <a:p>
            <a:pPr eaLnBrk="0" fontAlgn="base" hangingPunct="0">
              <a:spcBef>
                <a:spcPct val="0"/>
              </a:spcBef>
              <a:spcAft>
                <a:spcPct val="0"/>
              </a:spcAft>
            </a:pPr>
            <a:r>
              <a:rPr lang="en-US" dirty="0">
                <a:highlight>
                  <a:srgbClr val="00FFFF"/>
                </a:highlight>
              </a:rPr>
              <a:t>39 Cote d'Ivoire </a:t>
            </a:r>
          </a:p>
          <a:p>
            <a:pPr eaLnBrk="0" fontAlgn="base" hangingPunct="0">
              <a:spcBef>
                <a:spcPct val="0"/>
              </a:spcBef>
              <a:spcAft>
                <a:spcPct val="0"/>
              </a:spcAft>
            </a:pPr>
            <a:r>
              <a:rPr lang="en-US" dirty="0">
                <a:highlight>
                  <a:srgbClr val="00FFFF"/>
                </a:highlight>
              </a:rPr>
              <a:t>47 Equatorial Guinea </a:t>
            </a:r>
          </a:p>
          <a:p>
            <a:pPr eaLnBrk="0" fontAlgn="base" hangingPunct="0">
              <a:spcBef>
                <a:spcPct val="0"/>
              </a:spcBef>
              <a:spcAft>
                <a:spcPct val="0"/>
              </a:spcAft>
            </a:pPr>
            <a:r>
              <a:rPr lang="en-US" dirty="0">
                <a:highlight>
                  <a:srgbClr val="00FFFF"/>
                </a:highlight>
              </a:rPr>
              <a:t>48 Eritrea </a:t>
            </a:r>
          </a:p>
          <a:p>
            <a:pPr eaLnBrk="0" fontAlgn="base" hangingPunct="0">
              <a:spcBef>
                <a:spcPct val="0"/>
              </a:spcBef>
              <a:spcAft>
                <a:spcPct val="0"/>
              </a:spcAft>
            </a:pPr>
            <a:r>
              <a:rPr lang="en-US" dirty="0">
                <a:highlight>
                  <a:srgbClr val="00FFFF"/>
                </a:highlight>
              </a:rPr>
              <a:t>53 Gabon </a:t>
            </a:r>
          </a:p>
          <a:p>
            <a:pPr eaLnBrk="0" fontAlgn="base" hangingPunct="0">
              <a:spcBef>
                <a:spcPct val="0"/>
              </a:spcBef>
              <a:spcAft>
                <a:spcPct val="0"/>
              </a:spcAft>
            </a:pPr>
            <a:r>
              <a:rPr lang="en-US" dirty="0">
                <a:highlight>
                  <a:srgbClr val="00FFFF"/>
                </a:highlight>
              </a:rPr>
              <a:t>54 Gambia</a:t>
            </a:r>
            <a:endParaRPr kumimoji="0" lang="en-US" altLang="en-US" sz="1200" b="0" i="0" u="none" strike="noStrike" cap="none" normalizeH="0" baseline="0" dirty="0">
              <a:ln>
                <a:noFill/>
              </a:ln>
              <a:solidFill>
                <a:schemeClr val="tx1"/>
              </a:solidFill>
              <a:effectLst/>
              <a:highlight>
                <a:srgbClr val="00FFFF"/>
              </a:highlight>
              <a:latin typeface="+mj-lt"/>
            </a:endParaRPr>
          </a:p>
        </p:txBody>
      </p:sp>
      <p:sp>
        <p:nvSpPr>
          <p:cNvPr id="15" name="TextBox 14">
            <a:extLst>
              <a:ext uri="{FF2B5EF4-FFF2-40B4-BE49-F238E27FC236}">
                <a16:creationId xmlns:a16="http://schemas.microsoft.com/office/drawing/2014/main" id="{77D898AE-F04D-4A40-9BE8-1237993D575B}"/>
              </a:ext>
            </a:extLst>
          </p:cNvPr>
          <p:cNvSpPr txBox="1"/>
          <p:nvPr/>
        </p:nvSpPr>
        <p:spPr>
          <a:xfrm>
            <a:off x="2423886" y="1782286"/>
            <a:ext cx="2902861" cy="5078313"/>
          </a:xfrm>
          <a:prstGeom prst="rect">
            <a:avLst/>
          </a:prstGeom>
          <a:noFill/>
        </p:spPr>
        <p:txBody>
          <a:bodyPr wrap="square" rtlCol="0">
            <a:spAutoFit/>
          </a:bodyPr>
          <a:lstStyle/>
          <a:p>
            <a:pPr eaLnBrk="0" fontAlgn="base" hangingPunct="0">
              <a:spcBef>
                <a:spcPct val="0"/>
              </a:spcBef>
              <a:spcAft>
                <a:spcPct val="0"/>
              </a:spcAft>
            </a:pPr>
            <a:r>
              <a:rPr lang="en-US" dirty="0">
                <a:highlight>
                  <a:srgbClr val="00FFFF"/>
                </a:highlight>
              </a:rPr>
              <a:t>57 Ghana 61 Guinea </a:t>
            </a:r>
          </a:p>
          <a:p>
            <a:pPr eaLnBrk="0" fontAlgn="base" hangingPunct="0">
              <a:spcBef>
                <a:spcPct val="0"/>
              </a:spcBef>
              <a:spcAft>
                <a:spcPct val="0"/>
              </a:spcAft>
            </a:pPr>
            <a:r>
              <a:rPr lang="en-US" dirty="0">
                <a:highlight>
                  <a:srgbClr val="00FFFF"/>
                </a:highlight>
              </a:rPr>
              <a:t>62 Guinea-Bissau </a:t>
            </a:r>
          </a:p>
          <a:p>
            <a:pPr eaLnBrk="0" fontAlgn="base" hangingPunct="0">
              <a:spcBef>
                <a:spcPct val="0"/>
              </a:spcBef>
              <a:spcAft>
                <a:spcPct val="0"/>
              </a:spcAft>
            </a:pPr>
            <a:r>
              <a:rPr lang="en-US" dirty="0">
                <a:highlight>
                  <a:srgbClr val="00FFFF"/>
                </a:highlight>
              </a:rPr>
              <a:t>64 Haiti 77 Kenya </a:t>
            </a:r>
          </a:p>
          <a:p>
            <a:pPr eaLnBrk="0" fontAlgn="base" hangingPunct="0">
              <a:spcBef>
                <a:spcPct val="0"/>
              </a:spcBef>
              <a:spcAft>
                <a:spcPct val="0"/>
              </a:spcAft>
            </a:pPr>
            <a:r>
              <a:rPr lang="en-US" dirty="0">
                <a:highlight>
                  <a:srgbClr val="00FFFF"/>
                </a:highlight>
              </a:rPr>
              <a:t>78 Kiribati 81 Lao </a:t>
            </a:r>
          </a:p>
          <a:p>
            <a:pPr eaLnBrk="0" fontAlgn="base" hangingPunct="0">
              <a:spcBef>
                <a:spcPct val="0"/>
              </a:spcBef>
              <a:spcAft>
                <a:spcPct val="0"/>
              </a:spcAft>
            </a:pPr>
            <a:r>
              <a:rPr lang="en-US" dirty="0">
                <a:highlight>
                  <a:srgbClr val="00FFFF"/>
                </a:highlight>
              </a:rPr>
              <a:t>84 Lesotho 85 Liberia 89 Madagascar </a:t>
            </a:r>
          </a:p>
          <a:p>
            <a:pPr eaLnBrk="0" fontAlgn="base" hangingPunct="0">
              <a:spcBef>
                <a:spcPct val="0"/>
              </a:spcBef>
              <a:spcAft>
                <a:spcPct val="0"/>
              </a:spcAft>
            </a:pPr>
            <a:r>
              <a:rPr lang="en-US" dirty="0">
                <a:highlight>
                  <a:srgbClr val="00FFFF"/>
                </a:highlight>
              </a:rPr>
              <a:t>90 Malawi 93 Mali </a:t>
            </a:r>
          </a:p>
          <a:p>
            <a:pPr eaLnBrk="0" fontAlgn="base" hangingPunct="0">
              <a:spcBef>
                <a:spcPct val="0"/>
              </a:spcBef>
              <a:spcAft>
                <a:spcPct val="0"/>
              </a:spcAft>
            </a:pPr>
            <a:r>
              <a:rPr lang="en-US" dirty="0">
                <a:highlight>
                  <a:srgbClr val="00FFFF"/>
                </a:highlight>
              </a:rPr>
              <a:t>95 Mauritania </a:t>
            </a:r>
          </a:p>
          <a:p>
            <a:pPr eaLnBrk="0" fontAlgn="base" hangingPunct="0">
              <a:spcBef>
                <a:spcPct val="0"/>
              </a:spcBef>
              <a:spcAft>
                <a:spcPct val="0"/>
              </a:spcAft>
            </a:pPr>
            <a:r>
              <a:rPr lang="en-US" dirty="0">
                <a:highlight>
                  <a:srgbClr val="00FFFF"/>
                </a:highlight>
              </a:rPr>
              <a:t>102 Mozambique 104 Namibia 107 Niger </a:t>
            </a:r>
          </a:p>
          <a:p>
            <a:pPr eaLnBrk="0" fontAlgn="base" hangingPunct="0">
              <a:spcBef>
                <a:spcPct val="0"/>
              </a:spcBef>
              <a:spcAft>
                <a:spcPct val="0"/>
              </a:spcAft>
            </a:pPr>
            <a:r>
              <a:rPr lang="en-US" dirty="0">
                <a:highlight>
                  <a:srgbClr val="00FFFF"/>
                </a:highlight>
              </a:rPr>
              <a:t>108 Nigeria 110 Pakistan </a:t>
            </a:r>
          </a:p>
          <a:p>
            <a:pPr eaLnBrk="0" fontAlgn="base" hangingPunct="0">
              <a:spcBef>
                <a:spcPct val="0"/>
              </a:spcBef>
              <a:spcAft>
                <a:spcPct val="0"/>
              </a:spcAft>
            </a:pPr>
            <a:r>
              <a:rPr lang="en-US" dirty="0">
                <a:highlight>
                  <a:srgbClr val="00FFFF"/>
                </a:highlight>
              </a:rPr>
              <a:t>119 Rwanda 122 Senegal </a:t>
            </a:r>
          </a:p>
          <a:p>
            <a:pPr eaLnBrk="0" fontAlgn="base" hangingPunct="0">
              <a:spcBef>
                <a:spcPct val="0"/>
              </a:spcBef>
              <a:spcAft>
                <a:spcPct val="0"/>
              </a:spcAft>
            </a:pPr>
            <a:r>
              <a:rPr lang="en-US" dirty="0">
                <a:highlight>
                  <a:srgbClr val="00FFFF"/>
                </a:highlight>
              </a:rPr>
              <a:t>125 Sierra Leone </a:t>
            </a:r>
          </a:p>
          <a:p>
            <a:pPr eaLnBrk="0" fontAlgn="base" hangingPunct="0">
              <a:spcBef>
                <a:spcPct val="0"/>
              </a:spcBef>
              <a:spcAft>
                <a:spcPct val="0"/>
              </a:spcAft>
            </a:pPr>
            <a:r>
              <a:rPr lang="en-US" dirty="0">
                <a:highlight>
                  <a:srgbClr val="00FFFF"/>
                </a:highlight>
              </a:rPr>
              <a:t>130 South Africa 135 Sudan 138 Tanzania 140 Timor-Leste 141 Togo 146 Uganda 156 Yemen 157 Zambia </a:t>
            </a:r>
            <a:endParaRPr lang="en-IN" dirty="0">
              <a:highlight>
                <a:srgbClr val="00FFFF"/>
              </a:highlight>
            </a:endParaRPr>
          </a:p>
          <a:p>
            <a:endParaRPr lang="en-IN" dirty="0">
              <a:highlight>
                <a:srgbClr val="00FFFF"/>
              </a:highlight>
            </a:endParaRPr>
          </a:p>
        </p:txBody>
      </p:sp>
      <p:sp>
        <p:nvSpPr>
          <p:cNvPr id="16" name="TextBox 15">
            <a:extLst>
              <a:ext uri="{FF2B5EF4-FFF2-40B4-BE49-F238E27FC236}">
                <a16:creationId xmlns:a16="http://schemas.microsoft.com/office/drawing/2014/main" id="{21B98ED4-292F-4E39-913A-36DEBA26A95D}"/>
              </a:ext>
            </a:extLst>
          </p:cNvPr>
          <p:cNvSpPr txBox="1"/>
          <p:nvPr/>
        </p:nvSpPr>
        <p:spPr>
          <a:xfrm>
            <a:off x="5783947" y="1862909"/>
            <a:ext cx="2369453" cy="4801314"/>
          </a:xfrm>
          <a:prstGeom prst="rect">
            <a:avLst/>
          </a:prstGeom>
          <a:noFill/>
        </p:spPr>
        <p:txBody>
          <a:bodyPr wrap="square" rtlCol="0">
            <a:spAutoFit/>
          </a:bodyPr>
          <a:lstStyle/>
          <a:p>
            <a:pPr eaLnBrk="0" fontAlgn="base" hangingPunct="0">
              <a:spcBef>
                <a:spcPct val="0"/>
              </a:spcBef>
              <a:spcAft>
                <a:spcPct val="0"/>
              </a:spcAft>
            </a:pPr>
            <a:r>
              <a:rPr lang="en-US" dirty="0">
                <a:highlight>
                  <a:srgbClr val="00FF00"/>
                </a:highlight>
              </a:rPr>
              <a:t>0 Afghanistan </a:t>
            </a:r>
          </a:p>
          <a:p>
            <a:pPr eaLnBrk="0" fontAlgn="base" hangingPunct="0">
              <a:spcBef>
                <a:spcPct val="0"/>
              </a:spcBef>
              <a:spcAft>
                <a:spcPct val="0"/>
              </a:spcAft>
            </a:pPr>
            <a:r>
              <a:rPr lang="en-US" dirty="0">
                <a:highlight>
                  <a:srgbClr val="00FF00"/>
                </a:highlight>
              </a:rPr>
              <a:t>3 Angola </a:t>
            </a:r>
          </a:p>
          <a:p>
            <a:pPr eaLnBrk="0" fontAlgn="base" hangingPunct="0">
              <a:spcBef>
                <a:spcPct val="0"/>
              </a:spcBef>
              <a:spcAft>
                <a:spcPct val="0"/>
              </a:spcAft>
            </a:pPr>
            <a:r>
              <a:rPr lang="en-US" dirty="0">
                <a:highlight>
                  <a:srgbClr val="00FF00"/>
                </a:highlight>
              </a:rPr>
              <a:t>16 Benin </a:t>
            </a:r>
            <a:r>
              <a:rPr lang="en-IN" dirty="0">
                <a:highlight>
                  <a:srgbClr val="FF00FF"/>
                </a:highlight>
              </a:rPr>
              <a:t>20 Botswana</a:t>
            </a:r>
            <a:endParaRPr lang="en-US" dirty="0">
              <a:highlight>
                <a:srgbClr val="FF00FF"/>
              </a:highlight>
            </a:endParaRPr>
          </a:p>
          <a:p>
            <a:pPr eaLnBrk="0" fontAlgn="base" hangingPunct="0">
              <a:spcBef>
                <a:spcPct val="0"/>
              </a:spcBef>
              <a:spcAft>
                <a:spcPct val="0"/>
              </a:spcAft>
            </a:pPr>
            <a:r>
              <a:rPr lang="en-US" dirty="0">
                <a:highlight>
                  <a:srgbClr val="00FF00"/>
                </a:highlight>
              </a:rPr>
              <a:t>24 Burkina Faso </a:t>
            </a:r>
          </a:p>
          <a:p>
            <a:pPr eaLnBrk="0" fontAlgn="base" hangingPunct="0">
              <a:spcBef>
                <a:spcPct val="0"/>
              </a:spcBef>
              <a:spcAft>
                <a:spcPct val="0"/>
              </a:spcAft>
            </a:pPr>
            <a:r>
              <a:rPr lang="en-US" dirty="0">
                <a:highlight>
                  <a:srgbClr val="00FF00"/>
                </a:highlight>
              </a:rPr>
              <a:t>25 Burundi </a:t>
            </a:r>
          </a:p>
          <a:p>
            <a:pPr eaLnBrk="0" fontAlgn="base" hangingPunct="0">
              <a:spcBef>
                <a:spcPct val="0"/>
              </a:spcBef>
              <a:spcAft>
                <a:spcPct val="0"/>
              </a:spcAft>
            </a:pPr>
            <a:r>
              <a:rPr lang="en-US" dirty="0">
                <a:highlight>
                  <a:srgbClr val="00FF00"/>
                </a:highlight>
              </a:rPr>
              <a:t>27 Cameroon </a:t>
            </a:r>
          </a:p>
          <a:p>
            <a:pPr eaLnBrk="0" fontAlgn="base" hangingPunct="0">
              <a:spcBef>
                <a:spcPct val="0"/>
              </a:spcBef>
              <a:spcAft>
                <a:spcPct val="0"/>
              </a:spcAft>
            </a:pPr>
            <a:r>
              <a:rPr lang="en-US" dirty="0">
                <a:highlight>
                  <a:srgbClr val="00FF00"/>
                </a:highlight>
              </a:rPr>
              <a:t>30 Central African Republic 31 Chad </a:t>
            </a:r>
          </a:p>
          <a:p>
            <a:pPr eaLnBrk="0" fontAlgn="base" hangingPunct="0">
              <a:spcBef>
                <a:spcPct val="0"/>
              </a:spcBef>
              <a:spcAft>
                <a:spcPct val="0"/>
              </a:spcAft>
            </a:pPr>
            <a:r>
              <a:rPr lang="en-US" dirty="0">
                <a:highlight>
                  <a:srgbClr val="00FF00"/>
                </a:highlight>
              </a:rPr>
              <a:t>35 Comoros </a:t>
            </a:r>
          </a:p>
          <a:p>
            <a:pPr eaLnBrk="0" fontAlgn="base" hangingPunct="0">
              <a:spcBef>
                <a:spcPct val="0"/>
              </a:spcBef>
              <a:spcAft>
                <a:spcPct val="0"/>
              </a:spcAft>
            </a:pPr>
            <a:r>
              <a:rPr lang="en-US" dirty="0">
                <a:highlight>
                  <a:srgbClr val="00FF00"/>
                </a:highlight>
              </a:rPr>
              <a:t>36 Congo, Dem. Rep. </a:t>
            </a:r>
          </a:p>
          <a:p>
            <a:pPr eaLnBrk="0" fontAlgn="base" hangingPunct="0">
              <a:spcBef>
                <a:spcPct val="0"/>
              </a:spcBef>
              <a:spcAft>
                <a:spcPct val="0"/>
              </a:spcAft>
            </a:pPr>
            <a:r>
              <a:rPr lang="en-US" dirty="0">
                <a:highlight>
                  <a:srgbClr val="00FF00"/>
                </a:highlight>
              </a:rPr>
              <a:t>37 Congo, Rep. </a:t>
            </a:r>
          </a:p>
          <a:p>
            <a:pPr eaLnBrk="0" fontAlgn="base" hangingPunct="0">
              <a:spcBef>
                <a:spcPct val="0"/>
              </a:spcBef>
              <a:spcAft>
                <a:spcPct val="0"/>
              </a:spcAft>
            </a:pPr>
            <a:r>
              <a:rPr lang="en-US" dirty="0">
                <a:highlight>
                  <a:srgbClr val="00FF00"/>
                </a:highlight>
              </a:rPr>
              <a:t>39 Cote d'Ivoire </a:t>
            </a:r>
          </a:p>
          <a:p>
            <a:pPr eaLnBrk="0" fontAlgn="base" hangingPunct="0">
              <a:spcBef>
                <a:spcPct val="0"/>
              </a:spcBef>
              <a:spcAft>
                <a:spcPct val="0"/>
              </a:spcAft>
            </a:pPr>
            <a:r>
              <a:rPr lang="en-US" dirty="0">
                <a:highlight>
                  <a:srgbClr val="00FF00"/>
                </a:highlight>
              </a:rPr>
              <a:t>47 Equatorial Guinea </a:t>
            </a:r>
          </a:p>
          <a:p>
            <a:pPr eaLnBrk="0" fontAlgn="base" hangingPunct="0">
              <a:spcBef>
                <a:spcPct val="0"/>
              </a:spcBef>
              <a:spcAft>
                <a:spcPct val="0"/>
              </a:spcAft>
            </a:pPr>
            <a:r>
              <a:rPr lang="en-US" dirty="0">
                <a:highlight>
                  <a:srgbClr val="00FF00"/>
                </a:highlight>
              </a:rPr>
              <a:t>48 Eritrea </a:t>
            </a:r>
          </a:p>
          <a:p>
            <a:pPr eaLnBrk="0" fontAlgn="base" hangingPunct="0">
              <a:spcBef>
                <a:spcPct val="0"/>
              </a:spcBef>
              <a:spcAft>
                <a:spcPct val="0"/>
              </a:spcAft>
            </a:pPr>
            <a:r>
              <a:rPr lang="en-US" dirty="0">
                <a:highlight>
                  <a:srgbClr val="00FF00"/>
                </a:highlight>
              </a:rPr>
              <a:t>53 Gabon </a:t>
            </a:r>
          </a:p>
          <a:p>
            <a:pPr eaLnBrk="0" fontAlgn="base" hangingPunct="0">
              <a:spcBef>
                <a:spcPct val="0"/>
              </a:spcBef>
              <a:spcAft>
                <a:spcPct val="0"/>
              </a:spcAft>
            </a:pPr>
            <a:r>
              <a:rPr lang="en-US" dirty="0">
                <a:highlight>
                  <a:srgbClr val="00FF00"/>
                </a:highlight>
              </a:rPr>
              <a:t>54 Gambia</a:t>
            </a:r>
            <a:endParaRPr lang="en-US" altLang="en-US" sz="1200" dirty="0">
              <a:highlight>
                <a:srgbClr val="00FF00"/>
              </a:highlight>
            </a:endParaRPr>
          </a:p>
          <a:p>
            <a:endParaRPr lang="en-IN" dirty="0">
              <a:highlight>
                <a:srgbClr val="00FF00"/>
              </a:highlight>
            </a:endParaRPr>
          </a:p>
        </p:txBody>
      </p:sp>
      <p:sp>
        <p:nvSpPr>
          <p:cNvPr id="18" name="TextBox 17">
            <a:extLst>
              <a:ext uri="{FF2B5EF4-FFF2-40B4-BE49-F238E27FC236}">
                <a16:creationId xmlns:a16="http://schemas.microsoft.com/office/drawing/2014/main" id="{BA1D070D-23B5-4F0D-9941-60ABC5CB2EC8}"/>
              </a:ext>
            </a:extLst>
          </p:cNvPr>
          <p:cNvSpPr txBox="1"/>
          <p:nvPr/>
        </p:nvSpPr>
        <p:spPr>
          <a:xfrm>
            <a:off x="8033657" y="1775032"/>
            <a:ext cx="2902861" cy="5078313"/>
          </a:xfrm>
          <a:prstGeom prst="rect">
            <a:avLst/>
          </a:prstGeom>
          <a:noFill/>
        </p:spPr>
        <p:txBody>
          <a:bodyPr wrap="square" rtlCol="0">
            <a:spAutoFit/>
          </a:bodyPr>
          <a:lstStyle/>
          <a:p>
            <a:pPr eaLnBrk="0" fontAlgn="base" hangingPunct="0">
              <a:spcBef>
                <a:spcPct val="0"/>
              </a:spcBef>
              <a:spcAft>
                <a:spcPct val="0"/>
              </a:spcAft>
            </a:pPr>
            <a:r>
              <a:rPr lang="en-US" dirty="0">
                <a:highlight>
                  <a:srgbClr val="00FF00"/>
                </a:highlight>
              </a:rPr>
              <a:t>57 Ghana 61 Guinea </a:t>
            </a:r>
          </a:p>
          <a:p>
            <a:pPr eaLnBrk="0" fontAlgn="base" hangingPunct="0">
              <a:spcBef>
                <a:spcPct val="0"/>
              </a:spcBef>
              <a:spcAft>
                <a:spcPct val="0"/>
              </a:spcAft>
            </a:pPr>
            <a:r>
              <a:rPr lang="en-US" dirty="0">
                <a:highlight>
                  <a:srgbClr val="00FF00"/>
                </a:highlight>
              </a:rPr>
              <a:t>62 Guinea-Bissau </a:t>
            </a:r>
          </a:p>
          <a:p>
            <a:pPr eaLnBrk="0" fontAlgn="base" hangingPunct="0">
              <a:spcBef>
                <a:spcPct val="0"/>
              </a:spcBef>
              <a:spcAft>
                <a:spcPct val="0"/>
              </a:spcAft>
            </a:pPr>
            <a:r>
              <a:rPr lang="en-US" dirty="0">
                <a:highlight>
                  <a:srgbClr val="00FF00"/>
                </a:highlight>
              </a:rPr>
              <a:t>64 Haiti 77 Kenya </a:t>
            </a:r>
          </a:p>
          <a:p>
            <a:pPr eaLnBrk="0" fontAlgn="base" hangingPunct="0">
              <a:spcBef>
                <a:spcPct val="0"/>
              </a:spcBef>
              <a:spcAft>
                <a:spcPct val="0"/>
              </a:spcAft>
            </a:pPr>
            <a:r>
              <a:rPr lang="en-US" dirty="0">
                <a:highlight>
                  <a:srgbClr val="00FF00"/>
                </a:highlight>
              </a:rPr>
              <a:t>78 Kiribati 81 Lao </a:t>
            </a:r>
          </a:p>
          <a:p>
            <a:pPr eaLnBrk="0" fontAlgn="base" hangingPunct="0">
              <a:spcBef>
                <a:spcPct val="0"/>
              </a:spcBef>
              <a:spcAft>
                <a:spcPct val="0"/>
              </a:spcAft>
            </a:pPr>
            <a:r>
              <a:rPr lang="en-US" dirty="0">
                <a:highlight>
                  <a:srgbClr val="00FF00"/>
                </a:highlight>
              </a:rPr>
              <a:t>84 Lesotho 85 Liberia 89 Madagascar </a:t>
            </a:r>
          </a:p>
          <a:p>
            <a:pPr eaLnBrk="0" fontAlgn="base" hangingPunct="0">
              <a:spcBef>
                <a:spcPct val="0"/>
              </a:spcBef>
              <a:spcAft>
                <a:spcPct val="0"/>
              </a:spcAft>
            </a:pPr>
            <a:r>
              <a:rPr lang="en-US" dirty="0">
                <a:highlight>
                  <a:srgbClr val="00FF00"/>
                </a:highlight>
              </a:rPr>
              <a:t>90 Malawi 93 Mali </a:t>
            </a:r>
          </a:p>
          <a:p>
            <a:pPr eaLnBrk="0" fontAlgn="base" hangingPunct="0">
              <a:spcBef>
                <a:spcPct val="0"/>
              </a:spcBef>
              <a:spcAft>
                <a:spcPct val="0"/>
              </a:spcAft>
            </a:pPr>
            <a:r>
              <a:rPr lang="en-US" dirty="0">
                <a:highlight>
                  <a:srgbClr val="00FF00"/>
                </a:highlight>
              </a:rPr>
              <a:t>95 Mauritania </a:t>
            </a:r>
          </a:p>
          <a:p>
            <a:pPr eaLnBrk="0" fontAlgn="base" hangingPunct="0">
              <a:spcBef>
                <a:spcPct val="0"/>
              </a:spcBef>
              <a:spcAft>
                <a:spcPct val="0"/>
              </a:spcAft>
            </a:pPr>
            <a:r>
              <a:rPr lang="en-US" dirty="0">
                <a:highlight>
                  <a:srgbClr val="00FF00"/>
                </a:highlight>
              </a:rPr>
              <a:t>102 Mozambique 104 Namibia 107 Niger </a:t>
            </a:r>
          </a:p>
          <a:p>
            <a:pPr eaLnBrk="0" fontAlgn="base" hangingPunct="0">
              <a:spcBef>
                <a:spcPct val="0"/>
              </a:spcBef>
              <a:spcAft>
                <a:spcPct val="0"/>
              </a:spcAft>
            </a:pPr>
            <a:r>
              <a:rPr lang="en-US" dirty="0">
                <a:highlight>
                  <a:srgbClr val="00FF00"/>
                </a:highlight>
              </a:rPr>
              <a:t>108 Nigeria 110 Pakistan </a:t>
            </a:r>
          </a:p>
          <a:p>
            <a:pPr eaLnBrk="0" fontAlgn="base" hangingPunct="0">
              <a:spcBef>
                <a:spcPct val="0"/>
              </a:spcBef>
              <a:spcAft>
                <a:spcPct val="0"/>
              </a:spcAft>
            </a:pPr>
            <a:r>
              <a:rPr lang="en-US" dirty="0">
                <a:highlight>
                  <a:srgbClr val="00FF00"/>
                </a:highlight>
              </a:rPr>
              <a:t>119 Rwanda 122 Senegal </a:t>
            </a:r>
          </a:p>
          <a:p>
            <a:pPr eaLnBrk="0" fontAlgn="base" hangingPunct="0">
              <a:spcBef>
                <a:spcPct val="0"/>
              </a:spcBef>
              <a:spcAft>
                <a:spcPct val="0"/>
              </a:spcAft>
            </a:pPr>
            <a:r>
              <a:rPr lang="en-US" dirty="0">
                <a:highlight>
                  <a:srgbClr val="00FF00"/>
                </a:highlight>
              </a:rPr>
              <a:t>125 Sierra Leone </a:t>
            </a:r>
          </a:p>
          <a:p>
            <a:pPr eaLnBrk="0" fontAlgn="base" hangingPunct="0">
              <a:spcBef>
                <a:spcPct val="0"/>
              </a:spcBef>
              <a:spcAft>
                <a:spcPct val="0"/>
              </a:spcAft>
            </a:pPr>
            <a:r>
              <a:rPr lang="en-US" dirty="0">
                <a:highlight>
                  <a:srgbClr val="00FF00"/>
                </a:highlight>
              </a:rPr>
              <a:t>130 South Africa 135 Sudan 138 Tanzania 140 Timor-Leste 141 Togo 146 Uganda 156 Yemen 157 Zambia </a:t>
            </a:r>
            <a:endParaRPr lang="en-IN" dirty="0">
              <a:highlight>
                <a:srgbClr val="00FF00"/>
              </a:highlight>
            </a:endParaRPr>
          </a:p>
          <a:p>
            <a:endParaRPr lang="en-IN" dirty="0">
              <a:highlight>
                <a:srgbClr val="00FF00"/>
              </a:highlight>
            </a:endParaRPr>
          </a:p>
        </p:txBody>
      </p:sp>
      <p:sp>
        <p:nvSpPr>
          <p:cNvPr id="19" name="Arrow: Down 18">
            <a:extLst>
              <a:ext uri="{FF2B5EF4-FFF2-40B4-BE49-F238E27FC236}">
                <a16:creationId xmlns:a16="http://schemas.microsoft.com/office/drawing/2014/main" id="{227F1F45-ABC9-4543-94C1-321CA918857C}"/>
              </a:ext>
            </a:extLst>
          </p:cNvPr>
          <p:cNvSpPr/>
          <p:nvPr/>
        </p:nvSpPr>
        <p:spPr>
          <a:xfrm>
            <a:off x="7460343" y="1862909"/>
            <a:ext cx="391886" cy="505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15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0A517-7869-4E31-A3AD-1F7960006CA8}"/>
              </a:ext>
            </a:extLst>
          </p:cNvPr>
          <p:cNvSpPr>
            <a:spLocks noGrp="1"/>
          </p:cNvSpPr>
          <p:nvPr>
            <p:ph type="title"/>
          </p:nvPr>
        </p:nvSpPr>
        <p:spPr/>
        <p:txBody>
          <a:bodyPr/>
          <a:lstStyle/>
          <a:p>
            <a:r>
              <a:rPr lang="en-US" b="1" dirty="0"/>
              <a:t>Hierarchical Clustering Analysis by Complete Linkage</a:t>
            </a:r>
            <a:endParaRPr lang="en-IN" b="1" dirty="0"/>
          </a:p>
        </p:txBody>
      </p:sp>
      <p:sp>
        <p:nvSpPr>
          <p:cNvPr id="2" name="Footer Placeholder 1">
            <a:extLst>
              <a:ext uri="{FF2B5EF4-FFF2-40B4-BE49-F238E27FC236}">
                <a16:creationId xmlns:a16="http://schemas.microsoft.com/office/drawing/2014/main" id="{1FE2C14F-EFAD-49D6-B95C-70048D736F76}"/>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3" name="Slide Number Placeholder 2">
            <a:extLst>
              <a:ext uri="{FF2B5EF4-FFF2-40B4-BE49-F238E27FC236}">
                <a16:creationId xmlns:a16="http://schemas.microsoft.com/office/drawing/2014/main" id="{6148037A-FCC0-4623-A38C-82EC4B9F8C0D}"/>
              </a:ext>
            </a:extLst>
          </p:cNvPr>
          <p:cNvSpPr>
            <a:spLocks noGrp="1"/>
          </p:cNvSpPr>
          <p:nvPr>
            <p:ph type="sldNum" sz="quarter" idx="12"/>
          </p:nvPr>
        </p:nvSpPr>
        <p:spPr/>
        <p:txBody>
          <a:bodyPr/>
          <a:lstStyle/>
          <a:p>
            <a:fld id="{2D2D7873-02EE-44C5-B232-E7A2D878C42F}" type="slidenum">
              <a:rPr lang="en-IN" smtClean="0"/>
              <a:t>12</a:t>
            </a:fld>
            <a:endParaRPr lang="en-IN"/>
          </a:p>
        </p:txBody>
      </p:sp>
      <p:pic>
        <p:nvPicPr>
          <p:cNvPr id="9218" name="Picture 2">
            <a:extLst>
              <a:ext uri="{FF2B5EF4-FFF2-40B4-BE49-F238E27FC236}">
                <a16:creationId xmlns:a16="http://schemas.microsoft.com/office/drawing/2014/main" id="{468C8819-154E-46CB-9E8A-CBE14FE85D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66566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6AA5A235-AF83-458B-AA6A-32AF790A8CE2}"/>
              </a:ext>
            </a:extLst>
          </p:cNvPr>
          <p:cNvCxnSpPr>
            <a:cxnSpLocks/>
            <a:stCxn id="9218" idx="1"/>
          </p:cNvCxnSpPr>
          <p:nvPr/>
        </p:nvCxnSpPr>
        <p:spPr>
          <a:xfrm flipV="1">
            <a:off x="838200" y="4005943"/>
            <a:ext cx="7942943" cy="175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F030BF-8AF9-463F-8263-9D8B3D3A9C11}"/>
              </a:ext>
            </a:extLst>
          </p:cNvPr>
          <p:cNvCxnSpPr>
            <a:cxnSpLocks/>
          </p:cNvCxnSpPr>
          <p:nvPr/>
        </p:nvCxnSpPr>
        <p:spPr>
          <a:xfrm>
            <a:off x="889002" y="3755006"/>
            <a:ext cx="57004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780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0A517-7869-4E31-A3AD-1F7960006CA8}"/>
              </a:ext>
            </a:extLst>
          </p:cNvPr>
          <p:cNvSpPr>
            <a:spLocks noGrp="1"/>
          </p:cNvSpPr>
          <p:nvPr>
            <p:ph type="title"/>
          </p:nvPr>
        </p:nvSpPr>
        <p:spPr/>
        <p:txBody>
          <a:bodyPr/>
          <a:lstStyle/>
          <a:p>
            <a:r>
              <a:rPr lang="en-US" b="1" dirty="0"/>
              <a:t>Hierarchical Clustering Analysis by Complete Linkage</a:t>
            </a:r>
            <a:endParaRPr lang="en-IN" b="1" dirty="0"/>
          </a:p>
        </p:txBody>
      </p:sp>
      <p:sp>
        <p:nvSpPr>
          <p:cNvPr id="6" name="Text Placeholder 5">
            <a:extLst>
              <a:ext uri="{FF2B5EF4-FFF2-40B4-BE49-F238E27FC236}">
                <a16:creationId xmlns:a16="http://schemas.microsoft.com/office/drawing/2014/main" id="{CEC55FAF-8E58-4262-9A94-8019A02C4511}"/>
              </a:ext>
            </a:extLst>
          </p:cNvPr>
          <p:cNvSpPr>
            <a:spLocks noGrp="1"/>
          </p:cNvSpPr>
          <p:nvPr>
            <p:ph type="body" idx="1"/>
          </p:nvPr>
        </p:nvSpPr>
        <p:spPr>
          <a:xfrm>
            <a:off x="839788" y="1681163"/>
            <a:ext cx="5157787" cy="408894"/>
          </a:xfrm>
        </p:spPr>
        <p:txBody>
          <a:bodyPr>
            <a:normAutofit lnSpcReduction="10000"/>
          </a:bodyPr>
          <a:lstStyle/>
          <a:p>
            <a:r>
              <a:rPr lang="en-IN" dirty="0"/>
              <a:t>4 Cluster</a:t>
            </a:r>
          </a:p>
        </p:txBody>
      </p:sp>
      <p:pic>
        <p:nvPicPr>
          <p:cNvPr id="12" name="Content Placeholder 11">
            <a:extLst>
              <a:ext uri="{FF2B5EF4-FFF2-40B4-BE49-F238E27FC236}">
                <a16:creationId xmlns:a16="http://schemas.microsoft.com/office/drawing/2014/main" id="{A3850E7B-C823-47A4-B0B4-DBE65E29DE30}"/>
              </a:ext>
            </a:extLst>
          </p:cNvPr>
          <p:cNvPicPr>
            <a:picLocks noGrp="1" noChangeAspect="1"/>
          </p:cNvPicPr>
          <p:nvPr>
            <p:ph sz="half" idx="2"/>
          </p:nvPr>
        </p:nvPicPr>
        <p:blipFill>
          <a:blip r:embed="rId2"/>
          <a:stretch>
            <a:fillRect/>
          </a:stretch>
        </p:blipFill>
        <p:spPr>
          <a:xfrm>
            <a:off x="836612" y="2299834"/>
            <a:ext cx="5157787" cy="1723684"/>
          </a:xfrm>
          <a:prstGeom prst="rect">
            <a:avLst/>
          </a:prstGeom>
        </p:spPr>
      </p:pic>
      <p:sp>
        <p:nvSpPr>
          <p:cNvPr id="9" name="Text Placeholder 8">
            <a:extLst>
              <a:ext uri="{FF2B5EF4-FFF2-40B4-BE49-F238E27FC236}">
                <a16:creationId xmlns:a16="http://schemas.microsoft.com/office/drawing/2014/main" id="{5C378F61-9248-473F-A432-C40F972C9498}"/>
              </a:ext>
            </a:extLst>
          </p:cNvPr>
          <p:cNvSpPr>
            <a:spLocks noGrp="1"/>
          </p:cNvSpPr>
          <p:nvPr>
            <p:ph type="body" sz="quarter" idx="3"/>
          </p:nvPr>
        </p:nvSpPr>
        <p:spPr>
          <a:xfrm>
            <a:off x="6172200" y="1681163"/>
            <a:ext cx="5183188" cy="408894"/>
          </a:xfrm>
        </p:spPr>
        <p:txBody>
          <a:bodyPr>
            <a:normAutofit lnSpcReduction="10000"/>
          </a:bodyPr>
          <a:lstStyle/>
          <a:p>
            <a:r>
              <a:rPr lang="en-IN" dirty="0"/>
              <a:t>5 Cluster</a:t>
            </a:r>
          </a:p>
        </p:txBody>
      </p:sp>
      <p:pic>
        <p:nvPicPr>
          <p:cNvPr id="13" name="Content Placeholder 12">
            <a:extLst>
              <a:ext uri="{FF2B5EF4-FFF2-40B4-BE49-F238E27FC236}">
                <a16:creationId xmlns:a16="http://schemas.microsoft.com/office/drawing/2014/main" id="{B228562C-BBDF-4793-859B-6371E227C598}"/>
              </a:ext>
            </a:extLst>
          </p:cNvPr>
          <p:cNvPicPr>
            <a:picLocks noGrp="1" noChangeAspect="1"/>
          </p:cNvPicPr>
          <p:nvPr>
            <p:ph sz="quarter" idx="4"/>
          </p:nvPr>
        </p:nvPicPr>
        <p:blipFill>
          <a:blip r:embed="rId3"/>
          <a:stretch>
            <a:fillRect/>
          </a:stretch>
        </p:blipFill>
        <p:spPr>
          <a:xfrm>
            <a:off x="6172200" y="2280613"/>
            <a:ext cx="5181600" cy="2142276"/>
          </a:xfrm>
          <a:prstGeom prst="rect">
            <a:avLst/>
          </a:prstGeom>
        </p:spPr>
      </p:pic>
      <p:sp>
        <p:nvSpPr>
          <p:cNvPr id="2" name="Footer Placeholder 1">
            <a:extLst>
              <a:ext uri="{FF2B5EF4-FFF2-40B4-BE49-F238E27FC236}">
                <a16:creationId xmlns:a16="http://schemas.microsoft.com/office/drawing/2014/main" id="{1FE2C14F-EFAD-49D6-B95C-70048D736F76}"/>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3" name="Slide Number Placeholder 2">
            <a:extLst>
              <a:ext uri="{FF2B5EF4-FFF2-40B4-BE49-F238E27FC236}">
                <a16:creationId xmlns:a16="http://schemas.microsoft.com/office/drawing/2014/main" id="{6148037A-FCC0-4623-A38C-82EC4B9F8C0D}"/>
              </a:ext>
            </a:extLst>
          </p:cNvPr>
          <p:cNvSpPr>
            <a:spLocks noGrp="1"/>
          </p:cNvSpPr>
          <p:nvPr>
            <p:ph type="sldNum" sz="quarter" idx="12"/>
          </p:nvPr>
        </p:nvSpPr>
        <p:spPr/>
        <p:txBody>
          <a:bodyPr/>
          <a:lstStyle/>
          <a:p>
            <a:fld id="{2D2D7873-02EE-44C5-B232-E7A2D878C42F}" type="slidenum">
              <a:rPr lang="en-IN" smtClean="0"/>
              <a:t>13</a:t>
            </a:fld>
            <a:endParaRPr lang="en-IN"/>
          </a:p>
        </p:txBody>
      </p:sp>
      <p:sp>
        <p:nvSpPr>
          <p:cNvPr id="14" name="Arrow: Right 13">
            <a:extLst>
              <a:ext uri="{FF2B5EF4-FFF2-40B4-BE49-F238E27FC236}">
                <a16:creationId xmlns:a16="http://schemas.microsoft.com/office/drawing/2014/main" id="{EBD4DB1D-C7AC-41BD-B19C-F5372FFBD49A}"/>
              </a:ext>
            </a:extLst>
          </p:cNvPr>
          <p:cNvSpPr/>
          <p:nvPr/>
        </p:nvSpPr>
        <p:spPr>
          <a:xfrm>
            <a:off x="1030514" y="3889829"/>
            <a:ext cx="624115" cy="133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CBC4259E-0636-4DC1-94CC-A075BB49F2C3}"/>
              </a:ext>
            </a:extLst>
          </p:cNvPr>
          <p:cNvSpPr/>
          <p:nvPr/>
        </p:nvSpPr>
        <p:spPr>
          <a:xfrm>
            <a:off x="994232" y="2997199"/>
            <a:ext cx="624115" cy="133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7B93823B-05E7-4448-ABB9-BBB81F95FC80}"/>
              </a:ext>
            </a:extLst>
          </p:cNvPr>
          <p:cNvSpPr/>
          <p:nvPr/>
        </p:nvSpPr>
        <p:spPr>
          <a:xfrm>
            <a:off x="6350000" y="3926117"/>
            <a:ext cx="624115" cy="133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19183EB6-934A-4F89-9A93-13B3E6ED797C}"/>
              </a:ext>
            </a:extLst>
          </p:cNvPr>
          <p:cNvSpPr/>
          <p:nvPr/>
        </p:nvSpPr>
        <p:spPr>
          <a:xfrm>
            <a:off x="6408057" y="3011713"/>
            <a:ext cx="624115" cy="133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FD421959-4CAE-4EC3-B067-50A3E468730E}"/>
              </a:ext>
            </a:extLst>
          </p:cNvPr>
          <p:cNvPicPr>
            <a:picLocks noChangeAspect="1"/>
          </p:cNvPicPr>
          <p:nvPr/>
        </p:nvPicPr>
        <p:blipFill>
          <a:blip r:embed="rId4"/>
          <a:stretch>
            <a:fillRect/>
          </a:stretch>
        </p:blipFill>
        <p:spPr>
          <a:xfrm>
            <a:off x="1091518" y="4567123"/>
            <a:ext cx="4114800" cy="1624806"/>
          </a:xfrm>
          <a:prstGeom prst="rect">
            <a:avLst/>
          </a:prstGeom>
        </p:spPr>
      </p:pic>
      <p:pic>
        <p:nvPicPr>
          <p:cNvPr id="20" name="Picture 19">
            <a:extLst>
              <a:ext uri="{FF2B5EF4-FFF2-40B4-BE49-F238E27FC236}">
                <a16:creationId xmlns:a16="http://schemas.microsoft.com/office/drawing/2014/main" id="{B2DA507C-D25B-4BCD-8464-00E4486A6D8F}"/>
              </a:ext>
            </a:extLst>
          </p:cNvPr>
          <p:cNvPicPr>
            <a:picLocks noChangeAspect="1"/>
          </p:cNvPicPr>
          <p:nvPr/>
        </p:nvPicPr>
        <p:blipFill>
          <a:blip r:embed="rId5"/>
          <a:stretch>
            <a:fillRect/>
          </a:stretch>
        </p:blipFill>
        <p:spPr>
          <a:xfrm>
            <a:off x="6079667" y="4567123"/>
            <a:ext cx="4443189" cy="1624806"/>
          </a:xfrm>
          <a:prstGeom prst="rect">
            <a:avLst/>
          </a:prstGeom>
        </p:spPr>
      </p:pic>
      <p:cxnSp>
        <p:nvCxnSpPr>
          <p:cNvPr id="22" name="Straight Arrow Connector 21">
            <a:extLst>
              <a:ext uri="{FF2B5EF4-FFF2-40B4-BE49-F238E27FC236}">
                <a16:creationId xmlns:a16="http://schemas.microsoft.com/office/drawing/2014/main" id="{F1962C3F-0AF3-412D-A7BC-3456F297405F}"/>
              </a:ext>
            </a:extLst>
          </p:cNvPr>
          <p:cNvCxnSpPr/>
          <p:nvPr/>
        </p:nvCxnSpPr>
        <p:spPr>
          <a:xfrm flipV="1">
            <a:off x="2322286" y="5268686"/>
            <a:ext cx="3849914" cy="101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FA4B932-ACE1-4088-BAC6-CE69ECB1A1AB}"/>
              </a:ext>
            </a:extLst>
          </p:cNvPr>
          <p:cNvCxnSpPr>
            <a:cxnSpLocks/>
          </p:cNvCxnSpPr>
          <p:nvPr/>
        </p:nvCxnSpPr>
        <p:spPr>
          <a:xfrm>
            <a:off x="2286004" y="5812966"/>
            <a:ext cx="3849914" cy="1009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D44EDE2-A91F-4B60-A6FE-3701F5AB40F5}"/>
              </a:ext>
            </a:extLst>
          </p:cNvPr>
          <p:cNvSpPr txBox="1"/>
          <p:nvPr/>
        </p:nvSpPr>
        <p:spPr>
          <a:xfrm>
            <a:off x="2873829" y="5428344"/>
            <a:ext cx="3120570" cy="369332"/>
          </a:xfrm>
          <a:prstGeom prst="rect">
            <a:avLst/>
          </a:prstGeom>
          <a:noFill/>
        </p:spPr>
        <p:txBody>
          <a:bodyPr wrap="square" rtlCol="0">
            <a:spAutoFit/>
          </a:bodyPr>
          <a:lstStyle/>
          <a:p>
            <a:r>
              <a:rPr lang="en-IN" b="1" u="sng" dirty="0">
                <a:highlight>
                  <a:srgbClr val="00FFFF"/>
                </a:highlight>
              </a:rPr>
              <a:t>Relationship between 2 types</a:t>
            </a:r>
          </a:p>
        </p:txBody>
      </p:sp>
    </p:spTree>
    <p:extLst>
      <p:ext uri="{BB962C8B-B14F-4D97-AF65-F5344CB8AC3E}">
        <p14:creationId xmlns:p14="http://schemas.microsoft.com/office/powerpoint/2010/main" val="264633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0A517-7869-4E31-A3AD-1F7960006CA8}"/>
              </a:ext>
            </a:extLst>
          </p:cNvPr>
          <p:cNvSpPr>
            <a:spLocks noGrp="1"/>
          </p:cNvSpPr>
          <p:nvPr>
            <p:ph type="title"/>
          </p:nvPr>
        </p:nvSpPr>
        <p:spPr/>
        <p:txBody>
          <a:bodyPr/>
          <a:lstStyle/>
          <a:p>
            <a:r>
              <a:rPr lang="en-US" b="1" dirty="0"/>
              <a:t>Country list of Hierarchical Clustering Analysis </a:t>
            </a:r>
            <a:endParaRPr lang="en-IN" b="1" dirty="0"/>
          </a:p>
        </p:txBody>
      </p:sp>
      <p:sp>
        <p:nvSpPr>
          <p:cNvPr id="2" name="Footer Placeholder 1">
            <a:extLst>
              <a:ext uri="{FF2B5EF4-FFF2-40B4-BE49-F238E27FC236}">
                <a16:creationId xmlns:a16="http://schemas.microsoft.com/office/drawing/2014/main" id="{1FE2C14F-EFAD-49D6-B95C-70048D736F76}"/>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3" name="Slide Number Placeholder 2">
            <a:extLst>
              <a:ext uri="{FF2B5EF4-FFF2-40B4-BE49-F238E27FC236}">
                <a16:creationId xmlns:a16="http://schemas.microsoft.com/office/drawing/2014/main" id="{6148037A-FCC0-4623-A38C-82EC4B9F8C0D}"/>
              </a:ext>
            </a:extLst>
          </p:cNvPr>
          <p:cNvSpPr>
            <a:spLocks noGrp="1"/>
          </p:cNvSpPr>
          <p:nvPr>
            <p:ph type="sldNum" sz="quarter" idx="12"/>
          </p:nvPr>
        </p:nvSpPr>
        <p:spPr/>
        <p:txBody>
          <a:bodyPr/>
          <a:lstStyle/>
          <a:p>
            <a:fld id="{2D2D7873-02EE-44C5-B232-E7A2D878C42F}" type="slidenum">
              <a:rPr lang="en-IN" smtClean="0"/>
              <a:t>14</a:t>
            </a:fld>
            <a:endParaRPr lang="en-IN"/>
          </a:p>
        </p:txBody>
      </p:sp>
      <p:sp>
        <p:nvSpPr>
          <p:cNvPr id="14" name="TextBox 13">
            <a:extLst>
              <a:ext uri="{FF2B5EF4-FFF2-40B4-BE49-F238E27FC236}">
                <a16:creationId xmlns:a16="http://schemas.microsoft.com/office/drawing/2014/main" id="{A800BB2A-3D40-40AD-B79A-D30D722EB5D5}"/>
              </a:ext>
            </a:extLst>
          </p:cNvPr>
          <p:cNvSpPr txBox="1"/>
          <p:nvPr/>
        </p:nvSpPr>
        <p:spPr>
          <a:xfrm>
            <a:off x="839788" y="2104575"/>
            <a:ext cx="10873241" cy="3416320"/>
          </a:xfrm>
          <a:prstGeom prst="rect">
            <a:avLst/>
          </a:prstGeom>
          <a:noFill/>
        </p:spPr>
        <p:txBody>
          <a:bodyPr wrap="square" rtlCol="0">
            <a:spAutoFit/>
          </a:bodyPr>
          <a:lstStyle/>
          <a:p>
            <a:r>
              <a:rPr lang="en-IN" dirty="0">
                <a:solidFill>
                  <a:schemeClr val="accent5">
                    <a:lumMod val="50000"/>
                  </a:schemeClr>
                </a:solidFill>
              </a:rPr>
              <a:t>After reviewing the final list of Countries where </a:t>
            </a:r>
            <a:r>
              <a:rPr lang="en-US" dirty="0">
                <a:solidFill>
                  <a:schemeClr val="accent5">
                    <a:lumMod val="50000"/>
                  </a:schemeClr>
                </a:solidFill>
              </a:rPr>
              <a:t>NGO needs to decide how to use this money strategically and effectively is – </a:t>
            </a:r>
          </a:p>
          <a:p>
            <a:endParaRPr lang="en-US" dirty="0"/>
          </a:p>
          <a:p>
            <a:r>
              <a:rPr lang="en-IN" b="1" dirty="0">
                <a:highlight>
                  <a:srgbClr val="00FFFF"/>
                </a:highlight>
              </a:rPr>
              <a:t>Nigeria </a:t>
            </a:r>
            <a:r>
              <a:rPr lang="en-IN" b="1" dirty="0">
                <a:highlight>
                  <a:srgbClr val="00FFFF"/>
                </a:highlight>
                <a:sym typeface="Wingdings" panose="05000000000000000000" pitchFamily="2" charset="2"/>
              </a:rPr>
              <a:t> Which is TOP in list </a:t>
            </a:r>
          </a:p>
          <a:p>
            <a:endParaRPr lang="en-IN" dirty="0">
              <a:sym typeface="Wingdings" panose="05000000000000000000" pitchFamily="2" charset="2"/>
            </a:endParaRPr>
          </a:p>
          <a:p>
            <a:r>
              <a:rPr lang="en-IN" dirty="0">
                <a:sym typeface="Wingdings" panose="05000000000000000000" pitchFamily="2" charset="2"/>
              </a:rPr>
              <a:t>and the following countries are -</a:t>
            </a:r>
          </a:p>
          <a:p>
            <a:endParaRPr lang="en-IN" dirty="0">
              <a:sym typeface="Wingdings" panose="05000000000000000000" pitchFamily="2" charset="2"/>
            </a:endParaRPr>
          </a:p>
          <a:p>
            <a:r>
              <a:rPr lang="en-IN" dirty="0">
                <a:highlight>
                  <a:srgbClr val="00FFFF"/>
                </a:highlight>
              </a:rPr>
              <a:t>Afghanistan, Angola, Benin, Botswana, Burkina Faso, Burundi, Cameroon, Central African Republic, </a:t>
            </a:r>
          </a:p>
          <a:p>
            <a:r>
              <a:rPr lang="en-IN" dirty="0">
                <a:highlight>
                  <a:srgbClr val="00FFFF"/>
                </a:highlight>
              </a:rPr>
              <a:t>Chad, Comoros, Congo, Dem. Rep., Congo, Rep., Cote d'Ivoire, Equatorial Guinea, Gabon, Gambia, </a:t>
            </a:r>
          </a:p>
          <a:p>
            <a:r>
              <a:rPr lang="en-IN" dirty="0">
                <a:highlight>
                  <a:srgbClr val="00FFFF"/>
                </a:highlight>
              </a:rPr>
              <a:t>Ghana, Guinea, Guinea-Bissau, Haiti, Iraq, Kenya, Kiribati, Lao, Lesotho, Liberia, Madagascar, Malawi, </a:t>
            </a:r>
          </a:p>
          <a:p>
            <a:r>
              <a:rPr lang="en-IN" dirty="0">
                <a:highlight>
                  <a:srgbClr val="00FFFF"/>
                </a:highlight>
              </a:rPr>
              <a:t>Mali, Mauritania, Micronesia, Fed. </a:t>
            </a:r>
            <a:r>
              <a:rPr lang="en-IN" dirty="0" err="1">
                <a:highlight>
                  <a:srgbClr val="00FFFF"/>
                </a:highlight>
              </a:rPr>
              <a:t>Sts</a:t>
            </a:r>
            <a:r>
              <a:rPr lang="en-IN" dirty="0">
                <a:highlight>
                  <a:srgbClr val="00FFFF"/>
                </a:highlight>
              </a:rPr>
              <a:t>., Mozambique, Namibia, Niger, Rwanda, Senegal, Sierra Leone, </a:t>
            </a:r>
          </a:p>
          <a:p>
            <a:r>
              <a:rPr lang="en-IN" dirty="0">
                <a:highlight>
                  <a:srgbClr val="00FFFF"/>
                </a:highlight>
              </a:rPr>
              <a:t>South Africa, Sudan, Tanzania, Timor-Leste, Togo, Uganda, Yemen, Zambia</a:t>
            </a:r>
          </a:p>
        </p:txBody>
      </p:sp>
    </p:spTree>
    <p:extLst>
      <p:ext uri="{BB962C8B-B14F-4D97-AF65-F5344CB8AC3E}">
        <p14:creationId xmlns:p14="http://schemas.microsoft.com/office/powerpoint/2010/main" val="363085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62BF-5831-4FE6-8046-B8589D7694A0}"/>
              </a:ext>
            </a:extLst>
          </p:cNvPr>
          <p:cNvSpPr>
            <a:spLocks noGrp="1"/>
          </p:cNvSpPr>
          <p:nvPr>
            <p:ph type="ctrTitle"/>
          </p:nvPr>
        </p:nvSpPr>
        <p:spPr>
          <a:xfrm>
            <a:off x="357809" y="834891"/>
            <a:ext cx="11489634" cy="2383528"/>
          </a:xfrm>
        </p:spPr>
        <p:txBody>
          <a:bodyPr>
            <a:noAutofit/>
          </a:bodyPr>
          <a:lstStyle/>
          <a:p>
            <a:r>
              <a:rPr lang="en-IN" sz="4000" b="1" u="sng" dirty="0"/>
              <a:t>Conclusion</a:t>
            </a:r>
            <a:r>
              <a:rPr lang="en-IN" sz="4000" dirty="0"/>
              <a:t> :- After reviewing K-Means and Hierarchical Clustering list of final counties it presents same list in both the approaches and we can conclude with the final list of Countries where we need to provide aid. </a:t>
            </a:r>
          </a:p>
        </p:txBody>
      </p:sp>
      <p:sp>
        <p:nvSpPr>
          <p:cNvPr id="3" name="Subtitle 2">
            <a:extLst>
              <a:ext uri="{FF2B5EF4-FFF2-40B4-BE49-F238E27FC236}">
                <a16:creationId xmlns:a16="http://schemas.microsoft.com/office/drawing/2014/main" id="{830DEBEE-4B83-434F-8F98-6575EB0F6A9A}"/>
              </a:ext>
            </a:extLst>
          </p:cNvPr>
          <p:cNvSpPr>
            <a:spLocks noGrp="1"/>
          </p:cNvSpPr>
          <p:nvPr>
            <p:ph type="subTitle" idx="1"/>
          </p:nvPr>
        </p:nvSpPr>
        <p:spPr>
          <a:xfrm>
            <a:off x="1524000" y="4609202"/>
            <a:ext cx="9144000" cy="1655762"/>
          </a:xfrm>
        </p:spPr>
        <p:txBody>
          <a:bodyPr>
            <a:normAutofit/>
          </a:bodyPr>
          <a:lstStyle/>
          <a:p>
            <a:r>
              <a:rPr lang="en-IN" sz="8000" dirty="0"/>
              <a:t>Thank You!!!</a:t>
            </a:r>
          </a:p>
        </p:txBody>
      </p:sp>
      <p:sp>
        <p:nvSpPr>
          <p:cNvPr id="4" name="Footer Placeholder 3">
            <a:extLst>
              <a:ext uri="{FF2B5EF4-FFF2-40B4-BE49-F238E27FC236}">
                <a16:creationId xmlns:a16="http://schemas.microsoft.com/office/drawing/2014/main" id="{91D6256B-E31D-4524-ACCD-F0A735CB9ABD}"/>
              </a:ext>
            </a:extLst>
          </p:cNvPr>
          <p:cNvSpPr>
            <a:spLocks noGrp="1"/>
          </p:cNvSpPr>
          <p:nvPr>
            <p:ph type="ftr" sz="quarter" idx="11"/>
          </p:nvPr>
        </p:nvSpPr>
        <p:spPr/>
        <p:txBody>
          <a:bodyPr/>
          <a:lstStyle/>
          <a:p>
            <a:r>
              <a:rPr lang="en-IN"/>
              <a:t>Created by : Dhritiman Banerjee</a:t>
            </a:r>
            <a:endParaRPr lang="en-IN" dirty="0"/>
          </a:p>
        </p:txBody>
      </p:sp>
      <p:sp>
        <p:nvSpPr>
          <p:cNvPr id="5" name="Slide Number Placeholder 4">
            <a:extLst>
              <a:ext uri="{FF2B5EF4-FFF2-40B4-BE49-F238E27FC236}">
                <a16:creationId xmlns:a16="http://schemas.microsoft.com/office/drawing/2014/main" id="{1CB3AB53-1A88-4A96-A7B5-6EB82C3B90ED}"/>
              </a:ext>
            </a:extLst>
          </p:cNvPr>
          <p:cNvSpPr>
            <a:spLocks noGrp="1"/>
          </p:cNvSpPr>
          <p:nvPr>
            <p:ph type="sldNum" sz="quarter" idx="12"/>
          </p:nvPr>
        </p:nvSpPr>
        <p:spPr/>
        <p:txBody>
          <a:bodyPr/>
          <a:lstStyle/>
          <a:p>
            <a:fld id="{2D2D7873-02EE-44C5-B232-E7A2D878C42F}" type="slidenum">
              <a:rPr lang="en-IN" smtClean="0"/>
              <a:t>15</a:t>
            </a:fld>
            <a:endParaRPr lang="en-IN"/>
          </a:p>
        </p:txBody>
      </p:sp>
    </p:spTree>
    <p:extLst>
      <p:ext uri="{BB962C8B-B14F-4D97-AF65-F5344CB8AC3E}">
        <p14:creationId xmlns:p14="http://schemas.microsoft.com/office/powerpoint/2010/main" val="294053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571D-37CC-4BA9-9DA4-27A9311BD559}"/>
              </a:ext>
            </a:extLst>
          </p:cNvPr>
          <p:cNvSpPr>
            <a:spLocks noGrp="1"/>
          </p:cNvSpPr>
          <p:nvPr>
            <p:ph type="title"/>
          </p:nvPr>
        </p:nvSpPr>
        <p:spPr/>
        <p:txBody>
          <a:bodyPr/>
          <a:lstStyle/>
          <a:p>
            <a:r>
              <a:rPr lang="en-IN" dirty="0"/>
              <a:t>Current Dataset Summary :</a:t>
            </a:r>
          </a:p>
        </p:txBody>
      </p:sp>
      <p:pic>
        <p:nvPicPr>
          <p:cNvPr id="6" name="Content Placeholder 5">
            <a:extLst>
              <a:ext uri="{FF2B5EF4-FFF2-40B4-BE49-F238E27FC236}">
                <a16:creationId xmlns:a16="http://schemas.microsoft.com/office/drawing/2014/main" id="{ADB09B3A-66E8-4487-A3BB-C61907373D8F}"/>
              </a:ext>
            </a:extLst>
          </p:cNvPr>
          <p:cNvPicPr>
            <a:picLocks noGrp="1" noChangeAspect="1"/>
          </p:cNvPicPr>
          <p:nvPr>
            <p:ph idx="1"/>
          </p:nvPr>
        </p:nvPicPr>
        <p:blipFill>
          <a:blip r:embed="rId2"/>
          <a:stretch>
            <a:fillRect/>
          </a:stretch>
        </p:blipFill>
        <p:spPr>
          <a:xfrm>
            <a:off x="986971" y="1378858"/>
            <a:ext cx="10366829" cy="4731656"/>
          </a:xfrm>
          <a:prstGeom prst="rect">
            <a:avLst/>
          </a:prstGeom>
        </p:spPr>
      </p:pic>
      <p:sp>
        <p:nvSpPr>
          <p:cNvPr id="4" name="Footer Placeholder 3">
            <a:extLst>
              <a:ext uri="{FF2B5EF4-FFF2-40B4-BE49-F238E27FC236}">
                <a16:creationId xmlns:a16="http://schemas.microsoft.com/office/drawing/2014/main" id="{85ACC2D1-0BF3-4B05-A5D2-D561DBFABA10}"/>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5" name="Slide Number Placeholder 4">
            <a:extLst>
              <a:ext uri="{FF2B5EF4-FFF2-40B4-BE49-F238E27FC236}">
                <a16:creationId xmlns:a16="http://schemas.microsoft.com/office/drawing/2014/main" id="{4C9C3297-C4F1-4756-9A49-8E5B9DEA7479}"/>
              </a:ext>
            </a:extLst>
          </p:cNvPr>
          <p:cNvSpPr>
            <a:spLocks noGrp="1"/>
          </p:cNvSpPr>
          <p:nvPr>
            <p:ph type="sldNum" sz="quarter" idx="12"/>
          </p:nvPr>
        </p:nvSpPr>
        <p:spPr/>
        <p:txBody>
          <a:bodyPr/>
          <a:lstStyle/>
          <a:p>
            <a:fld id="{2D2D7873-02EE-44C5-B232-E7A2D878C42F}" type="slidenum">
              <a:rPr lang="en-IN" smtClean="0"/>
              <a:t>2</a:t>
            </a:fld>
            <a:endParaRPr lang="en-IN"/>
          </a:p>
        </p:txBody>
      </p:sp>
    </p:spTree>
    <p:extLst>
      <p:ext uri="{BB962C8B-B14F-4D97-AF65-F5344CB8AC3E}">
        <p14:creationId xmlns:p14="http://schemas.microsoft.com/office/powerpoint/2010/main" val="389916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571D-37CC-4BA9-9DA4-27A9311BD559}"/>
              </a:ext>
            </a:extLst>
          </p:cNvPr>
          <p:cNvSpPr>
            <a:spLocks noGrp="1"/>
          </p:cNvSpPr>
          <p:nvPr>
            <p:ph type="title"/>
          </p:nvPr>
        </p:nvSpPr>
        <p:spPr/>
        <p:txBody>
          <a:bodyPr/>
          <a:lstStyle/>
          <a:p>
            <a:r>
              <a:rPr lang="en-IN" dirty="0"/>
              <a:t>Correlation between different columns:</a:t>
            </a:r>
          </a:p>
        </p:txBody>
      </p:sp>
      <p:sp>
        <p:nvSpPr>
          <p:cNvPr id="4" name="Footer Placeholder 3">
            <a:extLst>
              <a:ext uri="{FF2B5EF4-FFF2-40B4-BE49-F238E27FC236}">
                <a16:creationId xmlns:a16="http://schemas.microsoft.com/office/drawing/2014/main" id="{85ACC2D1-0BF3-4B05-A5D2-D561DBFABA10}"/>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5" name="Slide Number Placeholder 4">
            <a:extLst>
              <a:ext uri="{FF2B5EF4-FFF2-40B4-BE49-F238E27FC236}">
                <a16:creationId xmlns:a16="http://schemas.microsoft.com/office/drawing/2014/main" id="{4C9C3297-C4F1-4756-9A49-8E5B9DEA7479}"/>
              </a:ext>
            </a:extLst>
          </p:cNvPr>
          <p:cNvSpPr>
            <a:spLocks noGrp="1"/>
          </p:cNvSpPr>
          <p:nvPr>
            <p:ph type="sldNum" sz="quarter" idx="12"/>
          </p:nvPr>
        </p:nvSpPr>
        <p:spPr/>
        <p:txBody>
          <a:bodyPr/>
          <a:lstStyle/>
          <a:p>
            <a:fld id="{2D2D7873-02EE-44C5-B232-E7A2D878C42F}" type="slidenum">
              <a:rPr lang="en-IN" smtClean="0"/>
              <a:t>3</a:t>
            </a:fld>
            <a:endParaRPr lang="en-IN"/>
          </a:p>
        </p:txBody>
      </p:sp>
      <p:pic>
        <p:nvPicPr>
          <p:cNvPr id="1026" name="Picture 2">
            <a:extLst>
              <a:ext uri="{FF2B5EF4-FFF2-40B4-BE49-F238E27FC236}">
                <a16:creationId xmlns:a16="http://schemas.microsoft.com/office/drawing/2014/main" id="{09ECA6D7-864A-47E2-A8B6-CDF402927E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086" y="1175656"/>
            <a:ext cx="11321143" cy="5180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32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571D-37CC-4BA9-9DA4-27A9311BD559}"/>
              </a:ext>
            </a:extLst>
          </p:cNvPr>
          <p:cNvSpPr>
            <a:spLocks noGrp="1"/>
          </p:cNvSpPr>
          <p:nvPr>
            <p:ph type="title"/>
          </p:nvPr>
        </p:nvSpPr>
        <p:spPr/>
        <p:txBody>
          <a:bodyPr/>
          <a:lstStyle/>
          <a:p>
            <a:r>
              <a:rPr lang="en-IN" dirty="0"/>
              <a:t>Post Outlier treatment Dataset Summary :</a:t>
            </a:r>
          </a:p>
        </p:txBody>
      </p:sp>
      <p:sp>
        <p:nvSpPr>
          <p:cNvPr id="4" name="Footer Placeholder 3">
            <a:extLst>
              <a:ext uri="{FF2B5EF4-FFF2-40B4-BE49-F238E27FC236}">
                <a16:creationId xmlns:a16="http://schemas.microsoft.com/office/drawing/2014/main" id="{85ACC2D1-0BF3-4B05-A5D2-D561DBFABA10}"/>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5" name="Slide Number Placeholder 4">
            <a:extLst>
              <a:ext uri="{FF2B5EF4-FFF2-40B4-BE49-F238E27FC236}">
                <a16:creationId xmlns:a16="http://schemas.microsoft.com/office/drawing/2014/main" id="{4C9C3297-C4F1-4756-9A49-8E5B9DEA7479}"/>
              </a:ext>
            </a:extLst>
          </p:cNvPr>
          <p:cNvSpPr>
            <a:spLocks noGrp="1"/>
          </p:cNvSpPr>
          <p:nvPr>
            <p:ph type="sldNum" sz="quarter" idx="12"/>
          </p:nvPr>
        </p:nvSpPr>
        <p:spPr/>
        <p:txBody>
          <a:bodyPr/>
          <a:lstStyle/>
          <a:p>
            <a:fld id="{2D2D7873-02EE-44C5-B232-E7A2D878C42F}" type="slidenum">
              <a:rPr lang="en-IN" smtClean="0"/>
              <a:t>4</a:t>
            </a:fld>
            <a:endParaRPr lang="en-IN"/>
          </a:p>
        </p:txBody>
      </p:sp>
      <p:sp>
        <p:nvSpPr>
          <p:cNvPr id="7" name="Content Placeholder 6">
            <a:extLst>
              <a:ext uri="{FF2B5EF4-FFF2-40B4-BE49-F238E27FC236}">
                <a16:creationId xmlns:a16="http://schemas.microsoft.com/office/drawing/2014/main" id="{8707878B-7ACB-42E6-A360-E6FDC13CD75B}"/>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10D8EFCE-3CBA-4235-A5E9-44CF2D9C4563}"/>
              </a:ext>
            </a:extLst>
          </p:cNvPr>
          <p:cNvPicPr>
            <a:picLocks noChangeAspect="1"/>
          </p:cNvPicPr>
          <p:nvPr/>
        </p:nvPicPr>
        <p:blipFill>
          <a:blip r:embed="rId2"/>
          <a:stretch>
            <a:fillRect/>
          </a:stretch>
        </p:blipFill>
        <p:spPr>
          <a:xfrm>
            <a:off x="838200" y="1465943"/>
            <a:ext cx="10515600" cy="4890407"/>
          </a:xfrm>
          <a:prstGeom prst="rect">
            <a:avLst/>
          </a:prstGeom>
        </p:spPr>
      </p:pic>
    </p:spTree>
    <p:extLst>
      <p:ext uri="{BB962C8B-B14F-4D97-AF65-F5344CB8AC3E}">
        <p14:creationId xmlns:p14="http://schemas.microsoft.com/office/powerpoint/2010/main" val="10914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571D-37CC-4BA9-9DA4-27A9311BD559}"/>
              </a:ext>
            </a:extLst>
          </p:cNvPr>
          <p:cNvSpPr>
            <a:spLocks noGrp="1"/>
          </p:cNvSpPr>
          <p:nvPr>
            <p:ph type="title"/>
          </p:nvPr>
        </p:nvSpPr>
        <p:spPr/>
        <p:txBody>
          <a:bodyPr/>
          <a:lstStyle/>
          <a:p>
            <a:r>
              <a:rPr lang="en-IN" dirty="0"/>
              <a:t>Scree Plot : Where we will go by 95% </a:t>
            </a:r>
          </a:p>
        </p:txBody>
      </p:sp>
      <p:sp>
        <p:nvSpPr>
          <p:cNvPr id="4" name="Footer Placeholder 3">
            <a:extLst>
              <a:ext uri="{FF2B5EF4-FFF2-40B4-BE49-F238E27FC236}">
                <a16:creationId xmlns:a16="http://schemas.microsoft.com/office/drawing/2014/main" id="{85ACC2D1-0BF3-4B05-A5D2-D561DBFABA10}"/>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5" name="Slide Number Placeholder 4">
            <a:extLst>
              <a:ext uri="{FF2B5EF4-FFF2-40B4-BE49-F238E27FC236}">
                <a16:creationId xmlns:a16="http://schemas.microsoft.com/office/drawing/2014/main" id="{4C9C3297-C4F1-4756-9A49-8E5B9DEA7479}"/>
              </a:ext>
            </a:extLst>
          </p:cNvPr>
          <p:cNvSpPr>
            <a:spLocks noGrp="1"/>
          </p:cNvSpPr>
          <p:nvPr>
            <p:ph type="sldNum" sz="quarter" idx="12"/>
          </p:nvPr>
        </p:nvSpPr>
        <p:spPr/>
        <p:txBody>
          <a:bodyPr/>
          <a:lstStyle/>
          <a:p>
            <a:fld id="{2D2D7873-02EE-44C5-B232-E7A2D878C42F}" type="slidenum">
              <a:rPr lang="en-IN" smtClean="0"/>
              <a:t>5</a:t>
            </a:fld>
            <a:endParaRPr lang="en-IN"/>
          </a:p>
        </p:txBody>
      </p:sp>
      <p:pic>
        <p:nvPicPr>
          <p:cNvPr id="2050" name="Picture 2">
            <a:extLst>
              <a:ext uri="{FF2B5EF4-FFF2-40B4-BE49-F238E27FC236}">
                <a16:creationId xmlns:a16="http://schemas.microsoft.com/office/drawing/2014/main" id="{817D9E1E-1764-4D7A-A8E4-F9E081A7F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7739"/>
            <a:ext cx="10121348" cy="478403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Up 2">
            <a:extLst>
              <a:ext uri="{FF2B5EF4-FFF2-40B4-BE49-F238E27FC236}">
                <a16:creationId xmlns:a16="http://schemas.microsoft.com/office/drawing/2014/main" id="{1CF0D0DA-3B8B-4AF7-AAB2-F3AEF397CFE4}"/>
              </a:ext>
            </a:extLst>
          </p:cNvPr>
          <p:cNvSpPr/>
          <p:nvPr/>
        </p:nvSpPr>
        <p:spPr>
          <a:xfrm>
            <a:off x="5989984" y="2332383"/>
            <a:ext cx="450574" cy="18420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679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B1CB-13C2-4B3C-96F1-57B05CE41AEB}"/>
              </a:ext>
            </a:extLst>
          </p:cNvPr>
          <p:cNvSpPr>
            <a:spLocks noGrp="1"/>
          </p:cNvSpPr>
          <p:nvPr>
            <p:ph type="title"/>
          </p:nvPr>
        </p:nvSpPr>
        <p:spPr/>
        <p:txBody>
          <a:bodyPr/>
          <a:lstStyle/>
          <a:p>
            <a:r>
              <a:rPr lang="en-IN" dirty="0"/>
              <a:t>Comparison of Silhouette score &amp; Elbow curve</a:t>
            </a:r>
          </a:p>
        </p:txBody>
      </p:sp>
      <p:sp>
        <p:nvSpPr>
          <p:cNvPr id="3" name="Text Placeholder 2">
            <a:extLst>
              <a:ext uri="{FF2B5EF4-FFF2-40B4-BE49-F238E27FC236}">
                <a16:creationId xmlns:a16="http://schemas.microsoft.com/office/drawing/2014/main" id="{F44B264B-920F-4E74-B59F-E331EB6AB8FA}"/>
              </a:ext>
            </a:extLst>
          </p:cNvPr>
          <p:cNvSpPr>
            <a:spLocks noGrp="1"/>
          </p:cNvSpPr>
          <p:nvPr>
            <p:ph type="body" idx="1"/>
          </p:nvPr>
        </p:nvSpPr>
        <p:spPr>
          <a:xfrm>
            <a:off x="839788" y="1683026"/>
            <a:ext cx="5157787" cy="505653"/>
          </a:xfrm>
        </p:spPr>
        <p:txBody>
          <a:bodyPr>
            <a:normAutofit/>
          </a:bodyPr>
          <a:lstStyle/>
          <a:p>
            <a:r>
              <a:rPr lang="en-IN" dirty="0"/>
              <a:t>Silhouette score – 5 Clusters</a:t>
            </a:r>
          </a:p>
        </p:txBody>
      </p:sp>
      <p:sp>
        <p:nvSpPr>
          <p:cNvPr id="5" name="Text Placeholder 4">
            <a:extLst>
              <a:ext uri="{FF2B5EF4-FFF2-40B4-BE49-F238E27FC236}">
                <a16:creationId xmlns:a16="http://schemas.microsoft.com/office/drawing/2014/main" id="{9A01C5BD-8D2C-4227-A38B-F6584B488C22}"/>
              </a:ext>
            </a:extLst>
          </p:cNvPr>
          <p:cNvSpPr>
            <a:spLocks noGrp="1"/>
          </p:cNvSpPr>
          <p:nvPr>
            <p:ph type="body" sz="quarter" idx="3"/>
          </p:nvPr>
        </p:nvSpPr>
        <p:spPr>
          <a:xfrm>
            <a:off x="6172200" y="1656518"/>
            <a:ext cx="5183188" cy="505653"/>
          </a:xfrm>
        </p:spPr>
        <p:txBody>
          <a:bodyPr>
            <a:normAutofit/>
          </a:bodyPr>
          <a:lstStyle/>
          <a:p>
            <a:r>
              <a:rPr lang="en-IN" dirty="0"/>
              <a:t>Elbow curve – 3 Clusters</a:t>
            </a:r>
          </a:p>
        </p:txBody>
      </p:sp>
      <p:sp>
        <p:nvSpPr>
          <p:cNvPr id="7" name="Footer Placeholder 6">
            <a:extLst>
              <a:ext uri="{FF2B5EF4-FFF2-40B4-BE49-F238E27FC236}">
                <a16:creationId xmlns:a16="http://schemas.microsoft.com/office/drawing/2014/main" id="{9C98786E-D5BF-4450-9EB6-E2F8C8821189}"/>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8" name="Slide Number Placeholder 7">
            <a:extLst>
              <a:ext uri="{FF2B5EF4-FFF2-40B4-BE49-F238E27FC236}">
                <a16:creationId xmlns:a16="http://schemas.microsoft.com/office/drawing/2014/main" id="{32E11AFD-6369-43EC-B527-5C622860207E}"/>
              </a:ext>
            </a:extLst>
          </p:cNvPr>
          <p:cNvSpPr>
            <a:spLocks noGrp="1"/>
          </p:cNvSpPr>
          <p:nvPr>
            <p:ph type="sldNum" sz="quarter" idx="12"/>
          </p:nvPr>
        </p:nvSpPr>
        <p:spPr/>
        <p:txBody>
          <a:bodyPr/>
          <a:lstStyle/>
          <a:p>
            <a:fld id="{2D2D7873-02EE-44C5-B232-E7A2D878C42F}" type="slidenum">
              <a:rPr lang="en-IN" smtClean="0"/>
              <a:t>6</a:t>
            </a:fld>
            <a:endParaRPr lang="en-IN"/>
          </a:p>
        </p:txBody>
      </p:sp>
      <p:pic>
        <p:nvPicPr>
          <p:cNvPr id="3074" name="Picture 2">
            <a:extLst>
              <a:ext uri="{FF2B5EF4-FFF2-40B4-BE49-F238E27FC236}">
                <a16:creationId xmlns:a16="http://schemas.microsoft.com/office/drawing/2014/main" id="{E1BED677-A56B-43F0-B518-B7D95420B8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32520" y="2422954"/>
            <a:ext cx="4839803" cy="32011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0A0AD02-9C91-4B11-A1FB-99FF99FB575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71830" y="2422954"/>
            <a:ext cx="4877911" cy="3201129"/>
          </a:xfrm>
          <a:prstGeom prst="rect">
            <a:avLst/>
          </a:prstGeom>
          <a:noFill/>
          <a:extLst>
            <a:ext uri="{909E8E84-426E-40DD-AFC4-6F175D3DCCD1}">
              <a14:hiddenFill xmlns:a14="http://schemas.microsoft.com/office/drawing/2010/main">
                <a:solidFill>
                  <a:srgbClr val="FFFFFF"/>
                </a:solidFill>
              </a14:hiddenFill>
            </a:ext>
          </a:extLst>
        </p:spPr>
      </p:pic>
      <p:sp>
        <p:nvSpPr>
          <p:cNvPr id="9" name="Arrow: Left 8">
            <a:extLst>
              <a:ext uri="{FF2B5EF4-FFF2-40B4-BE49-F238E27FC236}">
                <a16:creationId xmlns:a16="http://schemas.microsoft.com/office/drawing/2014/main" id="{E44D9002-2579-4E59-A61C-066E3458FFE2}"/>
              </a:ext>
            </a:extLst>
          </p:cNvPr>
          <p:cNvSpPr/>
          <p:nvPr/>
        </p:nvSpPr>
        <p:spPr>
          <a:xfrm>
            <a:off x="3381829" y="2569029"/>
            <a:ext cx="522514" cy="319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Up 9">
            <a:extLst>
              <a:ext uri="{FF2B5EF4-FFF2-40B4-BE49-F238E27FC236}">
                <a16:creationId xmlns:a16="http://schemas.microsoft.com/office/drawing/2014/main" id="{4BEC0A91-3DF8-43F9-835C-912970A5B520}"/>
              </a:ext>
            </a:extLst>
          </p:cNvPr>
          <p:cNvSpPr/>
          <p:nvPr/>
        </p:nvSpPr>
        <p:spPr>
          <a:xfrm>
            <a:off x="7692571" y="4368797"/>
            <a:ext cx="460829" cy="7982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314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B1CB-13C2-4B3C-96F1-57B05CE41AEB}"/>
              </a:ext>
            </a:extLst>
          </p:cNvPr>
          <p:cNvSpPr>
            <a:spLocks noGrp="1"/>
          </p:cNvSpPr>
          <p:nvPr>
            <p:ph type="title"/>
          </p:nvPr>
        </p:nvSpPr>
        <p:spPr>
          <a:xfrm>
            <a:off x="839788" y="365125"/>
            <a:ext cx="10515600" cy="554083"/>
          </a:xfrm>
        </p:spPr>
        <p:txBody>
          <a:bodyPr>
            <a:normAutofit fontScale="90000"/>
          </a:bodyPr>
          <a:lstStyle/>
          <a:p>
            <a:r>
              <a:rPr lang="en-IN" dirty="0"/>
              <a:t>Comparison of </a:t>
            </a:r>
            <a:r>
              <a:rPr lang="en-IN" b="1" u="sng" dirty="0"/>
              <a:t>LOW</a:t>
            </a:r>
            <a:r>
              <a:rPr lang="en-IN" dirty="0"/>
              <a:t> </a:t>
            </a:r>
            <a:r>
              <a:rPr lang="en-IN" dirty="0" err="1"/>
              <a:t>gdpp</a:t>
            </a:r>
            <a:r>
              <a:rPr lang="en-IN" dirty="0"/>
              <a:t> vs Cluster ID</a:t>
            </a:r>
          </a:p>
        </p:txBody>
      </p:sp>
      <p:sp>
        <p:nvSpPr>
          <p:cNvPr id="3" name="Text Placeholder 2">
            <a:extLst>
              <a:ext uri="{FF2B5EF4-FFF2-40B4-BE49-F238E27FC236}">
                <a16:creationId xmlns:a16="http://schemas.microsoft.com/office/drawing/2014/main" id="{F44B264B-920F-4E74-B59F-E331EB6AB8FA}"/>
              </a:ext>
            </a:extLst>
          </p:cNvPr>
          <p:cNvSpPr>
            <a:spLocks noGrp="1"/>
          </p:cNvSpPr>
          <p:nvPr>
            <p:ph type="body" idx="1"/>
          </p:nvPr>
        </p:nvSpPr>
        <p:spPr>
          <a:xfrm>
            <a:off x="839788" y="1276633"/>
            <a:ext cx="5157787" cy="505653"/>
          </a:xfrm>
        </p:spPr>
        <p:txBody>
          <a:bodyPr>
            <a:normAutofit/>
          </a:bodyPr>
          <a:lstStyle/>
          <a:p>
            <a:r>
              <a:rPr lang="en-IN" dirty="0"/>
              <a:t>Silhouette score</a:t>
            </a:r>
          </a:p>
        </p:txBody>
      </p:sp>
      <p:sp>
        <p:nvSpPr>
          <p:cNvPr id="5" name="Text Placeholder 4">
            <a:extLst>
              <a:ext uri="{FF2B5EF4-FFF2-40B4-BE49-F238E27FC236}">
                <a16:creationId xmlns:a16="http://schemas.microsoft.com/office/drawing/2014/main" id="{9A01C5BD-8D2C-4227-A38B-F6584B488C22}"/>
              </a:ext>
            </a:extLst>
          </p:cNvPr>
          <p:cNvSpPr>
            <a:spLocks noGrp="1"/>
          </p:cNvSpPr>
          <p:nvPr>
            <p:ph type="body" sz="quarter" idx="3"/>
          </p:nvPr>
        </p:nvSpPr>
        <p:spPr>
          <a:xfrm>
            <a:off x="6172200" y="1293659"/>
            <a:ext cx="5183188" cy="505653"/>
          </a:xfrm>
        </p:spPr>
        <p:txBody>
          <a:bodyPr>
            <a:normAutofit/>
          </a:bodyPr>
          <a:lstStyle/>
          <a:p>
            <a:r>
              <a:rPr lang="en-IN" dirty="0"/>
              <a:t>Elbow curve</a:t>
            </a:r>
          </a:p>
        </p:txBody>
      </p:sp>
      <p:sp>
        <p:nvSpPr>
          <p:cNvPr id="7" name="Footer Placeholder 6">
            <a:extLst>
              <a:ext uri="{FF2B5EF4-FFF2-40B4-BE49-F238E27FC236}">
                <a16:creationId xmlns:a16="http://schemas.microsoft.com/office/drawing/2014/main" id="{9C98786E-D5BF-4450-9EB6-E2F8C8821189}"/>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8" name="Slide Number Placeholder 7">
            <a:extLst>
              <a:ext uri="{FF2B5EF4-FFF2-40B4-BE49-F238E27FC236}">
                <a16:creationId xmlns:a16="http://schemas.microsoft.com/office/drawing/2014/main" id="{32E11AFD-6369-43EC-B527-5C622860207E}"/>
              </a:ext>
            </a:extLst>
          </p:cNvPr>
          <p:cNvSpPr>
            <a:spLocks noGrp="1"/>
          </p:cNvSpPr>
          <p:nvPr>
            <p:ph type="sldNum" sz="quarter" idx="12"/>
          </p:nvPr>
        </p:nvSpPr>
        <p:spPr/>
        <p:txBody>
          <a:bodyPr/>
          <a:lstStyle/>
          <a:p>
            <a:fld id="{2D2D7873-02EE-44C5-B232-E7A2D878C42F}" type="slidenum">
              <a:rPr lang="en-IN" smtClean="0"/>
              <a:t>7</a:t>
            </a:fld>
            <a:endParaRPr lang="en-IN"/>
          </a:p>
        </p:txBody>
      </p:sp>
      <p:pic>
        <p:nvPicPr>
          <p:cNvPr id="4098" name="Picture 2">
            <a:extLst>
              <a:ext uri="{FF2B5EF4-FFF2-40B4-BE49-F238E27FC236}">
                <a16:creationId xmlns:a16="http://schemas.microsoft.com/office/drawing/2014/main" id="{356482B7-DD99-4F87-82CE-4A61912CF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3" y="2191207"/>
            <a:ext cx="5183188" cy="365805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54D02B8-396A-4C14-95DA-136F88036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29" y="2162175"/>
            <a:ext cx="5157787" cy="3658054"/>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Up 10">
            <a:extLst>
              <a:ext uri="{FF2B5EF4-FFF2-40B4-BE49-F238E27FC236}">
                <a16:creationId xmlns:a16="http://schemas.microsoft.com/office/drawing/2014/main" id="{D2E5E820-9752-43AD-8F48-B0AA02365553}"/>
              </a:ext>
            </a:extLst>
          </p:cNvPr>
          <p:cNvSpPr/>
          <p:nvPr/>
        </p:nvSpPr>
        <p:spPr>
          <a:xfrm>
            <a:off x="2569029" y="5689600"/>
            <a:ext cx="362857" cy="666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Up 11">
            <a:extLst>
              <a:ext uri="{FF2B5EF4-FFF2-40B4-BE49-F238E27FC236}">
                <a16:creationId xmlns:a16="http://schemas.microsoft.com/office/drawing/2014/main" id="{0333A6DC-E9BC-47B4-A242-AB28F38DB1E9}"/>
              </a:ext>
            </a:extLst>
          </p:cNvPr>
          <p:cNvSpPr/>
          <p:nvPr/>
        </p:nvSpPr>
        <p:spPr>
          <a:xfrm>
            <a:off x="10421259" y="5636911"/>
            <a:ext cx="362857" cy="6042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693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B1CB-13C2-4B3C-96F1-57B05CE41AEB}"/>
              </a:ext>
            </a:extLst>
          </p:cNvPr>
          <p:cNvSpPr>
            <a:spLocks noGrp="1"/>
          </p:cNvSpPr>
          <p:nvPr>
            <p:ph type="title"/>
          </p:nvPr>
        </p:nvSpPr>
        <p:spPr>
          <a:xfrm>
            <a:off x="839788" y="365125"/>
            <a:ext cx="10515600" cy="554083"/>
          </a:xfrm>
        </p:spPr>
        <p:txBody>
          <a:bodyPr>
            <a:normAutofit fontScale="90000"/>
          </a:bodyPr>
          <a:lstStyle/>
          <a:p>
            <a:r>
              <a:rPr lang="en-IN" dirty="0"/>
              <a:t>Comparison of </a:t>
            </a:r>
            <a:r>
              <a:rPr lang="en-IN" b="1" u="sng" dirty="0"/>
              <a:t>HIGH</a:t>
            </a:r>
            <a:r>
              <a:rPr lang="en-IN" dirty="0"/>
              <a:t> </a:t>
            </a:r>
            <a:r>
              <a:rPr lang="en-IN" dirty="0" err="1"/>
              <a:t>child_mort</a:t>
            </a:r>
            <a:r>
              <a:rPr lang="en-IN" dirty="0"/>
              <a:t> vs Cluster ID</a:t>
            </a:r>
          </a:p>
        </p:txBody>
      </p:sp>
      <p:sp>
        <p:nvSpPr>
          <p:cNvPr id="3" name="Text Placeholder 2">
            <a:extLst>
              <a:ext uri="{FF2B5EF4-FFF2-40B4-BE49-F238E27FC236}">
                <a16:creationId xmlns:a16="http://schemas.microsoft.com/office/drawing/2014/main" id="{F44B264B-920F-4E74-B59F-E331EB6AB8FA}"/>
              </a:ext>
            </a:extLst>
          </p:cNvPr>
          <p:cNvSpPr>
            <a:spLocks noGrp="1"/>
          </p:cNvSpPr>
          <p:nvPr>
            <p:ph type="body" idx="1"/>
          </p:nvPr>
        </p:nvSpPr>
        <p:spPr>
          <a:xfrm>
            <a:off x="839788" y="1276633"/>
            <a:ext cx="5157787" cy="505653"/>
          </a:xfrm>
        </p:spPr>
        <p:txBody>
          <a:bodyPr>
            <a:normAutofit/>
          </a:bodyPr>
          <a:lstStyle/>
          <a:p>
            <a:r>
              <a:rPr lang="en-IN" dirty="0"/>
              <a:t>Silhouette score</a:t>
            </a:r>
          </a:p>
        </p:txBody>
      </p:sp>
      <p:sp>
        <p:nvSpPr>
          <p:cNvPr id="5" name="Text Placeholder 4">
            <a:extLst>
              <a:ext uri="{FF2B5EF4-FFF2-40B4-BE49-F238E27FC236}">
                <a16:creationId xmlns:a16="http://schemas.microsoft.com/office/drawing/2014/main" id="{9A01C5BD-8D2C-4227-A38B-F6584B488C22}"/>
              </a:ext>
            </a:extLst>
          </p:cNvPr>
          <p:cNvSpPr>
            <a:spLocks noGrp="1"/>
          </p:cNvSpPr>
          <p:nvPr>
            <p:ph type="body" sz="quarter" idx="3"/>
          </p:nvPr>
        </p:nvSpPr>
        <p:spPr>
          <a:xfrm>
            <a:off x="6172200" y="1293659"/>
            <a:ext cx="5183188" cy="505653"/>
          </a:xfrm>
        </p:spPr>
        <p:txBody>
          <a:bodyPr>
            <a:normAutofit/>
          </a:bodyPr>
          <a:lstStyle/>
          <a:p>
            <a:r>
              <a:rPr lang="en-IN" dirty="0"/>
              <a:t>Elbow curve</a:t>
            </a:r>
          </a:p>
        </p:txBody>
      </p:sp>
      <p:sp>
        <p:nvSpPr>
          <p:cNvPr id="7" name="Footer Placeholder 6">
            <a:extLst>
              <a:ext uri="{FF2B5EF4-FFF2-40B4-BE49-F238E27FC236}">
                <a16:creationId xmlns:a16="http://schemas.microsoft.com/office/drawing/2014/main" id="{9C98786E-D5BF-4450-9EB6-E2F8C8821189}"/>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8" name="Slide Number Placeholder 7">
            <a:extLst>
              <a:ext uri="{FF2B5EF4-FFF2-40B4-BE49-F238E27FC236}">
                <a16:creationId xmlns:a16="http://schemas.microsoft.com/office/drawing/2014/main" id="{32E11AFD-6369-43EC-B527-5C622860207E}"/>
              </a:ext>
            </a:extLst>
          </p:cNvPr>
          <p:cNvSpPr>
            <a:spLocks noGrp="1"/>
          </p:cNvSpPr>
          <p:nvPr>
            <p:ph type="sldNum" sz="quarter" idx="12"/>
          </p:nvPr>
        </p:nvSpPr>
        <p:spPr/>
        <p:txBody>
          <a:bodyPr/>
          <a:lstStyle/>
          <a:p>
            <a:fld id="{2D2D7873-02EE-44C5-B232-E7A2D878C42F}" type="slidenum">
              <a:rPr lang="en-IN" smtClean="0"/>
              <a:t>8</a:t>
            </a:fld>
            <a:endParaRPr lang="en-IN"/>
          </a:p>
        </p:txBody>
      </p:sp>
      <p:pic>
        <p:nvPicPr>
          <p:cNvPr id="6146" name="Picture 2">
            <a:extLst>
              <a:ext uri="{FF2B5EF4-FFF2-40B4-BE49-F238E27FC236}">
                <a16:creationId xmlns:a16="http://schemas.microsoft.com/office/drawing/2014/main" id="{C17B50B7-1133-483C-8A24-9DD49FC0E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337" y="2162175"/>
            <a:ext cx="5427663" cy="35999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A271D55-BF71-4F4E-B76A-FE60502D4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2162175"/>
            <a:ext cx="5157787" cy="3599996"/>
          </a:xfrm>
          <a:prstGeom prst="rect">
            <a:avLst/>
          </a:prstGeom>
          <a:noFill/>
          <a:extLst>
            <a:ext uri="{909E8E84-426E-40DD-AFC4-6F175D3DCCD1}">
              <a14:hiddenFill xmlns:a14="http://schemas.microsoft.com/office/drawing/2010/main">
                <a:solidFill>
                  <a:srgbClr val="FFFFFF"/>
                </a:solidFill>
              </a14:hiddenFill>
            </a:ext>
          </a:extLst>
        </p:spPr>
      </p:pic>
      <p:sp>
        <p:nvSpPr>
          <p:cNvPr id="4" name="Arrow: Up 3">
            <a:extLst>
              <a:ext uri="{FF2B5EF4-FFF2-40B4-BE49-F238E27FC236}">
                <a16:creationId xmlns:a16="http://schemas.microsoft.com/office/drawing/2014/main" id="{3B039244-BAE2-4B79-BC04-A5116BBCCCA7}"/>
              </a:ext>
            </a:extLst>
          </p:cNvPr>
          <p:cNvSpPr/>
          <p:nvPr/>
        </p:nvSpPr>
        <p:spPr>
          <a:xfrm>
            <a:off x="2510971" y="5529943"/>
            <a:ext cx="246743" cy="6121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 10">
            <a:extLst>
              <a:ext uri="{FF2B5EF4-FFF2-40B4-BE49-F238E27FC236}">
                <a16:creationId xmlns:a16="http://schemas.microsoft.com/office/drawing/2014/main" id="{EA6E9010-7E74-4A75-9FA7-D6EDF2CB959B}"/>
              </a:ext>
            </a:extLst>
          </p:cNvPr>
          <p:cNvSpPr/>
          <p:nvPr/>
        </p:nvSpPr>
        <p:spPr>
          <a:xfrm>
            <a:off x="10631718" y="5580745"/>
            <a:ext cx="246743" cy="6121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Up 11">
            <a:extLst>
              <a:ext uri="{FF2B5EF4-FFF2-40B4-BE49-F238E27FC236}">
                <a16:creationId xmlns:a16="http://schemas.microsoft.com/office/drawing/2014/main" id="{D02AEF9F-DA67-41E9-84AC-AC565A9BC277}"/>
              </a:ext>
            </a:extLst>
          </p:cNvPr>
          <p:cNvSpPr/>
          <p:nvPr/>
        </p:nvSpPr>
        <p:spPr>
          <a:xfrm>
            <a:off x="2663371" y="5682343"/>
            <a:ext cx="246743" cy="6121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797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B1CB-13C2-4B3C-96F1-57B05CE41AEB}"/>
              </a:ext>
            </a:extLst>
          </p:cNvPr>
          <p:cNvSpPr>
            <a:spLocks noGrp="1"/>
          </p:cNvSpPr>
          <p:nvPr>
            <p:ph type="title"/>
          </p:nvPr>
        </p:nvSpPr>
        <p:spPr>
          <a:xfrm>
            <a:off x="839788" y="365125"/>
            <a:ext cx="10515600" cy="554083"/>
          </a:xfrm>
        </p:spPr>
        <p:txBody>
          <a:bodyPr>
            <a:normAutofit fontScale="90000"/>
          </a:bodyPr>
          <a:lstStyle/>
          <a:p>
            <a:r>
              <a:rPr lang="en-IN" dirty="0"/>
              <a:t>Comparison of </a:t>
            </a:r>
            <a:r>
              <a:rPr lang="en-IN" b="1" u="sng" dirty="0"/>
              <a:t>LOW</a:t>
            </a:r>
            <a:r>
              <a:rPr lang="en-IN" dirty="0"/>
              <a:t> Income vs Cluster ID</a:t>
            </a:r>
          </a:p>
        </p:txBody>
      </p:sp>
      <p:sp>
        <p:nvSpPr>
          <p:cNvPr id="3" name="Text Placeholder 2">
            <a:extLst>
              <a:ext uri="{FF2B5EF4-FFF2-40B4-BE49-F238E27FC236}">
                <a16:creationId xmlns:a16="http://schemas.microsoft.com/office/drawing/2014/main" id="{F44B264B-920F-4E74-B59F-E331EB6AB8FA}"/>
              </a:ext>
            </a:extLst>
          </p:cNvPr>
          <p:cNvSpPr>
            <a:spLocks noGrp="1"/>
          </p:cNvSpPr>
          <p:nvPr>
            <p:ph type="body" idx="1"/>
          </p:nvPr>
        </p:nvSpPr>
        <p:spPr>
          <a:xfrm>
            <a:off x="839788" y="1276633"/>
            <a:ext cx="5157787" cy="505653"/>
          </a:xfrm>
        </p:spPr>
        <p:txBody>
          <a:bodyPr>
            <a:normAutofit/>
          </a:bodyPr>
          <a:lstStyle/>
          <a:p>
            <a:r>
              <a:rPr lang="en-IN" dirty="0"/>
              <a:t>Silhouette score</a:t>
            </a:r>
          </a:p>
        </p:txBody>
      </p:sp>
      <p:sp>
        <p:nvSpPr>
          <p:cNvPr id="5" name="Text Placeholder 4">
            <a:extLst>
              <a:ext uri="{FF2B5EF4-FFF2-40B4-BE49-F238E27FC236}">
                <a16:creationId xmlns:a16="http://schemas.microsoft.com/office/drawing/2014/main" id="{9A01C5BD-8D2C-4227-A38B-F6584B488C22}"/>
              </a:ext>
            </a:extLst>
          </p:cNvPr>
          <p:cNvSpPr>
            <a:spLocks noGrp="1"/>
          </p:cNvSpPr>
          <p:nvPr>
            <p:ph type="body" sz="quarter" idx="3"/>
          </p:nvPr>
        </p:nvSpPr>
        <p:spPr>
          <a:xfrm>
            <a:off x="6172200" y="1293659"/>
            <a:ext cx="5183188" cy="505653"/>
          </a:xfrm>
        </p:spPr>
        <p:txBody>
          <a:bodyPr>
            <a:normAutofit/>
          </a:bodyPr>
          <a:lstStyle/>
          <a:p>
            <a:r>
              <a:rPr lang="en-IN" dirty="0"/>
              <a:t>Elbow curve</a:t>
            </a:r>
          </a:p>
        </p:txBody>
      </p:sp>
      <p:sp>
        <p:nvSpPr>
          <p:cNvPr id="7" name="Footer Placeholder 6">
            <a:extLst>
              <a:ext uri="{FF2B5EF4-FFF2-40B4-BE49-F238E27FC236}">
                <a16:creationId xmlns:a16="http://schemas.microsoft.com/office/drawing/2014/main" id="{9C98786E-D5BF-4450-9EB6-E2F8C8821189}"/>
              </a:ext>
            </a:extLst>
          </p:cNvPr>
          <p:cNvSpPr>
            <a:spLocks noGrp="1"/>
          </p:cNvSpPr>
          <p:nvPr>
            <p:ph type="ftr" sz="quarter" idx="11"/>
          </p:nvPr>
        </p:nvSpPr>
        <p:spPr/>
        <p:txBody>
          <a:bodyPr/>
          <a:lstStyle/>
          <a:p>
            <a:r>
              <a:rPr lang="en-IN" b="1" dirty="0">
                <a:solidFill>
                  <a:schemeClr val="accent5">
                    <a:lumMod val="50000"/>
                  </a:schemeClr>
                </a:solidFill>
              </a:rPr>
              <a:t>Created by : Dhritiman Banerjee</a:t>
            </a:r>
          </a:p>
        </p:txBody>
      </p:sp>
      <p:sp>
        <p:nvSpPr>
          <p:cNvPr id="8" name="Slide Number Placeholder 7">
            <a:extLst>
              <a:ext uri="{FF2B5EF4-FFF2-40B4-BE49-F238E27FC236}">
                <a16:creationId xmlns:a16="http://schemas.microsoft.com/office/drawing/2014/main" id="{32E11AFD-6369-43EC-B527-5C622860207E}"/>
              </a:ext>
            </a:extLst>
          </p:cNvPr>
          <p:cNvSpPr>
            <a:spLocks noGrp="1"/>
          </p:cNvSpPr>
          <p:nvPr>
            <p:ph type="sldNum" sz="quarter" idx="12"/>
          </p:nvPr>
        </p:nvSpPr>
        <p:spPr/>
        <p:txBody>
          <a:bodyPr/>
          <a:lstStyle/>
          <a:p>
            <a:fld id="{2D2D7873-02EE-44C5-B232-E7A2D878C42F}" type="slidenum">
              <a:rPr lang="en-IN" smtClean="0"/>
              <a:t>9</a:t>
            </a:fld>
            <a:endParaRPr lang="en-IN"/>
          </a:p>
        </p:txBody>
      </p:sp>
      <p:pic>
        <p:nvPicPr>
          <p:cNvPr id="5122" name="Picture 2">
            <a:extLst>
              <a:ext uri="{FF2B5EF4-FFF2-40B4-BE49-F238E27FC236}">
                <a16:creationId xmlns:a16="http://schemas.microsoft.com/office/drawing/2014/main" id="{2B344531-8A90-4AA7-B131-025D4673C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91" y="2162175"/>
            <a:ext cx="5499323" cy="375965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42B13D6-7C6F-42DA-A6B9-76F560C90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2162174"/>
            <a:ext cx="5157787" cy="375965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Up 9">
            <a:extLst>
              <a:ext uri="{FF2B5EF4-FFF2-40B4-BE49-F238E27FC236}">
                <a16:creationId xmlns:a16="http://schemas.microsoft.com/office/drawing/2014/main" id="{3BA90297-87F6-4413-BF43-4EA7F66DC5BF}"/>
              </a:ext>
            </a:extLst>
          </p:cNvPr>
          <p:cNvSpPr/>
          <p:nvPr/>
        </p:nvSpPr>
        <p:spPr>
          <a:xfrm>
            <a:off x="2322289" y="5733139"/>
            <a:ext cx="246743" cy="6121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 10">
            <a:extLst>
              <a:ext uri="{FF2B5EF4-FFF2-40B4-BE49-F238E27FC236}">
                <a16:creationId xmlns:a16="http://schemas.microsoft.com/office/drawing/2014/main" id="{77435E2D-AA70-41CF-A9B8-11BD8436BD1B}"/>
              </a:ext>
            </a:extLst>
          </p:cNvPr>
          <p:cNvSpPr/>
          <p:nvPr/>
        </p:nvSpPr>
        <p:spPr>
          <a:xfrm>
            <a:off x="10784116" y="5660569"/>
            <a:ext cx="246743" cy="6121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2136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641</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Clustering &amp; PCA Assignment</vt:lpstr>
      <vt:lpstr>Current Dataset Summary :</vt:lpstr>
      <vt:lpstr>Correlation between different columns:</vt:lpstr>
      <vt:lpstr>Post Outlier treatment Dataset Summary :</vt:lpstr>
      <vt:lpstr>Scree Plot : Where we will go by 95% </vt:lpstr>
      <vt:lpstr>Comparison of Silhouette score &amp; Elbow curve</vt:lpstr>
      <vt:lpstr>Comparison of LOW gdpp vs Cluster ID</vt:lpstr>
      <vt:lpstr>Comparison of HIGH child_mort vs Cluster ID</vt:lpstr>
      <vt:lpstr>Comparison of LOW Income vs Cluster ID</vt:lpstr>
      <vt:lpstr>Comparison of Cluster Profile</vt:lpstr>
      <vt:lpstr>Comparison of Country Names</vt:lpstr>
      <vt:lpstr>Hierarchical Clustering Analysis by Complete Linkage</vt:lpstr>
      <vt:lpstr>Hierarchical Clustering Analysis by Complete Linkage</vt:lpstr>
      <vt:lpstr>Country list of Hierarchical Clustering Analysis </vt:lpstr>
      <vt:lpstr>Conclusion :- After reviewing K-Means and Hierarchical Clustering list of final counties it presents same list in both the approaches and we can conclude with the final list of Countries where we need to provide aid.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&amp; PCA Assignment</dc:title>
  <dc:creator>DB</dc:creator>
  <cp:lastModifiedBy>DB</cp:lastModifiedBy>
  <cp:revision>51</cp:revision>
  <dcterms:created xsi:type="dcterms:W3CDTF">2019-11-12T15:08:49Z</dcterms:created>
  <dcterms:modified xsi:type="dcterms:W3CDTF">2019-11-17T20:02:01Z</dcterms:modified>
</cp:coreProperties>
</file>