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5" r:id="rId3"/>
    <p:sldId id="296" r:id="rId4"/>
    <p:sldId id="295" r:id="rId5"/>
    <p:sldId id="297" r:id="rId6"/>
    <p:sldId id="298" r:id="rId7"/>
    <p:sldId id="299" r:id="rId8"/>
    <p:sldId id="294" r:id="rId9"/>
    <p:sldId id="302" r:id="rId10"/>
    <p:sldId id="300" r:id="rId11"/>
    <p:sldId id="301" r:id="rId12"/>
    <p:sldId id="303" r:id="rId13"/>
    <p:sldId id="293" r:id="rId1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3CEE25-7AEA-45FF-B29A-860F68615593}">
      <dgm:prSet phldrT="[Text]" custT="1"/>
      <dgm:spPr/>
      <dgm:t>
        <a:bodyPr/>
        <a:lstStyle/>
        <a:p>
          <a:r>
            <a:rPr lang="en-US" sz="2000" b="0" i="0" dirty="0" smtClean="0"/>
            <a:t>Abstraction is the concept of object-oriented programming that “shows” only essential attributes and “hides” unnecessary information.</a:t>
          </a:r>
          <a:endParaRPr lang="en-US" sz="2000" dirty="0"/>
        </a:p>
      </dgm:t>
    </dgm:pt>
    <dgm:pt modelId="{A2C7E537-C45E-41E9-A7AF-0DC6F0141972}" type="parTrans" cxnId="{7AFF526C-E564-444E-AC88-CD02B4905F6B}">
      <dgm:prSet/>
      <dgm:spPr/>
      <dgm:t>
        <a:bodyPr/>
        <a:lstStyle/>
        <a:p>
          <a:endParaRPr lang="en-US" sz="2000"/>
        </a:p>
      </dgm:t>
    </dgm:pt>
    <dgm:pt modelId="{0BB85B55-2B44-4E09-9222-64EA07C94AEC}" type="sibTrans" cxnId="{7AFF526C-E564-444E-AC88-CD02B4905F6B}">
      <dgm:prSet/>
      <dgm:spPr/>
      <dgm:t>
        <a:bodyPr/>
        <a:lstStyle/>
        <a:p>
          <a:endParaRPr lang="en-US" sz="2000"/>
        </a:p>
      </dgm:t>
    </dgm:pt>
    <dgm:pt modelId="{D4EF06CB-46E5-4316-8C45-9E053C161D13}">
      <dgm:prSet custT="1"/>
      <dgm:spPr/>
      <dgm:t>
        <a:bodyPr/>
        <a:lstStyle/>
        <a:p>
          <a:r>
            <a:rPr lang="en-US" sz="2000" b="0" i="0" smtClean="0"/>
            <a:t>The main purpose of abstraction is hiding the unnecessary details from the users.</a:t>
          </a:r>
          <a:endParaRPr lang="en-US" sz="2000" b="0" i="0"/>
        </a:p>
      </dgm:t>
    </dgm:pt>
    <dgm:pt modelId="{94BBC069-DA49-4EB6-B6B1-E8E5C6F320AA}" type="parTrans" cxnId="{CB9ACBC4-8F7E-4D48-BC5D-D4842F207FD9}">
      <dgm:prSet/>
      <dgm:spPr/>
      <dgm:t>
        <a:bodyPr/>
        <a:lstStyle/>
        <a:p>
          <a:endParaRPr lang="en-US" sz="2000"/>
        </a:p>
      </dgm:t>
    </dgm:pt>
    <dgm:pt modelId="{91F3CD9B-FD56-4535-9C2D-F71CFB47F47C}" type="sibTrans" cxnId="{CB9ACBC4-8F7E-4D48-BC5D-D4842F207FD9}">
      <dgm:prSet/>
      <dgm:spPr/>
      <dgm:t>
        <a:bodyPr/>
        <a:lstStyle/>
        <a:p>
          <a:endParaRPr lang="en-US" sz="2000"/>
        </a:p>
      </dgm:t>
    </dgm:pt>
    <dgm:pt modelId="{C8AC7CE3-5701-4AC0-B1BF-AEB74D9410CE}">
      <dgm:prSet custT="1"/>
      <dgm:spPr/>
      <dgm:t>
        <a:bodyPr/>
        <a:lstStyle/>
        <a:p>
          <a:r>
            <a:rPr lang="en-US" sz="2000" b="0" i="0" smtClean="0"/>
            <a:t>Abstraction is selecting data from a larger pool to show only relevant details of the object to the user.</a:t>
          </a:r>
          <a:endParaRPr lang="en-US" sz="2000" b="0" i="0"/>
        </a:p>
      </dgm:t>
    </dgm:pt>
    <dgm:pt modelId="{0EE201E6-9241-4E07-8A11-0D1BF9BF14E7}" type="parTrans" cxnId="{D4278025-FE1C-4BF2-9418-B5DF49B6B8A7}">
      <dgm:prSet/>
      <dgm:spPr/>
      <dgm:t>
        <a:bodyPr/>
        <a:lstStyle/>
        <a:p>
          <a:endParaRPr lang="en-US" sz="2000"/>
        </a:p>
      </dgm:t>
    </dgm:pt>
    <dgm:pt modelId="{799E544F-10AE-4BF8-AE26-FD3B1339D08F}" type="sibTrans" cxnId="{D4278025-FE1C-4BF2-9418-B5DF49B6B8A7}">
      <dgm:prSet/>
      <dgm:spPr/>
      <dgm:t>
        <a:bodyPr/>
        <a:lstStyle/>
        <a:p>
          <a:endParaRPr lang="en-US" sz="2000"/>
        </a:p>
      </dgm:t>
    </dgm:pt>
    <dgm:pt modelId="{3771294B-40BE-41F8-8590-7A703549398A}">
      <dgm:prSet custT="1"/>
      <dgm:spPr/>
      <dgm:t>
        <a:bodyPr/>
        <a:lstStyle/>
        <a:p>
          <a:r>
            <a:rPr lang="en-US" sz="2000" b="0" i="0" smtClean="0"/>
            <a:t>It helps in reducing programming complexity and efforts.</a:t>
          </a:r>
          <a:endParaRPr lang="en-US" sz="2000" b="0" i="0"/>
        </a:p>
      </dgm:t>
    </dgm:pt>
    <dgm:pt modelId="{7DBD162D-61AE-4810-8A8B-E9F2662DF52B}" type="parTrans" cxnId="{BCD9E743-0C07-43A0-AE1D-AE235EC27096}">
      <dgm:prSet/>
      <dgm:spPr/>
      <dgm:t>
        <a:bodyPr/>
        <a:lstStyle/>
        <a:p>
          <a:endParaRPr lang="en-US" sz="2000"/>
        </a:p>
      </dgm:t>
    </dgm:pt>
    <dgm:pt modelId="{23529B2F-6C20-4AB2-BEBE-ACC1DCC99E22}" type="sibTrans" cxnId="{BCD9E743-0C07-43A0-AE1D-AE235EC27096}">
      <dgm:prSet/>
      <dgm:spPr/>
      <dgm:t>
        <a:bodyPr/>
        <a:lstStyle/>
        <a:p>
          <a:endParaRPr lang="en-US" sz="2000"/>
        </a:p>
      </dgm:t>
    </dgm:pt>
    <dgm:pt modelId="{A8E6E6B8-4281-4C0F-9789-6280F850BB66}">
      <dgm:prSet custT="1"/>
      <dgm:spPr/>
      <dgm:t>
        <a:bodyPr/>
        <a:lstStyle/>
        <a:p>
          <a:r>
            <a:rPr lang="en-US" sz="2000" b="0" i="0" smtClean="0"/>
            <a:t>It is one of the most important concepts of OOPs.</a:t>
          </a:r>
          <a:endParaRPr lang="en-US" sz="2000" b="0" i="0"/>
        </a:p>
      </dgm:t>
    </dgm:pt>
    <dgm:pt modelId="{B1043B91-3411-4211-874D-CCDD36572722}" type="parTrans" cxnId="{2F70BFD9-A1C3-4F42-B901-148CBDD18641}">
      <dgm:prSet/>
      <dgm:spPr/>
      <dgm:t>
        <a:bodyPr/>
        <a:lstStyle/>
        <a:p>
          <a:endParaRPr lang="en-US" sz="2000"/>
        </a:p>
      </dgm:t>
    </dgm:pt>
    <dgm:pt modelId="{643C734E-398C-4638-9D43-F1244D65DA9E}" type="sibTrans" cxnId="{2F70BFD9-A1C3-4F42-B901-148CBDD18641}">
      <dgm:prSet/>
      <dgm:spPr/>
      <dgm:t>
        <a:bodyPr/>
        <a:lstStyle/>
        <a:p>
          <a:endParaRPr lang="en-US" sz="2000"/>
        </a:p>
      </dgm:t>
    </dgm:pt>
    <dgm:pt modelId="{467152BE-A9DB-4512-B11C-0D6F800F82DC}" type="pres">
      <dgm:prSet presAssocID="{92C8C8DE-47F4-4CC0-9E38-CA0959213EEC}" presName="linear" presStyleCnt="0">
        <dgm:presLayoutVars>
          <dgm:dir/>
          <dgm:resizeHandles val="exact"/>
        </dgm:presLayoutVars>
      </dgm:prSet>
      <dgm:spPr/>
    </dgm:pt>
    <dgm:pt modelId="{4852B3F8-C013-4BB6-81A0-4921FBDE178E}" type="pres">
      <dgm:prSet presAssocID="{073CEE25-7AEA-45FF-B29A-860F68615593}" presName="comp" presStyleCnt="0"/>
      <dgm:spPr/>
    </dgm:pt>
    <dgm:pt modelId="{F34ACF3E-59EF-480B-AD4D-51657BA1599C}" type="pres">
      <dgm:prSet presAssocID="{073CEE25-7AEA-45FF-B29A-860F68615593}" presName="box" presStyleLbl="node1" presStyleIdx="0" presStyleCnt="5"/>
      <dgm:spPr/>
    </dgm:pt>
    <dgm:pt modelId="{6917E3FD-F773-4154-A6F2-D3C84DE9B6A0}" type="pres">
      <dgm:prSet presAssocID="{073CEE25-7AEA-45FF-B29A-860F68615593}" presName="img" presStyleLbl="fgImgPlace1" presStyleIdx="0" presStyleCnt="5"/>
      <dgm:spPr/>
    </dgm:pt>
    <dgm:pt modelId="{D9770FC9-44EE-49EA-AB4F-FAA328B3BA85}" type="pres">
      <dgm:prSet presAssocID="{073CEE25-7AEA-45FF-B29A-860F68615593}" presName="text" presStyleLbl="node1" presStyleIdx="0" presStyleCnt="5">
        <dgm:presLayoutVars>
          <dgm:bulletEnabled val="1"/>
        </dgm:presLayoutVars>
      </dgm:prSet>
      <dgm:spPr/>
    </dgm:pt>
    <dgm:pt modelId="{543ED8C6-F9F6-47CA-95E1-388B5654A779}" type="pres">
      <dgm:prSet presAssocID="{0BB85B55-2B44-4E09-9222-64EA07C94AEC}" presName="spacer" presStyleCnt="0"/>
      <dgm:spPr/>
    </dgm:pt>
    <dgm:pt modelId="{5CCEAAA9-F078-4691-A401-2B85BEA709A6}" type="pres">
      <dgm:prSet presAssocID="{D4EF06CB-46E5-4316-8C45-9E053C161D13}" presName="comp" presStyleCnt="0"/>
      <dgm:spPr/>
    </dgm:pt>
    <dgm:pt modelId="{30B30828-3919-4C0E-AB4F-3CF7409E25F1}" type="pres">
      <dgm:prSet presAssocID="{D4EF06CB-46E5-4316-8C45-9E053C161D13}" presName="box" presStyleLbl="node1" presStyleIdx="1" presStyleCnt="5"/>
      <dgm:spPr/>
    </dgm:pt>
    <dgm:pt modelId="{5CC4CC5B-5C70-45CD-B581-E4FE9346F8D0}" type="pres">
      <dgm:prSet presAssocID="{D4EF06CB-46E5-4316-8C45-9E053C161D13}" presName="img" presStyleLbl="fgImgPlace1" presStyleIdx="1" presStyleCnt="5"/>
      <dgm:spPr/>
    </dgm:pt>
    <dgm:pt modelId="{CFA83335-1AC5-4DD7-AD69-DC438E275CDB}" type="pres">
      <dgm:prSet presAssocID="{D4EF06CB-46E5-4316-8C45-9E053C161D13}" presName="text" presStyleLbl="node1" presStyleIdx="1" presStyleCnt="5">
        <dgm:presLayoutVars>
          <dgm:bulletEnabled val="1"/>
        </dgm:presLayoutVars>
      </dgm:prSet>
      <dgm:spPr/>
    </dgm:pt>
    <dgm:pt modelId="{8F9FBBC3-75E3-4FFC-A310-57558F1EE221}" type="pres">
      <dgm:prSet presAssocID="{91F3CD9B-FD56-4535-9C2D-F71CFB47F47C}" presName="spacer" presStyleCnt="0"/>
      <dgm:spPr/>
    </dgm:pt>
    <dgm:pt modelId="{941E46D4-7734-4AF3-ADD5-F8BBFC784CAE}" type="pres">
      <dgm:prSet presAssocID="{C8AC7CE3-5701-4AC0-B1BF-AEB74D9410CE}" presName="comp" presStyleCnt="0"/>
      <dgm:spPr/>
    </dgm:pt>
    <dgm:pt modelId="{C6221981-3233-495E-8408-72AEF2C3E64A}" type="pres">
      <dgm:prSet presAssocID="{C8AC7CE3-5701-4AC0-B1BF-AEB74D9410CE}" presName="box" presStyleLbl="node1" presStyleIdx="2" presStyleCnt="5"/>
      <dgm:spPr/>
    </dgm:pt>
    <dgm:pt modelId="{12BD85F4-E7A8-4F06-9FCC-CD0797C076DA}" type="pres">
      <dgm:prSet presAssocID="{C8AC7CE3-5701-4AC0-B1BF-AEB74D9410CE}" presName="img" presStyleLbl="fgImgPlace1" presStyleIdx="2" presStyleCnt="5"/>
      <dgm:spPr/>
    </dgm:pt>
    <dgm:pt modelId="{E5E72144-F78B-4E0D-BB83-5696022472E2}" type="pres">
      <dgm:prSet presAssocID="{C8AC7CE3-5701-4AC0-B1BF-AEB74D9410CE}" presName="text" presStyleLbl="node1" presStyleIdx="2" presStyleCnt="5">
        <dgm:presLayoutVars>
          <dgm:bulletEnabled val="1"/>
        </dgm:presLayoutVars>
      </dgm:prSet>
      <dgm:spPr/>
    </dgm:pt>
    <dgm:pt modelId="{4CD33566-44AD-4121-B092-7C5B5C437E2F}" type="pres">
      <dgm:prSet presAssocID="{799E544F-10AE-4BF8-AE26-FD3B1339D08F}" presName="spacer" presStyleCnt="0"/>
      <dgm:spPr/>
    </dgm:pt>
    <dgm:pt modelId="{A6DDC2FE-E504-4412-BEA6-BDE5FFC197E2}" type="pres">
      <dgm:prSet presAssocID="{3771294B-40BE-41F8-8590-7A703549398A}" presName="comp" presStyleCnt="0"/>
      <dgm:spPr/>
    </dgm:pt>
    <dgm:pt modelId="{1A105C04-7E1B-42FB-8203-8DD51325A32C}" type="pres">
      <dgm:prSet presAssocID="{3771294B-40BE-41F8-8590-7A703549398A}" presName="box" presStyleLbl="node1" presStyleIdx="3" presStyleCnt="5"/>
      <dgm:spPr/>
    </dgm:pt>
    <dgm:pt modelId="{0A709CAD-5365-4966-B2E0-BADD670F28DB}" type="pres">
      <dgm:prSet presAssocID="{3771294B-40BE-41F8-8590-7A703549398A}" presName="img" presStyleLbl="fgImgPlace1" presStyleIdx="3" presStyleCnt="5"/>
      <dgm:spPr/>
    </dgm:pt>
    <dgm:pt modelId="{03BD1476-7E40-4956-A26D-F66EE9C78105}" type="pres">
      <dgm:prSet presAssocID="{3771294B-40BE-41F8-8590-7A703549398A}" presName="text" presStyleLbl="node1" presStyleIdx="3" presStyleCnt="5">
        <dgm:presLayoutVars>
          <dgm:bulletEnabled val="1"/>
        </dgm:presLayoutVars>
      </dgm:prSet>
      <dgm:spPr/>
    </dgm:pt>
    <dgm:pt modelId="{ECDA410E-A82A-458D-9CA0-F81BD8FF4FB1}" type="pres">
      <dgm:prSet presAssocID="{23529B2F-6C20-4AB2-BEBE-ACC1DCC99E22}" presName="spacer" presStyleCnt="0"/>
      <dgm:spPr/>
    </dgm:pt>
    <dgm:pt modelId="{E02C6EDB-577E-4BF8-AAE5-1CAE6F9325FB}" type="pres">
      <dgm:prSet presAssocID="{A8E6E6B8-4281-4C0F-9789-6280F850BB66}" presName="comp" presStyleCnt="0"/>
      <dgm:spPr/>
    </dgm:pt>
    <dgm:pt modelId="{71193DFB-1A44-494F-B466-A4CBF82FB75E}" type="pres">
      <dgm:prSet presAssocID="{A8E6E6B8-4281-4C0F-9789-6280F850BB66}" presName="box" presStyleLbl="node1" presStyleIdx="4" presStyleCnt="5"/>
      <dgm:spPr/>
    </dgm:pt>
    <dgm:pt modelId="{F1B13192-3513-4477-A720-DB5F4F727177}" type="pres">
      <dgm:prSet presAssocID="{A8E6E6B8-4281-4C0F-9789-6280F850BB66}" presName="img" presStyleLbl="fgImgPlace1" presStyleIdx="4" presStyleCnt="5"/>
      <dgm:spPr/>
    </dgm:pt>
    <dgm:pt modelId="{2F568FC4-0FE0-4AA9-9934-76AE0550CE6B}" type="pres">
      <dgm:prSet presAssocID="{A8E6E6B8-4281-4C0F-9789-6280F850BB66}" presName="text" presStyleLbl="node1" presStyleIdx="4" presStyleCnt="5">
        <dgm:presLayoutVars>
          <dgm:bulletEnabled val="1"/>
        </dgm:presLayoutVars>
      </dgm:prSet>
      <dgm:spPr/>
    </dgm:pt>
  </dgm:ptLst>
  <dgm:cxnLst>
    <dgm:cxn modelId="{66B8348A-5D0F-468C-9E53-22AFE5F3351A}" type="presOf" srcId="{C8AC7CE3-5701-4AC0-B1BF-AEB74D9410CE}" destId="{C6221981-3233-495E-8408-72AEF2C3E64A}" srcOrd="0" destOrd="0" presId="urn:microsoft.com/office/officeart/2005/8/layout/vList4"/>
    <dgm:cxn modelId="{67FFE4CA-3F2E-4880-93CA-C0A965AE59A0}" type="presOf" srcId="{D4EF06CB-46E5-4316-8C45-9E053C161D13}" destId="{30B30828-3919-4C0E-AB4F-3CF7409E25F1}" srcOrd="0" destOrd="0" presId="urn:microsoft.com/office/officeart/2005/8/layout/vList4"/>
    <dgm:cxn modelId="{F4E98A8B-1368-423A-BFDE-A5A6F657C4C4}" type="presOf" srcId="{3771294B-40BE-41F8-8590-7A703549398A}" destId="{1A105C04-7E1B-42FB-8203-8DD51325A32C}" srcOrd="0" destOrd="0" presId="urn:microsoft.com/office/officeart/2005/8/layout/vList4"/>
    <dgm:cxn modelId="{B84F5C32-B714-450F-99AE-0DB2D994D348}" type="presOf" srcId="{073CEE25-7AEA-45FF-B29A-860F68615593}" destId="{F34ACF3E-59EF-480B-AD4D-51657BA1599C}" srcOrd="0" destOrd="0" presId="urn:microsoft.com/office/officeart/2005/8/layout/vList4"/>
    <dgm:cxn modelId="{6B30D387-16DC-4F82-A7FB-270D04FD1452}" type="presOf" srcId="{D4EF06CB-46E5-4316-8C45-9E053C161D13}" destId="{CFA83335-1AC5-4DD7-AD69-DC438E275CDB}" srcOrd="1" destOrd="0" presId="urn:microsoft.com/office/officeart/2005/8/layout/vList4"/>
    <dgm:cxn modelId="{2F70BFD9-A1C3-4F42-B901-148CBDD18641}" srcId="{92C8C8DE-47F4-4CC0-9E38-CA0959213EEC}" destId="{A8E6E6B8-4281-4C0F-9789-6280F850BB66}" srcOrd="4" destOrd="0" parTransId="{B1043B91-3411-4211-874D-CCDD36572722}" sibTransId="{643C734E-398C-4638-9D43-F1244D65DA9E}"/>
    <dgm:cxn modelId="{339E71F2-EDFE-4A57-97E0-B8A0715BFC8B}" type="presOf" srcId="{A8E6E6B8-4281-4C0F-9789-6280F850BB66}" destId="{71193DFB-1A44-494F-B466-A4CBF82FB75E}" srcOrd="0" destOrd="0" presId="urn:microsoft.com/office/officeart/2005/8/layout/vList4"/>
    <dgm:cxn modelId="{CB9ACBC4-8F7E-4D48-BC5D-D4842F207FD9}" srcId="{92C8C8DE-47F4-4CC0-9E38-CA0959213EEC}" destId="{D4EF06CB-46E5-4316-8C45-9E053C161D13}" srcOrd="1" destOrd="0" parTransId="{94BBC069-DA49-4EB6-B6B1-E8E5C6F320AA}" sibTransId="{91F3CD9B-FD56-4535-9C2D-F71CFB47F47C}"/>
    <dgm:cxn modelId="{3FB45BE5-7D7C-4C55-99B9-481A1AFF4B78}" type="presOf" srcId="{3771294B-40BE-41F8-8590-7A703549398A}" destId="{03BD1476-7E40-4956-A26D-F66EE9C78105}" srcOrd="1" destOrd="0" presId="urn:microsoft.com/office/officeart/2005/8/layout/vList4"/>
    <dgm:cxn modelId="{1894FD14-5884-4B9F-ABA2-DC7136EBEAA8}" type="presOf" srcId="{C8AC7CE3-5701-4AC0-B1BF-AEB74D9410CE}" destId="{E5E72144-F78B-4E0D-BB83-5696022472E2}" srcOrd="1" destOrd="0" presId="urn:microsoft.com/office/officeart/2005/8/layout/vList4"/>
    <dgm:cxn modelId="{D4278025-FE1C-4BF2-9418-B5DF49B6B8A7}" srcId="{92C8C8DE-47F4-4CC0-9E38-CA0959213EEC}" destId="{C8AC7CE3-5701-4AC0-B1BF-AEB74D9410CE}" srcOrd="2" destOrd="0" parTransId="{0EE201E6-9241-4E07-8A11-0D1BF9BF14E7}" sibTransId="{799E544F-10AE-4BF8-AE26-FD3B1339D08F}"/>
    <dgm:cxn modelId="{E4F939FD-1C2A-4D34-982B-315AA54AF5D3}" type="presOf" srcId="{A8E6E6B8-4281-4C0F-9789-6280F850BB66}" destId="{2F568FC4-0FE0-4AA9-9934-76AE0550CE6B}" srcOrd="1" destOrd="0" presId="urn:microsoft.com/office/officeart/2005/8/layout/vList4"/>
    <dgm:cxn modelId="{3C56036F-778D-47DA-B1B2-5CEED2895BF5}" type="presOf" srcId="{92C8C8DE-47F4-4CC0-9E38-CA0959213EEC}" destId="{467152BE-A9DB-4512-B11C-0D6F800F82DC}" srcOrd="0" destOrd="0" presId="urn:microsoft.com/office/officeart/2005/8/layout/vList4"/>
    <dgm:cxn modelId="{7AFF526C-E564-444E-AC88-CD02B4905F6B}" srcId="{92C8C8DE-47F4-4CC0-9E38-CA0959213EEC}" destId="{073CEE25-7AEA-45FF-B29A-860F68615593}" srcOrd="0" destOrd="0" parTransId="{A2C7E537-C45E-41E9-A7AF-0DC6F0141972}" sibTransId="{0BB85B55-2B44-4E09-9222-64EA07C94AEC}"/>
    <dgm:cxn modelId="{BCD9E743-0C07-43A0-AE1D-AE235EC27096}" srcId="{92C8C8DE-47F4-4CC0-9E38-CA0959213EEC}" destId="{3771294B-40BE-41F8-8590-7A703549398A}" srcOrd="3" destOrd="0" parTransId="{7DBD162D-61AE-4810-8A8B-E9F2662DF52B}" sibTransId="{23529B2F-6C20-4AB2-BEBE-ACC1DCC99E22}"/>
    <dgm:cxn modelId="{FCD58EF6-B0F9-42E0-A535-787A5B66EFDF}" type="presOf" srcId="{073CEE25-7AEA-45FF-B29A-860F68615593}" destId="{D9770FC9-44EE-49EA-AB4F-FAA328B3BA85}" srcOrd="1" destOrd="0" presId="urn:microsoft.com/office/officeart/2005/8/layout/vList4"/>
    <dgm:cxn modelId="{AB968042-ADF0-4B38-887D-9BFCE09128E1}" type="presParOf" srcId="{467152BE-A9DB-4512-B11C-0D6F800F82DC}" destId="{4852B3F8-C013-4BB6-81A0-4921FBDE178E}" srcOrd="0" destOrd="0" presId="urn:microsoft.com/office/officeart/2005/8/layout/vList4"/>
    <dgm:cxn modelId="{ED29C321-EA91-40F2-BF79-7871C4D92B52}" type="presParOf" srcId="{4852B3F8-C013-4BB6-81A0-4921FBDE178E}" destId="{F34ACF3E-59EF-480B-AD4D-51657BA1599C}" srcOrd="0" destOrd="0" presId="urn:microsoft.com/office/officeart/2005/8/layout/vList4"/>
    <dgm:cxn modelId="{CC2313F5-82C8-441F-A1BF-547293B648EC}" type="presParOf" srcId="{4852B3F8-C013-4BB6-81A0-4921FBDE178E}" destId="{6917E3FD-F773-4154-A6F2-D3C84DE9B6A0}" srcOrd="1" destOrd="0" presId="urn:microsoft.com/office/officeart/2005/8/layout/vList4"/>
    <dgm:cxn modelId="{1E9E6C12-DDB9-4D0E-B029-89CEC647D894}" type="presParOf" srcId="{4852B3F8-C013-4BB6-81A0-4921FBDE178E}" destId="{D9770FC9-44EE-49EA-AB4F-FAA328B3BA85}" srcOrd="2" destOrd="0" presId="urn:microsoft.com/office/officeart/2005/8/layout/vList4"/>
    <dgm:cxn modelId="{655EC6A8-AF05-41E1-9DB5-D6D1F3831813}" type="presParOf" srcId="{467152BE-A9DB-4512-B11C-0D6F800F82DC}" destId="{543ED8C6-F9F6-47CA-95E1-388B5654A779}" srcOrd="1" destOrd="0" presId="urn:microsoft.com/office/officeart/2005/8/layout/vList4"/>
    <dgm:cxn modelId="{4E3D5EC2-4F72-4DC5-B5E3-D014D282190E}" type="presParOf" srcId="{467152BE-A9DB-4512-B11C-0D6F800F82DC}" destId="{5CCEAAA9-F078-4691-A401-2B85BEA709A6}" srcOrd="2" destOrd="0" presId="urn:microsoft.com/office/officeart/2005/8/layout/vList4"/>
    <dgm:cxn modelId="{7F7AF9A0-CC0C-4D37-8651-F0068AA615E6}" type="presParOf" srcId="{5CCEAAA9-F078-4691-A401-2B85BEA709A6}" destId="{30B30828-3919-4C0E-AB4F-3CF7409E25F1}" srcOrd="0" destOrd="0" presId="urn:microsoft.com/office/officeart/2005/8/layout/vList4"/>
    <dgm:cxn modelId="{CA615226-FB6B-48BD-BB39-AFAE32D6FE60}" type="presParOf" srcId="{5CCEAAA9-F078-4691-A401-2B85BEA709A6}" destId="{5CC4CC5B-5C70-45CD-B581-E4FE9346F8D0}" srcOrd="1" destOrd="0" presId="urn:microsoft.com/office/officeart/2005/8/layout/vList4"/>
    <dgm:cxn modelId="{55C9D318-F6EE-4A89-A23E-01C09A19BC1D}" type="presParOf" srcId="{5CCEAAA9-F078-4691-A401-2B85BEA709A6}" destId="{CFA83335-1AC5-4DD7-AD69-DC438E275CDB}" srcOrd="2" destOrd="0" presId="urn:microsoft.com/office/officeart/2005/8/layout/vList4"/>
    <dgm:cxn modelId="{1463E0B4-1A46-4471-9E70-1076EACC1A48}" type="presParOf" srcId="{467152BE-A9DB-4512-B11C-0D6F800F82DC}" destId="{8F9FBBC3-75E3-4FFC-A310-57558F1EE221}" srcOrd="3" destOrd="0" presId="urn:microsoft.com/office/officeart/2005/8/layout/vList4"/>
    <dgm:cxn modelId="{060E8FD3-7455-44A4-80EE-B6EA9BB7A51C}" type="presParOf" srcId="{467152BE-A9DB-4512-B11C-0D6F800F82DC}" destId="{941E46D4-7734-4AF3-ADD5-F8BBFC784CAE}" srcOrd="4" destOrd="0" presId="urn:microsoft.com/office/officeart/2005/8/layout/vList4"/>
    <dgm:cxn modelId="{6D26F205-EA85-4287-BB17-29C38EE98693}" type="presParOf" srcId="{941E46D4-7734-4AF3-ADD5-F8BBFC784CAE}" destId="{C6221981-3233-495E-8408-72AEF2C3E64A}" srcOrd="0" destOrd="0" presId="urn:microsoft.com/office/officeart/2005/8/layout/vList4"/>
    <dgm:cxn modelId="{520106C6-95FD-41C3-9E50-9661E09490F1}" type="presParOf" srcId="{941E46D4-7734-4AF3-ADD5-F8BBFC784CAE}" destId="{12BD85F4-E7A8-4F06-9FCC-CD0797C076DA}" srcOrd="1" destOrd="0" presId="urn:microsoft.com/office/officeart/2005/8/layout/vList4"/>
    <dgm:cxn modelId="{F70A2E1A-B568-480F-9D1E-B34F18E5D420}" type="presParOf" srcId="{941E46D4-7734-4AF3-ADD5-F8BBFC784CAE}" destId="{E5E72144-F78B-4E0D-BB83-5696022472E2}" srcOrd="2" destOrd="0" presId="urn:microsoft.com/office/officeart/2005/8/layout/vList4"/>
    <dgm:cxn modelId="{C6DDF72C-3F15-4CCD-9C4E-6A250FDAEB94}" type="presParOf" srcId="{467152BE-A9DB-4512-B11C-0D6F800F82DC}" destId="{4CD33566-44AD-4121-B092-7C5B5C437E2F}" srcOrd="5" destOrd="0" presId="urn:microsoft.com/office/officeart/2005/8/layout/vList4"/>
    <dgm:cxn modelId="{6FF657CF-9826-4353-A375-9523B41C7281}" type="presParOf" srcId="{467152BE-A9DB-4512-B11C-0D6F800F82DC}" destId="{A6DDC2FE-E504-4412-BEA6-BDE5FFC197E2}" srcOrd="6" destOrd="0" presId="urn:microsoft.com/office/officeart/2005/8/layout/vList4"/>
    <dgm:cxn modelId="{6F8C3F73-2774-4D48-8AB0-E5614D1C70C9}" type="presParOf" srcId="{A6DDC2FE-E504-4412-BEA6-BDE5FFC197E2}" destId="{1A105C04-7E1B-42FB-8203-8DD51325A32C}" srcOrd="0" destOrd="0" presId="urn:microsoft.com/office/officeart/2005/8/layout/vList4"/>
    <dgm:cxn modelId="{D2835DB4-C56B-4721-A510-7715CC1D03E9}" type="presParOf" srcId="{A6DDC2FE-E504-4412-BEA6-BDE5FFC197E2}" destId="{0A709CAD-5365-4966-B2E0-BADD670F28DB}" srcOrd="1" destOrd="0" presId="urn:microsoft.com/office/officeart/2005/8/layout/vList4"/>
    <dgm:cxn modelId="{DD68BEB3-9A31-4871-9C02-4CFEE8B8E34C}" type="presParOf" srcId="{A6DDC2FE-E504-4412-BEA6-BDE5FFC197E2}" destId="{03BD1476-7E40-4956-A26D-F66EE9C78105}" srcOrd="2" destOrd="0" presId="urn:microsoft.com/office/officeart/2005/8/layout/vList4"/>
    <dgm:cxn modelId="{D3468C72-5689-4FBC-B8AD-1A3473EC599A}" type="presParOf" srcId="{467152BE-A9DB-4512-B11C-0D6F800F82DC}" destId="{ECDA410E-A82A-458D-9CA0-F81BD8FF4FB1}" srcOrd="7" destOrd="0" presId="urn:microsoft.com/office/officeart/2005/8/layout/vList4"/>
    <dgm:cxn modelId="{4ECEA805-5613-4DF9-ACEB-27FFB0745706}" type="presParOf" srcId="{467152BE-A9DB-4512-B11C-0D6F800F82DC}" destId="{E02C6EDB-577E-4BF8-AAE5-1CAE6F9325FB}" srcOrd="8" destOrd="0" presId="urn:microsoft.com/office/officeart/2005/8/layout/vList4"/>
    <dgm:cxn modelId="{675F4D51-8B92-48FE-84A3-22040F961090}" type="presParOf" srcId="{E02C6EDB-577E-4BF8-AAE5-1CAE6F9325FB}" destId="{71193DFB-1A44-494F-B466-A4CBF82FB75E}" srcOrd="0" destOrd="0" presId="urn:microsoft.com/office/officeart/2005/8/layout/vList4"/>
    <dgm:cxn modelId="{63E3A1A8-FB5A-4E38-852F-6633ECEDE6DC}" type="presParOf" srcId="{E02C6EDB-577E-4BF8-AAE5-1CAE6F9325FB}" destId="{F1B13192-3513-4477-A720-DB5F4F727177}" srcOrd="1" destOrd="0" presId="urn:microsoft.com/office/officeart/2005/8/layout/vList4"/>
    <dgm:cxn modelId="{CA8B6EBE-2FED-4BD9-9832-12D9892A7C48}" type="presParOf" srcId="{E02C6EDB-577E-4BF8-AAE5-1CAE6F9325FB}" destId="{2F568FC4-0FE0-4AA9-9934-76AE0550CE6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246574-050E-4757-8ACA-89C4CAD946C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3780561-F1E3-449D-8734-5299676B836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Abstract Class</a:t>
          </a:r>
          <a:endParaRPr lang="en-US" dirty="0"/>
        </a:p>
      </dgm:t>
    </dgm:pt>
    <dgm:pt modelId="{F2DF998F-4C04-4540-A543-07650A77A359}" type="parTrans" cxnId="{AF8974C5-887B-40E6-A65F-98A3F93B2314}">
      <dgm:prSet/>
      <dgm:spPr/>
      <dgm:t>
        <a:bodyPr/>
        <a:lstStyle/>
        <a:p>
          <a:endParaRPr lang="en-US"/>
        </a:p>
      </dgm:t>
    </dgm:pt>
    <dgm:pt modelId="{E5EE87E5-EB42-47F6-A39F-EA9858E9BF2D}" type="sibTrans" cxnId="{AF8974C5-887B-40E6-A65F-98A3F93B2314}">
      <dgm:prSet/>
      <dgm:spPr/>
      <dgm:t>
        <a:bodyPr/>
        <a:lstStyle/>
        <a:p>
          <a:endParaRPr lang="en-US"/>
        </a:p>
      </dgm:t>
    </dgm:pt>
    <dgm:pt modelId="{74B5F912-88F5-45C2-9C50-189EB152D595}">
      <dgm:prSet phldrT="[Text]"/>
      <dgm:spPr/>
      <dgm:t>
        <a:bodyPr/>
        <a:lstStyle/>
        <a:p>
          <a:r>
            <a:rPr lang="en-US" dirty="0" smtClean="0"/>
            <a:t>Abstract class is declared with keyword abstract</a:t>
          </a:r>
          <a:endParaRPr lang="en-US" dirty="0"/>
        </a:p>
      </dgm:t>
    </dgm:pt>
    <dgm:pt modelId="{2AA47321-D72B-44A8-8055-CBEF6B092859}" type="parTrans" cxnId="{8C8F2A41-D8CE-4CAD-A822-5EC497B49A6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3756BE8-EC88-4B05-9364-D92EF7F7A479}" type="sibTrans" cxnId="{8C8F2A41-D8CE-4CAD-A822-5EC497B49A6A}">
      <dgm:prSet/>
      <dgm:spPr/>
      <dgm:t>
        <a:bodyPr/>
        <a:lstStyle/>
        <a:p>
          <a:endParaRPr lang="en-US"/>
        </a:p>
      </dgm:t>
    </dgm:pt>
    <dgm:pt modelId="{7439D039-138A-4BE9-A956-646092DC9239}">
      <dgm:prSet phldrT="[Text]"/>
      <dgm:spPr/>
      <dgm:t>
        <a:bodyPr/>
        <a:lstStyle/>
        <a:p>
          <a:r>
            <a:rPr lang="en-US" dirty="0" smtClean="0"/>
            <a:t>It cannot be instantiated</a:t>
          </a:r>
          <a:endParaRPr lang="en-US" dirty="0"/>
        </a:p>
      </dgm:t>
    </dgm:pt>
    <dgm:pt modelId="{89143427-4FEA-48E3-AA88-08B8CCA47A70}" type="parTrans" cxnId="{B71C8311-F069-4821-B2D3-0FD1FD5B3EC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1A27D1FF-9E2A-44D6-BF4E-DF22981A8EDB}" type="sibTrans" cxnId="{B71C8311-F069-4821-B2D3-0FD1FD5B3EC1}">
      <dgm:prSet/>
      <dgm:spPr/>
      <dgm:t>
        <a:bodyPr/>
        <a:lstStyle/>
        <a:p>
          <a:endParaRPr lang="en-US"/>
        </a:p>
      </dgm:t>
    </dgm:pt>
    <dgm:pt modelId="{E131215F-A704-484B-839A-F85D149041D2}">
      <dgm:prSet phldrT="[Text]"/>
      <dgm:spPr/>
      <dgm:t>
        <a:bodyPr/>
        <a:lstStyle/>
        <a:p>
          <a:r>
            <a:rPr lang="en-US" dirty="0" smtClean="0"/>
            <a:t>Abstract class can have abstract and non-abstract methods</a:t>
          </a:r>
          <a:endParaRPr lang="en-US" dirty="0"/>
        </a:p>
      </dgm:t>
    </dgm:pt>
    <dgm:pt modelId="{A4244CB8-1921-467F-80C0-6392AEF54028}" type="parTrans" cxnId="{CEAFD572-8169-42E2-91EA-83DF78B456BF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8786718-762E-4484-B367-0BB37A0C8590}" type="sibTrans" cxnId="{CEAFD572-8169-42E2-91EA-83DF78B456BF}">
      <dgm:prSet/>
      <dgm:spPr/>
      <dgm:t>
        <a:bodyPr/>
        <a:lstStyle/>
        <a:p>
          <a:endParaRPr lang="en-US"/>
        </a:p>
      </dgm:t>
    </dgm:pt>
    <dgm:pt modelId="{C5B2D012-841E-4525-A955-C2903AE44364}">
      <dgm:prSet phldrT="[Text]"/>
      <dgm:spPr/>
      <dgm:t>
        <a:bodyPr/>
        <a:lstStyle/>
        <a:p>
          <a:r>
            <a:rPr lang="en-US" dirty="0" smtClean="0"/>
            <a:t>It can have constructors and static methods.</a:t>
          </a:r>
          <a:endParaRPr lang="en-US" dirty="0"/>
        </a:p>
      </dgm:t>
    </dgm:pt>
    <dgm:pt modelId="{7BC804B2-5459-4FEA-92A0-848759B25030}" type="parTrans" cxnId="{DD15C69B-2F55-4DDA-B212-CC9628BCB0E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D6C75189-897C-4F15-A45E-3B57436547B7}" type="sibTrans" cxnId="{DD15C69B-2F55-4DDA-B212-CC9628BCB0E0}">
      <dgm:prSet/>
      <dgm:spPr/>
      <dgm:t>
        <a:bodyPr/>
        <a:lstStyle/>
        <a:p>
          <a:endParaRPr lang="en-US"/>
        </a:p>
      </dgm:t>
    </dgm:pt>
    <dgm:pt modelId="{63154776-FE7E-46F3-A8C0-981271F70CDB}">
      <dgm:prSet phldrT="[Text]"/>
      <dgm:spPr/>
      <dgm:t>
        <a:bodyPr/>
        <a:lstStyle/>
        <a:p>
          <a:r>
            <a:rPr lang="en-US" dirty="0" smtClean="0"/>
            <a:t>It can have final method</a:t>
          </a:r>
          <a:endParaRPr lang="en-US" dirty="0"/>
        </a:p>
      </dgm:t>
    </dgm:pt>
    <dgm:pt modelId="{F4BBC721-A890-4113-A0DC-3F68A6EF367D}" type="parTrans" cxnId="{7F48FEF4-EF92-45CE-8218-18CF7B059F7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C6A31907-C2F5-4FB4-82F5-E50BA2263FE5}" type="sibTrans" cxnId="{7F48FEF4-EF92-45CE-8218-18CF7B059F74}">
      <dgm:prSet/>
      <dgm:spPr/>
      <dgm:t>
        <a:bodyPr/>
        <a:lstStyle/>
        <a:p>
          <a:endParaRPr lang="en-US"/>
        </a:p>
      </dgm:t>
    </dgm:pt>
    <dgm:pt modelId="{67BDB9F7-EDD9-4F17-9B76-E097523A82A5}" type="pres">
      <dgm:prSet presAssocID="{A1246574-050E-4757-8ACA-89C4CAD946C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5B083B-6EFB-4EF6-93A5-E0E2E697CBB0}" type="pres">
      <dgm:prSet presAssocID="{33780561-F1E3-449D-8734-5299676B8369}" presName="centerShape" presStyleLbl="node0" presStyleIdx="0" presStyleCnt="1"/>
      <dgm:spPr/>
      <dgm:t>
        <a:bodyPr/>
        <a:lstStyle/>
        <a:p>
          <a:endParaRPr lang="en-US"/>
        </a:p>
      </dgm:t>
    </dgm:pt>
    <dgm:pt modelId="{00B6356E-D46B-4F58-B4A6-25A4EA20CEE1}" type="pres">
      <dgm:prSet presAssocID="{2AA47321-D72B-44A8-8055-CBEF6B092859}" presName="parTrans" presStyleLbl="bgSibTrans2D1" presStyleIdx="0" presStyleCnt="5"/>
      <dgm:spPr/>
    </dgm:pt>
    <dgm:pt modelId="{7F03360E-80E9-45CC-9BF7-6DF1CD4A3A9E}" type="pres">
      <dgm:prSet presAssocID="{74B5F912-88F5-45C2-9C50-189EB152D595}" presName="node" presStyleLbl="node1" presStyleIdx="0" presStyleCnt="5">
        <dgm:presLayoutVars>
          <dgm:bulletEnabled val="1"/>
        </dgm:presLayoutVars>
      </dgm:prSet>
      <dgm:spPr/>
    </dgm:pt>
    <dgm:pt modelId="{0766F962-7249-4E97-9971-EC6FC50E8D64}" type="pres">
      <dgm:prSet presAssocID="{89143427-4FEA-48E3-AA88-08B8CCA47A70}" presName="parTrans" presStyleLbl="bgSibTrans2D1" presStyleIdx="1" presStyleCnt="5"/>
      <dgm:spPr/>
    </dgm:pt>
    <dgm:pt modelId="{BC9A3B54-52CA-441A-BEBE-07B278FAD165}" type="pres">
      <dgm:prSet presAssocID="{7439D039-138A-4BE9-A956-646092DC9239}" presName="node" presStyleLbl="node1" presStyleIdx="1" presStyleCnt="5">
        <dgm:presLayoutVars>
          <dgm:bulletEnabled val="1"/>
        </dgm:presLayoutVars>
      </dgm:prSet>
      <dgm:spPr/>
    </dgm:pt>
    <dgm:pt modelId="{7E75635D-3684-4AD8-9D52-2FECB950027D}" type="pres">
      <dgm:prSet presAssocID="{A4244CB8-1921-467F-80C0-6392AEF54028}" presName="parTrans" presStyleLbl="bgSibTrans2D1" presStyleIdx="2" presStyleCnt="5"/>
      <dgm:spPr/>
    </dgm:pt>
    <dgm:pt modelId="{9287407A-A761-4021-B27C-E4D3FEB85FA7}" type="pres">
      <dgm:prSet presAssocID="{E131215F-A704-484B-839A-F85D149041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D0BE1-5929-44D0-BFD2-5ECB15CF316C}" type="pres">
      <dgm:prSet presAssocID="{7BC804B2-5459-4FEA-92A0-848759B25030}" presName="parTrans" presStyleLbl="bgSibTrans2D1" presStyleIdx="3" presStyleCnt="5"/>
      <dgm:spPr/>
    </dgm:pt>
    <dgm:pt modelId="{3DB2BAB4-58C7-4C1F-B7DE-21964BD408AE}" type="pres">
      <dgm:prSet presAssocID="{C5B2D012-841E-4525-A955-C2903AE44364}" presName="node" presStyleLbl="node1" presStyleIdx="3" presStyleCnt="5">
        <dgm:presLayoutVars>
          <dgm:bulletEnabled val="1"/>
        </dgm:presLayoutVars>
      </dgm:prSet>
      <dgm:spPr/>
    </dgm:pt>
    <dgm:pt modelId="{43C113E4-8523-4C14-96A1-52CF792D8DD2}" type="pres">
      <dgm:prSet presAssocID="{F4BBC721-A890-4113-A0DC-3F68A6EF367D}" presName="parTrans" presStyleLbl="bgSibTrans2D1" presStyleIdx="4" presStyleCnt="5"/>
      <dgm:spPr/>
    </dgm:pt>
    <dgm:pt modelId="{7DDB83E8-9E19-455F-ABC0-281470B8842C}" type="pres">
      <dgm:prSet presAssocID="{63154776-FE7E-46F3-A8C0-981271F70CD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F4A87-5A4F-41EE-B442-6EE7430E842B}" type="presOf" srcId="{F4BBC721-A890-4113-A0DC-3F68A6EF367D}" destId="{43C113E4-8523-4C14-96A1-52CF792D8DD2}" srcOrd="0" destOrd="0" presId="urn:microsoft.com/office/officeart/2005/8/layout/radial4"/>
    <dgm:cxn modelId="{766DF15C-A6AD-46E8-8C22-464EF5215CD8}" type="presOf" srcId="{63154776-FE7E-46F3-A8C0-981271F70CDB}" destId="{7DDB83E8-9E19-455F-ABC0-281470B8842C}" srcOrd="0" destOrd="0" presId="urn:microsoft.com/office/officeart/2005/8/layout/radial4"/>
    <dgm:cxn modelId="{532AB4AD-AA93-44A0-9782-E068672C2048}" type="presOf" srcId="{7BC804B2-5459-4FEA-92A0-848759B25030}" destId="{8C6D0BE1-5929-44D0-BFD2-5ECB15CF316C}" srcOrd="0" destOrd="0" presId="urn:microsoft.com/office/officeart/2005/8/layout/radial4"/>
    <dgm:cxn modelId="{DD15C69B-2F55-4DDA-B212-CC9628BCB0E0}" srcId="{33780561-F1E3-449D-8734-5299676B8369}" destId="{C5B2D012-841E-4525-A955-C2903AE44364}" srcOrd="3" destOrd="0" parTransId="{7BC804B2-5459-4FEA-92A0-848759B25030}" sibTransId="{D6C75189-897C-4F15-A45E-3B57436547B7}"/>
    <dgm:cxn modelId="{9920C0C9-3D54-450D-B478-EC809AA49E84}" type="presOf" srcId="{74B5F912-88F5-45C2-9C50-189EB152D595}" destId="{7F03360E-80E9-45CC-9BF7-6DF1CD4A3A9E}" srcOrd="0" destOrd="0" presId="urn:microsoft.com/office/officeart/2005/8/layout/radial4"/>
    <dgm:cxn modelId="{9E3D23C9-5F78-4841-8490-10DCAD8993FE}" type="presOf" srcId="{A1246574-050E-4757-8ACA-89C4CAD946CD}" destId="{67BDB9F7-EDD9-4F17-9B76-E097523A82A5}" srcOrd="0" destOrd="0" presId="urn:microsoft.com/office/officeart/2005/8/layout/radial4"/>
    <dgm:cxn modelId="{AF8974C5-887B-40E6-A65F-98A3F93B2314}" srcId="{A1246574-050E-4757-8ACA-89C4CAD946CD}" destId="{33780561-F1E3-449D-8734-5299676B8369}" srcOrd="0" destOrd="0" parTransId="{F2DF998F-4C04-4540-A543-07650A77A359}" sibTransId="{E5EE87E5-EB42-47F6-A39F-EA9858E9BF2D}"/>
    <dgm:cxn modelId="{B4251E50-59E1-4C1A-8CB7-BD161E52FE09}" type="presOf" srcId="{89143427-4FEA-48E3-AA88-08B8CCA47A70}" destId="{0766F962-7249-4E97-9971-EC6FC50E8D64}" srcOrd="0" destOrd="0" presId="urn:microsoft.com/office/officeart/2005/8/layout/radial4"/>
    <dgm:cxn modelId="{52190E03-3A38-42BA-BE94-6109F51853A2}" type="presOf" srcId="{C5B2D012-841E-4525-A955-C2903AE44364}" destId="{3DB2BAB4-58C7-4C1F-B7DE-21964BD408AE}" srcOrd="0" destOrd="0" presId="urn:microsoft.com/office/officeart/2005/8/layout/radial4"/>
    <dgm:cxn modelId="{61A61B10-F315-45E2-9DC4-BEECC722D1E5}" type="presOf" srcId="{A4244CB8-1921-467F-80C0-6392AEF54028}" destId="{7E75635D-3684-4AD8-9D52-2FECB950027D}" srcOrd="0" destOrd="0" presId="urn:microsoft.com/office/officeart/2005/8/layout/radial4"/>
    <dgm:cxn modelId="{097E6CC1-7759-4AD8-AC40-640A07EA14EF}" type="presOf" srcId="{E131215F-A704-484B-839A-F85D149041D2}" destId="{9287407A-A761-4021-B27C-E4D3FEB85FA7}" srcOrd="0" destOrd="0" presId="urn:microsoft.com/office/officeart/2005/8/layout/radial4"/>
    <dgm:cxn modelId="{CEAFD572-8169-42E2-91EA-83DF78B456BF}" srcId="{33780561-F1E3-449D-8734-5299676B8369}" destId="{E131215F-A704-484B-839A-F85D149041D2}" srcOrd="2" destOrd="0" parTransId="{A4244CB8-1921-467F-80C0-6392AEF54028}" sibTransId="{48786718-762E-4484-B367-0BB37A0C8590}"/>
    <dgm:cxn modelId="{91A99E0F-56D3-499D-A980-965FBE3EAAB6}" type="presOf" srcId="{7439D039-138A-4BE9-A956-646092DC9239}" destId="{BC9A3B54-52CA-441A-BEBE-07B278FAD165}" srcOrd="0" destOrd="0" presId="urn:microsoft.com/office/officeart/2005/8/layout/radial4"/>
    <dgm:cxn modelId="{A1B6E136-F8F0-4191-8041-BC0D00125ED3}" type="presOf" srcId="{33780561-F1E3-449D-8734-5299676B8369}" destId="{565B083B-6EFB-4EF6-93A5-E0E2E697CBB0}" srcOrd="0" destOrd="0" presId="urn:microsoft.com/office/officeart/2005/8/layout/radial4"/>
    <dgm:cxn modelId="{1525CDCF-01C4-43ED-9EEB-3F9C3A3FF33D}" type="presOf" srcId="{2AA47321-D72B-44A8-8055-CBEF6B092859}" destId="{00B6356E-D46B-4F58-B4A6-25A4EA20CEE1}" srcOrd="0" destOrd="0" presId="urn:microsoft.com/office/officeart/2005/8/layout/radial4"/>
    <dgm:cxn modelId="{8C8F2A41-D8CE-4CAD-A822-5EC497B49A6A}" srcId="{33780561-F1E3-449D-8734-5299676B8369}" destId="{74B5F912-88F5-45C2-9C50-189EB152D595}" srcOrd="0" destOrd="0" parTransId="{2AA47321-D72B-44A8-8055-CBEF6B092859}" sibTransId="{43756BE8-EC88-4B05-9364-D92EF7F7A479}"/>
    <dgm:cxn modelId="{B71C8311-F069-4821-B2D3-0FD1FD5B3EC1}" srcId="{33780561-F1E3-449D-8734-5299676B8369}" destId="{7439D039-138A-4BE9-A956-646092DC9239}" srcOrd="1" destOrd="0" parTransId="{89143427-4FEA-48E3-AA88-08B8CCA47A70}" sibTransId="{1A27D1FF-9E2A-44D6-BF4E-DF22981A8EDB}"/>
    <dgm:cxn modelId="{7F48FEF4-EF92-45CE-8218-18CF7B059F74}" srcId="{33780561-F1E3-449D-8734-5299676B8369}" destId="{63154776-FE7E-46F3-A8C0-981271F70CDB}" srcOrd="4" destOrd="0" parTransId="{F4BBC721-A890-4113-A0DC-3F68A6EF367D}" sibTransId="{C6A31907-C2F5-4FB4-82F5-E50BA2263FE5}"/>
    <dgm:cxn modelId="{D09CECBF-FD80-491A-8FDA-498591FEF450}" type="presParOf" srcId="{67BDB9F7-EDD9-4F17-9B76-E097523A82A5}" destId="{565B083B-6EFB-4EF6-93A5-E0E2E697CBB0}" srcOrd="0" destOrd="0" presId="urn:microsoft.com/office/officeart/2005/8/layout/radial4"/>
    <dgm:cxn modelId="{BE7FC0D7-D468-49B8-89F2-DAE4BFB94393}" type="presParOf" srcId="{67BDB9F7-EDD9-4F17-9B76-E097523A82A5}" destId="{00B6356E-D46B-4F58-B4A6-25A4EA20CEE1}" srcOrd="1" destOrd="0" presId="urn:microsoft.com/office/officeart/2005/8/layout/radial4"/>
    <dgm:cxn modelId="{1A3B30F5-67DA-46FE-BE0A-EBC3C67A5B91}" type="presParOf" srcId="{67BDB9F7-EDD9-4F17-9B76-E097523A82A5}" destId="{7F03360E-80E9-45CC-9BF7-6DF1CD4A3A9E}" srcOrd="2" destOrd="0" presId="urn:microsoft.com/office/officeart/2005/8/layout/radial4"/>
    <dgm:cxn modelId="{3DC17F9A-68D7-4491-AD87-382655D14AA6}" type="presParOf" srcId="{67BDB9F7-EDD9-4F17-9B76-E097523A82A5}" destId="{0766F962-7249-4E97-9971-EC6FC50E8D64}" srcOrd="3" destOrd="0" presId="urn:microsoft.com/office/officeart/2005/8/layout/radial4"/>
    <dgm:cxn modelId="{94C373D5-EAC3-4D89-8504-F4D5CD730D06}" type="presParOf" srcId="{67BDB9F7-EDD9-4F17-9B76-E097523A82A5}" destId="{BC9A3B54-52CA-441A-BEBE-07B278FAD165}" srcOrd="4" destOrd="0" presId="urn:microsoft.com/office/officeart/2005/8/layout/radial4"/>
    <dgm:cxn modelId="{B6484670-5D5F-4C45-8843-51E2022D1D2F}" type="presParOf" srcId="{67BDB9F7-EDD9-4F17-9B76-E097523A82A5}" destId="{7E75635D-3684-4AD8-9D52-2FECB950027D}" srcOrd="5" destOrd="0" presId="urn:microsoft.com/office/officeart/2005/8/layout/radial4"/>
    <dgm:cxn modelId="{404E42FF-85E0-4887-B8AF-8389050DB636}" type="presParOf" srcId="{67BDB9F7-EDD9-4F17-9B76-E097523A82A5}" destId="{9287407A-A761-4021-B27C-E4D3FEB85FA7}" srcOrd="6" destOrd="0" presId="urn:microsoft.com/office/officeart/2005/8/layout/radial4"/>
    <dgm:cxn modelId="{98132A05-6281-4D4B-A74A-4AE884DCE320}" type="presParOf" srcId="{67BDB9F7-EDD9-4F17-9B76-E097523A82A5}" destId="{8C6D0BE1-5929-44D0-BFD2-5ECB15CF316C}" srcOrd="7" destOrd="0" presId="urn:microsoft.com/office/officeart/2005/8/layout/radial4"/>
    <dgm:cxn modelId="{75AAD7E7-4CE6-4E6E-B6FD-3215DFAD0295}" type="presParOf" srcId="{67BDB9F7-EDD9-4F17-9B76-E097523A82A5}" destId="{3DB2BAB4-58C7-4C1F-B7DE-21964BD408AE}" srcOrd="8" destOrd="0" presId="urn:microsoft.com/office/officeart/2005/8/layout/radial4"/>
    <dgm:cxn modelId="{6A0E06AA-D6F4-4C03-812D-C35337451473}" type="presParOf" srcId="{67BDB9F7-EDD9-4F17-9B76-E097523A82A5}" destId="{43C113E4-8523-4C14-96A1-52CF792D8DD2}" srcOrd="9" destOrd="0" presId="urn:microsoft.com/office/officeart/2005/8/layout/radial4"/>
    <dgm:cxn modelId="{892612A7-FB4D-4D90-AA9F-811DB1580682}" type="presParOf" srcId="{67BDB9F7-EDD9-4F17-9B76-E097523A82A5}" destId="{7DDB83E8-9E19-455F-ABC0-281470B8842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0881B-7E42-4173-B0A4-8D9ED1E4AC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6C902-F425-48D8-8694-7C39F2BC65B8}">
      <dgm:prSet phldrT="[Text]"/>
      <dgm:spPr/>
      <dgm:t>
        <a:bodyPr/>
        <a:lstStyle/>
        <a:p>
          <a:r>
            <a:rPr lang="en-US" dirty="0" smtClean="0"/>
            <a:t>Vehicle</a:t>
          </a:r>
          <a:endParaRPr lang="en-US" dirty="0"/>
        </a:p>
      </dgm:t>
    </dgm:pt>
    <dgm:pt modelId="{745D66CA-FA26-474B-9BC6-D421A418D87E}" type="parTrans" cxnId="{27AB7AFC-F377-40BA-9120-A3115EA14D3E}">
      <dgm:prSet/>
      <dgm:spPr/>
      <dgm:t>
        <a:bodyPr/>
        <a:lstStyle/>
        <a:p>
          <a:endParaRPr lang="en-US"/>
        </a:p>
      </dgm:t>
    </dgm:pt>
    <dgm:pt modelId="{832E477A-6A2A-4E74-B1DF-19072094EB3F}" type="sibTrans" cxnId="{27AB7AFC-F377-40BA-9120-A3115EA14D3E}">
      <dgm:prSet/>
      <dgm:spPr/>
      <dgm:t>
        <a:bodyPr/>
        <a:lstStyle/>
        <a:p>
          <a:endParaRPr lang="en-US"/>
        </a:p>
      </dgm:t>
    </dgm:pt>
    <dgm:pt modelId="{1697ECBF-19DB-4CB1-96ED-82698E7DEAB5}">
      <dgm:prSet phldrT="[Text]"/>
      <dgm:spPr/>
      <dgm:t>
        <a:bodyPr/>
        <a:lstStyle/>
        <a:p>
          <a:r>
            <a:rPr lang="en-US" dirty="0" smtClean="0"/>
            <a:t>Sport Car</a:t>
          </a:r>
          <a:endParaRPr lang="en-US" dirty="0"/>
        </a:p>
      </dgm:t>
    </dgm:pt>
    <dgm:pt modelId="{5BC38BB6-3103-4655-8C07-420D09657285}" type="parTrans" cxnId="{9854D066-44DE-4D71-97BC-F0A656A94BD0}">
      <dgm:prSet/>
      <dgm:spPr/>
      <dgm:t>
        <a:bodyPr/>
        <a:lstStyle/>
        <a:p>
          <a:endParaRPr lang="en-US"/>
        </a:p>
      </dgm:t>
    </dgm:pt>
    <dgm:pt modelId="{8AFBC2F5-E700-49D5-9FE8-07AB7D260435}" type="sibTrans" cxnId="{9854D066-44DE-4D71-97BC-F0A656A94BD0}">
      <dgm:prSet/>
      <dgm:spPr/>
      <dgm:t>
        <a:bodyPr/>
        <a:lstStyle/>
        <a:p>
          <a:endParaRPr lang="en-US"/>
        </a:p>
      </dgm:t>
    </dgm:pt>
    <dgm:pt modelId="{E7BE7AAC-E3BC-4F6C-B354-050E1C168AAD}">
      <dgm:prSet phldrT="[Text]"/>
      <dgm:spPr/>
      <dgm:t>
        <a:bodyPr/>
        <a:lstStyle/>
        <a:p>
          <a:r>
            <a:rPr lang="en-US" dirty="0" smtClean="0"/>
            <a:t>Wagon</a:t>
          </a:r>
          <a:endParaRPr lang="en-US" dirty="0"/>
        </a:p>
      </dgm:t>
    </dgm:pt>
    <dgm:pt modelId="{4D5E3CED-8A80-474F-95F6-56BFCDD84201}" type="parTrans" cxnId="{0FA9D633-C26B-4805-9FE9-5B1A8D95166F}">
      <dgm:prSet/>
      <dgm:spPr/>
      <dgm:t>
        <a:bodyPr/>
        <a:lstStyle/>
        <a:p>
          <a:endParaRPr lang="en-US"/>
        </a:p>
      </dgm:t>
    </dgm:pt>
    <dgm:pt modelId="{925F5189-415F-416E-9101-35E45709D7D5}" type="sibTrans" cxnId="{0FA9D633-C26B-4805-9FE9-5B1A8D95166F}">
      <dgm:prSet/>
      <dgm:spPr/>
      <dgm:t>
        <a:bodyPr/>
        <a:lstStyle/>
        <a:p>
          <a:endParaRPr lang="en-US"/>
        </a:p>
      </dgm:t>
    </dgm:pt>
    <dgm:pt modelId="{0E347FED-EE32-4248-A07E-ABFE8787DDCA}">
      <dgm:prSet phldrT="[Text]"/>
      <dgm:spPr/>
      <dgm:t>
        <a:bodyPr/>
        <a:lstStyle/>
        <a:p>
          <a:r>
            <a:rPr lang="en-US" dirty="0" smtClean="0"/>
            <a:t>Convertible</a:t>
          </a:r>
          <a:endParaRPr lang="en-US" dirty="0"/>
        </a:p>
      </dgm:t>
    </dgm:pt>
    <dgm:pt modelId="{410BA667-C9CB-496C-84C5-5B525E7DFBEA}" type="parTrans" cxnId="{8ED3F2F8-9A6F-4796-B8E5-8ECFEA27B126}">
      <dgm:prSet/>
      <dgm:spPr/>
      <dgm:t>
        <a:bodyPr/>
        <a:lstStyle/>
        <a:p>
          <a:endParaRPr lang="en-US"/>
        </a:p>
      </dgm:t>
    </dgm:pt>
    <dgm:pt modelId="{6F6B8D82-4E88-4815-9FAA-64A0D53021A7}" type="sibTrans" cxnId="{8ED3F2F8-9A6F-4796-B8E5-8ECFEA27B126}">
      <dgm:prSet/>
      <dgm:spPr/>
      <dgm:t>
        <a:bodyPr/>
        <a:lstStyle/>
        <a:p>
          <a:endParaRPr lang="en-US"/>
        </a:p>
      </dgm:t>
    </dgm:pt>
    <dgm:pt modelId="{604581F3-9301-4974-B8B8-B459BF3C8E1C}" type="pres">
      <dgm:prSet presAssocID="{BA20881B-7E42-4173-B0A4-8D9ED1E4AC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094C36-7470-4656-8D8C-AF454D8466D8}" type="pres">
      <dgm:prSet presAssocID="{F186C902-F425-48D8-8694-7C39F2BC65B8}" presName="hierRoot1" presStyleCnt="0"/>
      <dgm:spPr/>
    </dgm:pt>
    <dgm:pt modelId="{4230522D-DDBD-4369-B583-E2D8A99C58C7}" type="pres">
      <dgm:prSet presAssocID="{F186C902-F425-48D8-8694-7C39F2BC65B8}" presName="composite" presStyleCnt="0"/>
      <dgm:spPr/>
    </dgm:pt>
    <dgm:pt modelId="{C305AE28-2E2F-4E35-B283-204F9097FDA9}" type="pres">
      <dgm:prSet presAssocID="{F186C902-F425-48D8-8694-7C39F2BC65B8}" presName="background" presStyleLbl="node0" presStyleIdx="0" presStyleCnt="1"/>
      <dgm:spPr/>
    </dgm:pt>
    <dgm:pt modelId="{5CE7C3E4-67BA-4459-9E6F-8BDE639823B5}" type="pres">
      <dgm:prSet presAssocID="{F186C902-F425-48D8-8694-7C39F2BC65B8}" presName="text" presStyleLbl="fgAcc0" presStyleIdx="0" presStyleCnt="1">
        <dgm:presLayoutVars>
          <dgm:chPref val="3"/>
        </dgm:presLayoutVars>
      </dgm:prSet>
      <dgm:spPr/>
    </dgm:pt>
    <dgm:pt modelId="{B35A1AB9-0C5B-42B7-9520-6EFE052CE8BC}" type="pres">
      <dgm:prSet presAssocID="{F186C902-F425-48D8-8694-7C39F2BC65B8}" presName="hierChild2" presStyleCnt="0"/>
      <dgm:spPr/>
    </dgm:pt>
    <dgm:pt modelId="{F814B32B-C938-4E6B-94CD-9D5AACDC0F22}" type="pres">
      <dgm:prSet presAssocID="{5BC38BB6-3103-4655-8C07-420D09657285}" presName="Name10" presStyleLbl="parChTrans1D2" presStyleIdx="0" presStyleCnt="3"/>
      <dgm:spPr/>
    </dgm:pt>
    <dgm:pt modelId="{357ED73D-80FD-4561-B8B5-E8DBE96DB4EB}" type="pres">
      <dgm:prSet presAssocID="{1697ECBF-19DB-4CB1-96ED-82698E7DEAB5}" presName="hierRoot2" presStyleCnt="0"/>
      <dgm:spPr/>
    </dgm:pt>
    <dgm:pt modelId="{3CA13439-AC9F-4957-8B0E-6EFBB562CDD2}" type="pres">
      <dgm:prSet presAssocID="{1697ECBF-19DB-4CB1-96ED-82698E7DEAB5}" presName="composite2" presStyleCnt="0"/>
      <dgm:spPr/>
    </dgm:pt>
    <dgm:pt modelId="{E5D96E18-AF5D-47BF-8FFC-336453EF5BB9}" type="pres">
      <dgm:prSet presAssocID="{1697ECBF-19DB-4CB1-96ED-82698E7DEAB5}" presName="background2" presStyleLbl="node2" presStyleIdx="0" presStyleCnt="3"/>
      <dgm:spPr/>
    </dgm:pt>
    <dgm:pt modelId="{A2151EE0-BCB7-4A0E-A193-54F8BE08F218}" type="pres">
      <dgm:prSet presAssocID="{1697ECBF-19DB-4CB1-96ED-82698E7DEAB5}" presName="text2" presStyleLbl="fgAcc2" presStyleIdx="0" presStyleCnt="3">
        <dgm:presLayoutVars>
          <dgm:chPref val="3"/>
        </dgm:presLayoutVars>
      </dgm:prSet>
      <dgm:spPr/>
    </dgm:pt>
    <dgm:pt modelId="{EAF284C4-0A5A-45F8-BEAA-3AE7D62783D7}" type="pres">
      <dgm:prSet presAssocID="{1697ECBF-19DB-4CB1-96ED-82698E7DEAB5}" presName="hierChild3" presStyleCnt="0"/>
      <dgm:spPr/>
    </dgm:pt>
    <dgm:pt modelId="{1D211393-4BA6-415D-AC74-99E608CE14BF}" type="pres">
      <dgm:prSet presAssocID="{4D5E3CED-8A80-474F-95F6-56BFCDD84201}" presName="Name10" presStyleLbl="parChTrans1D2" presStyleIdx="1" presStyleCnt="3"/>
      <dgm:spPr/>
    </dgm:pt>
    <dgm:pt modelId="{54BC870B-7532-4DFD-BDAE-50CFFED5596B}" type="pres">
      <dgm:prSet presAssocID="{E7BE7AAC-E3BC-4F6C-B354-050E1C168AAD}" presName="hierRoot2" presStyleCnt="0"/>
      <dgm:spPr/>
    </dgm:pt>
    <dgm:pt modelId="{B513FAAE-6698-402C-9A66-02D2A2E1D82F}" type="pres">
      <dgm:prSet presAssocID="{E7BE7AAC-E3BC-4F6C-B354-050E1C168AAD}" presName="composite2" presStyleCnt="0"/>
      <dgm:spPr/>
    </dgm:pt>
    <dgm:pt modelId="{DBB4ADC8-80D7-4AD0-8102-7596C6F9E4E7}" type="pres">
      <dgm:prSet presAssocID="{E7BE7AAC-E3BC-4F6C-B354-050E1C168AAD}" presName="background2" presStyleLbl="node2" presStyleIdx="1" presStyleCnt="3"/>
      <dgm:spPr/>
    </dgm:pt>
    <dgm:pt modelId="{FCB0C2ED-2118-45B5-A6E1-5115AE6225A5}" type="pres">
      <dgm:prSet presAssocID="{E7BE7AAC-E3BC-4F6C-B354-050E1C168AAD}" presName="text2" presStyleLbl="fgAcc2" presStyleIdx="1" presStyleCnt="3">
        <dgm:presLayoutVars>
          <dgm:chPref val="3"/>
        </dgm:presLayoutVars>
      </dgm:prSet>
      <dgm:spPr/>
    </dgm:pt>
    <dgm:pt modelId="{1C73E242-B154-48C9-842A-746A7C44B530}" type="pres">
      <dgm:prSet presAssocID="{E7BE7AAC-E3BC-4F6C-B354-050E1C168AAD}" presName="hierChild3" presStyleCnt="0"/>
      <dgm:spPr/>
    </dgm:pt>
    <dgm:pt modelId="{8875EDD6-0A88-4325-B600-9A559A2AADB8}" type="pres">
      <dgm:prSet presAssocID="{410BA667-C9CB-496C-84C5-5B525E7DFBEA}" presName="Name10" presStyleLbl="parChTrans1D2" presStyleIdx="2" presStyleCnt="3"/>
      <dgm:spPr/>
    </dgm:pt>
    <dgm:pt modelId="{224417F1-815C-41ED-B175-E7210E5D0D47}" type="pres">
      <dgm:prSet presAssocID="{0E347FED-EE32-4248-A07E-ABFE8787DDCA}" presName="hierRoot2" presStyleCnt="0"/>
      <dgm:spPr/>
    </dgm:pt>
    <dgm:pt modelId="{76C9E9D2-B2E3-477C-8D1E-895D49038EAD}" type="pres">
      <dgm:prSet presAssocID="{0E347FED-EE32-4248-A07E-ABFE8787DDCA}" presName="composite2" presStyleCnt="0"/>
      <dgm:spPr/>
    </dgm:pt>
    <dgm:pt modelId="{3094C2F6-B91A-4189-9CCF-A6BE36166A58}" type="pres">
      <dgm:prSet presAssocID="{0E347FED-EE32-4248-A07E-ABFE8787DDCA}" presName="background2" presStyleLbl="node2" presStyleIdx="2" presStyleCnt="3"/>
      <dgm:spPr/>
    </dgm:pt>
    <dgm:pt modelId="{128A19C9-3EAB-4137-9A68-575157A36EAC}" type="pres">
      <dgm:prSet presAssocID="{0E347FED-EE32-4248-A07E-ABFE8787DDC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7F961B-36F8-4CB8-925F-BEB43FBA5E34}" type="pres">
      <dgm:prSet presAssocID="{0E347FED-EE32-4248-A07E-ABFE8787DDCA}" presName="hierChild3" presStyleCnt="0"/>
      <dgm:spPr/>
    </dgm:pt>
  </dgm:ptLst>
  <dgm:cxnLst>
    <dgm:cxn modelId="{2438B892-7045-4C56-ADF2-D0FD825B73EC}" type="presOf" srcId="{410BA667-C9CB-496C-84C5-5B525E7DFBEA}" destId="{8875EDD6-0A88-4325-B600-9A559A2AADB8}" srcOrd="0" destOrd="0" presId="urn:microsoft.com/office/officeart/2005/8/layout/hierarchy1"/>
    <dgm:cxn modelId="{0D835B5F-978D-48C0-AC32-179E2EA35D7C}" type="presOf" srcId="{0E347FED-EE32-4248-A07E-ABFE8787DDCA}" destId="{128A19C9-3EAB-4137-9A68-575157A36EAC}" srcOrd="0" destOrd="0" presId="urn:microsoft.com/office/officeart/2005/8/layout/hierarchy1"/>
    <dgm:cxn modelId="{8ED3F2F8-9A6F-4796-B8E5-8ECFEA27B126}" srcId="{F186C902-F425-48D8-8694-7C39F2BC65B8}" destId="{0E347FED-EE32-4248-A07E-ABFE8787DDCA}" srcOrd="2" destOrd="0" parTransId="{410BA667-C9CB-496C-84C5-5B525E7DFBEA}" sibTransId="{6F6B8D82-4E88-4815-9FAA-64A0D53021A7}"/>
    <dgm:cxn modelId="{27AB7AFC-F377-40BA-9120-A3115EA14D3E}" srcId="{BA20881B-7E42-4173-B0A4-8D9ED1E4ACB3}" destId="{F186C902-F425-48D8-8694-7C39F2BC65B8}" srcOrd="0" destOrd="0" parTransId="{745D66CA-FA26-474B-9BC6-D421A418D87E}" sibTransId="{832E477A-6A2A-4E74-B1DF-19072094EB3F}"/>
    <dgm:cxn modelId="{9854D066-44DE-4D71-97BC-F0A656A94BD0}" srcId="{F186C902-F425-48D8-8694-7C39F2BC65B8}" destId="{1697ECBF-19DB-4CB1-96ED-82698E7DEAB5}" srcOrd="0" destOrd="0" parTransId="{5BC38BB6-3103-4655-8C07-420D09657285}" sibTransId="{8AFBC2F5-E700-49D5-9FE8-07AB7D260435}"/>
    <dgm:cxn modelId="{FE7DF947-D52E-48B3-98AB-D1AEA2B1E096}" type="presOf" srcId="{4D5E3CED-8A80-474F-95F6-56BFCDD84201}" destId="{1D211393-4BA6-415D-AC74-99E608CE14BF}" srcOrd="0" destOrd="0" presId="urn:microsoft.com/office/officeart/2005/8/layout/hierarchy1"/>
    <dgm:cxn modelId="{0FA9D633-C26B-4805-9FE9-5B1A8D95166F}" srcId="{F186C902-F425-48D8-8694-7C39F2BC65B8}" destId="{E7BE7AAC-E3BC-4F6C-B354-050E1C168AAD}" srcOrd="1" destOrd="0" parTransId="{4D5E3CED-8A80-474F-95F6-56BFCDD84201}" sibTransId="{925F5189-415F-416E-9101-35E45709D7D5}"/>
    <dgm:cxn modelId="{027ECFA3-0FB7-44B7-B70B-E71160476E90}" type="presOf" srcId="{1697ECBF-19DB-4CB1-96ED-82698E7DEAB5}" destId="{A2151EE0-BCB7-4A0E-A193-54F8BE08F218}" srcOrd="0" destOrd="0" presId="urn:microsoft.com/office/officeart/2005/8/layout/hierarchy1"/>
    <dgm:cxn modelId="{B777A4CA-A17B-411C-9794-851C4589F4BF}" type="presOf" srcId="{5BC38BB6-3103-4655-8C07-420D09657285}" destId="{F814B32B-C938-4E6B-94CD-9D5AACDC0F22}" srcOrd="0" destOrd="0" presId="urn:microsoft.com/office/officeart/2005/8/layout/hierarchy1"/>
    <dgm:cxn modelId="{B576CACA-09F9-4912-8FE4-46992F06F668}" type="presOf" srcId="{BA20881B-7E42-4173-B0A4-8D9ED1E4ACB3}" destId="{604581F3-9301-4974-B8B8-B459BF3C8E1C}" srcOrd="0" destOrd="0" presId="urn:microsoft.com/office/officeart/2005/8/layout/hierarchy1"/>
    <dgm:cxn modelId="{89C0B64A-5B59-4F1C-B71E-7A8771F50E70}" type="presOf" srcId="{F186C902-F425-48D8-8694-7C39F2BC65B8}" destId="{5CE7C3E4-67BA-4459-9E6F-8BDE639823B5}" srcOrd="0" destOrd="0" presId="urn:microsoft.com/office/officeart/2005/8/layout/hierarchy1"/>
    <dgm:cxn modelId="{A7E1C9A3-34A6-4D14-84BD-5B943106791D}" type="presOf" srcId="{E7BE7AAC-E3BC-4F6C-B354-050E1C168AAD}" destId="{FCB0C2ED-2118-45B5-A6E1-5115AE6225A5}" srcOrd="0" destOrd="0" presId="urn:microsoft.com/office/officeart/2005/8/layout/hierarchy1"/>
    <dgm:cxn modelId="{AC04CC66-F12C-42D8-B090-9C433851B405}" type="presParOf" srcId="{604581F3-9301-4974-B8B8-B459BF3C8E1C}" destId="{2D094C36-7470-4656-8D8C-AF454D8466D8}" srcOrd="0" destOrd="0" presId="urn:microsoft.com/office/officeart/2005/8/layout/hierarchy1"/>
    <dgm:cxn modelId="{2326A4D8-E4B4-4E60-A7C5-35A3ABF838D6}" type="presParOf" srcId="{2D094C36-7470-4656-8D8C-AF454D8466D8}" destId="{4230522D-DDBD-4369-B583-E2D8A99C58C7}" srcOrd="0" destOrd="0" presId="urn:microsoft.com/office/officeart/2005/8/layout/hierarchy1"/>
    <dgm:cxn modelId="{09EAF78B-1453-4EC2-8283-3DA86CC6AC9E}" type="presParOf" srcId="{4230522D-DDBD-4369-B583-E2D8A99C58C7}" destId="{C305AE28-2E2F-4E35-B283-204F9097FDA9}" srcOrd="0" destOrd="0" presId="urn:microsoft.com/office/officeart/2005/8/layout/hierarchy1"/>
    <dgm:cxn modelId="{60929545-766D-4406-B8AD-F2CA31A64246}" type="presParOf" srcId="{4230522D-DDBD-4369-B583-E2D8A99C58C7}" destId="{5CE7C3E4-67BA-4459-9E6F-8BDE639823B5}" srcOrd="1" destOrd="0" presId="urn:microsoft.com/office/officeart/2005/8/layout/hierarchy1"/>
    <dgm:cxn modelId="{0082732C-7216-488A-ADC0-12F8E72E7FC6}" type="presParOf" srcId="{2D094C36-7470-4656-8D8C-AF454D8466D8}" destId="{B35A1AB9-0C5B-42B7-9520-6EFE052CE8BC}" srcOrd="1" destOrd="0" presId="urn:microsoft.com/office/officeart/2005/8/layout/hierarchy1"/>
    <dgm:cxn modelId="{7456AF29-97FC-41CB-B528-2586F1A89BDB}" type="presParOf" srcId="{B35A1AB9-0C5B-42B7-9520-6EFE052CE8BC}" destId="{F814B32B-C938-4E6B-94CD-9D5AACDC0F22}" srcOrd="0" destOrd="0" presId="urn:microsoft.com/office/officeart/2005/8/layout/hierarchy1"/>
    <dgm:cxn modelId="{B5BD8530-9B15-4C76-A894-444A1A62F482}" type="presParOf" srcId="{B35A1AB9-0C5B-42B7-9520-6EFE052CE8BC}" destId="{357ED73D-80FD-4561-B8B5-E8DBE96DB4EB}" srcOrd="1" destOrd="0" presId="urn:microsoft.com/office/officeart/2005/8/layout/hierarchy1"/>
    <dgm:cxn modelId="{8B478144-335F-4D29-AEBF-20BBAE7F0944}" type="presParOf" srcId="{357ED73D-80FD-4561-B8B5-E8DBE96DB4EB}" destId="{3CA13439-AC9F-4957-8B0E-6EFBB562CDD2}" srcOrd="0" destOrd="0" presId="urn:microsoft.com/office/officeart/2005/8/layout/hierarchy1"/>
    <dgm:cxn modelId="{CF6546BF-B29D-402B-BE0C-1CC41AB23965}" type="presParOf" srcId="{3CA13439-AC9F-4957-8B0E-6EFBB562CDD2}" destId="{E5D96E18-AF5D-47BF-8FFC-336453EF5BB9}" srcOrd="0" destOrd="0" presId="urn:microsoft.com/office/officeart/2005/8/layout/hierarchy1"/>
    <dgm:cxn modelId="{B0C71917-43DF-4737-A3C9-AC48DC37F25E}" type="presParOf" srcId="{3CA13439-AC9F-4957-8B0E-6EFBB562CDD2}" destId="{A2151EE0-BCB7-4A0E-A193-54F8BE08F218}" srcOrd="1" destOrd="0" presId="urn:microsoft.com/office/officeart/2005/8/layout/hierarchy1"/>
    <dgm:cxn modelId="{60DA231D-535F-4B8B-B825-00581DBE4800}" type="presParOf" srcId="{357ED73D-80FD-4561-B8B5-E8DBE96DB4EB}" destId="{EAF284C4-0A5A-45F8-BEAA-3AE7D62783D7}" srcOrd="1" destOrd="0" presId="urn:microsoft.com/office/officeart/2005/8/layout/hierarchy1"/>
    <dgm:cxn modelId="{829D7D79-C39B-49B1-A52E-3DCC7BDF1B4F}" type="presParOf" srcId="{B35A1AB9-0C5B-42B7-9520-6EFE052CE8BC}" destId="{1D211393-4BA6-415D-AC74-99E608CE14BF}" srcOrd="2" destOrd="0" presId="urn:microsoft.com/office/officeart/2005/8/layout/hierarchy1"/>
    <dgm:cxn modelId="{56ECFFFD-8D2D-49A0-AD15-03DC18861E4A}" type="presParOf" srcId="{B35A1AB9-0C5B-42B7-9520-6EFE052CE8BC}" destId="{54BC870B-7532-4DFD-BDAE-50CFFED5596B}" srcOrd="3" destOrd="0" presId="urn:microsoft.com/office/officeart/2005/8/layout/hierarchy1"/>
    <dgm:cxn modelId="{E169C746-3482-4CC1-8820-0CE942347DBA}" type="presParOf" srcId="{54BC870B-7532-4DFD-BDAE-50CFFED5596B}" destId="{B513FAAE-6698-402C-9A66-02D2A2E1D82F}" srcOrd="0" destOrd="0" presId="urn:microsoft.com/office/officeart/2005/8/layout/hierarchy1"/>
    <dgm:cxn modelId="{48447DD6-DFCD-43E1-946C-3D8335F75360}" type="presParOf" srcId="{B513FAAE-6698-402C-9A66-02D2A2E1D82F}" destId="{DBB4ADC8-80D7-4AD0-8102-7596C6F9E4E7}" srcOrd="0" destOrd="0" presId="urn:microsoft.com/office/officeart/2005/8/layout/hierarchy1"/>
    <dgm:cxn modelId="{5455E71D-E497-415F-81C8-1C1766AA6ED9}" type="presParOf" srcId="{B513FAAE-6698-402C-9A66-02D2A2E1D82F}" destId="{FCB0C2ED-2118-45B5-A6E1-5115AE6225A5}" srcOrd="1" destOrd="0" presId="urn:microsoft.com/office/officeart/2005/8/layout/hierarchy1"/>
    <dgm:cxn modelId="{D3035E9D-1919-4D16-BA07-77F50BCF771F}" type="presParOf" srcId="{54BC870B-7532-4DFD-BDAE-50CFFED5596B}" destId="{1C73E242-B154-48C9-842A-746A7C44B530}" srcOrd="1" destOrd="0" presId="urn:microsoft.com/office/officeart/2005/8/layout/hierarchy1"/>
    <dgm:cxn modelId="{77160A12-F021-4EFD-9110-F88BE698EAD6}" type="presParOf" srcId="{B35A1AB9-0C5B-42B7-9520-6EFE052CE8BC}" destId="{8875EDD6-0A88-4325-B600-9A559A2AADB8}" srcOrd="4" destOrd="0" presId="urn:microsoft.com/office/officeart/2005/8/layout/hierarchy1"/>
    <dgm:cxn modelId="{A535DC77-05AA-4130-94D3-8A7463C40F01}" type="presParOf" srcId="{B35A1AB9-0C5B-42B7-9520-6EFE052CE8BC}" destId="{224417F1-815C-41ED-B175-E7210E5D0D47}" srcOrd="5" destOrd="0" presId="urn:microsoft.com/office/officeart/2005/8/layout/hierarchy1"/>
    <dgm:cxn modelId="{69C5E545-BD67-4862-BB2F-EAFB56FCD79C}" type="presParOf" srcId="{224417F1-815C-41ED-B175-E7210E5D0D47}" destId="{76C9E9D2-B2E3-477C-8D1E-895D49038EAD}" srcOrd="0" destOrd="0" presId="urn:microsoft.com/office/officeart/2005/8/layout/hierarchy1"/>
    <dgm:cxn modelId="{59434846-56D7-4B3C-82D2-88D5A3D1E995}" type="presParOf" srcId="{76C9E9D2-B2E3-477C-8D1E-895D49038EAD}" destId="{3094C2F6-B91A-4189-9CCF-A6BE36166A58}" srcOrd="0" destOrd="0" presId="urn:microsoft.com/office/officeart/2005/8/layout/hierarchy1"/>
    <dgm:cxn modelId="{0FAB1B30-49FE-47A0-BA5B-3AE5D165404C}" type="presParOf" srcId="{76C9E9D2-B2E3-477C-8D1E-895D49038EAD}" destId="{128A19C9-3EAB-4137-9A68-575157A36EAC}" srcOrd="1" destOrd="0" presId="urn:microsoft.com/office/officeart/2005/8/layout/hierarchy1"/>
    <dgm:cxn modelId="{BD8AA6D5-0892-43F2-A828-D535B966EF9B}" type="presParOf" srcId="{224417F1-815C-41ED-B175-E7210E5D0D47}" destId="{867F961B-36F8-4CB8-925F-BEB43FBA5E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/>
      <dgm:spPr/>
      <dgm:t>
        <a:bodyPr/>
        <a:lstStyle/>
        <a:p>
          <a:r>
            <a:rPr lang="en-US" b="0" i="0" dirty="0" smtClean="0"/>
            <a:t>Abstraction in python is defined as hiding the implementation of logic from the client and using the particular application.</a:t>
          </a:r>
          <a:endParaRPr lang="en-US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/>
        </a:p>
      </dgm:t>
    </dgm:pt>
    <dgm:pt modelId="{EDBE380F-F4BA-41CD-84CF-5CE9306BE374}">
      <dgm:prSet/>
      <dgm:spPr/>
      <dgm:t>
        <a:bodyPr/>
        <a:lstStyle/>
        <a:p>
          <a:r>
            <a:rPr lang="en-US" b="0" i="0" smtClean="0"/>
            <a:t>It hides the irrelevant data specified in the project, reducing complexity and giving value to the efficiency.</a:t>
          </a:r>
          <a:endParaRPr lang="en-US" b="0" i="0"/>
        </a:p>
      </dgm:t>
    </dgm:pt>
    <dgm:pt modelId="{E18DF216-90FD-4C76-BF11-307F7493192F}" type="parTrans" cxnId="{DA97C79B-54AA-48B1-896C-630F52EF6DF6}">
      <dgm:prSet/>
      <dgm:spPr/>
      <dgm:t>
        <a:bodyPr/>
        <a:lstStyle/>
        <a:p>
          <a:endParaRPr lang="en-US"/>
        </a:p>
      </dgm:t>
    </dgm:pt>
    <dgm:pt modelId="{562C9CEE-5ED6-40EA-951C-D42EFCC0BDB9}" type="sibTrans" cxnId="{DA97C79B-54AA-48B1-896C-630F52EF6DF6}">
      <dgm:prSet/>
      <dgm:spPr/>
      <dgm:t>
        <a:bodyPr/>
        <a:lstStyle/>
        <a:p>
          <a:endParaRPr lang="en-US"/>
        </a:p>
      </dgm:t>
    </dgm:pt>
    <dgm:pt modelId="{BC692982-7165-4299-BFEA-F7D0700E0046}">
      <dgm:prSet/>
      <dgm:spPr/>
      <dgm:t>
        <a:bodyPr/>
        <a:lstStyle/>
        <a:p>
          <a:r>
            <a:rPr lang="en-US" b="0" i="0" smtClean="0"/>
            <a:t>Abstraction is made in Python using </a:t>
          </a:r>
          <a:r>
            <a:rPr lang="en-US" b="1" i="0" smtClean="0"/>
            <a:t>Abstract classes</a:t>
          </a:r>
          <a:r>
            <a:rPr lang="en-US" b="0" i="0" smtClean="0"/>
            <a:t> and their methods in the code.</a:t>
          </a:r>
          <a:endParaRPr lang="en-US" b="0" i="0"/>
        </a:p>
      </dgm:t>
    </dgm:pt>
    <dgm:pt modelId="{1CBFBE5B-F671-4090-BF10-3EA857311505}" type="parTrans" cxnId="{7F3B569E-E9DD-4B1A-808F-5636AF4D4AFF}">
      <dgm:prSet/>
      <dgm:spPr/>
      <dgm:t>
        <a:bodyPr/>
        <a:lstStyle/>
        <a:p>
          <a:endParaRPr lang="en-US"/>
        </a:p>
      </dgm:t>
    </dgm:pt>
    <dgm:pt modelId="{5850BCA1-FA6D-4DA2-863E-FEBE10B74551}" type="sibTrans" cxnId="{7F3B569E-E9DD-4B1A-808F-5636AF4D4AFF}">
      <dgm:prSet/>
      <dgm:spPr/>
      <dgm:t>
        <a:bodyPr/>
        <a:lstStyle/>
        <a:p>
          <a:endParaRPr lang="en-US"/>
        </a:p>
      </dgm:t>
    </dgm:pt>
    <dgm:pt modelId="{643C9FA0-B02E-4762-BF1F-5D8C7FCF5DA6}" type="pres">
      <dgm:prSet presAssocID="{92C8C8DE-47F4-4CC0-9E38-CA0959213EEC}" presName="Name0" presStyleCnt="0">
        <dgm:presLayoutVars>
          <dgm:chMax val="7"/>
          <dgm:chPref val="7"/>
          <dgm:dir/>
        </dgm:presLayoutVars>
      </dgm:prSet>
      <dgm:spPr/>
    </dgm:pt>
    <dgm:pt modelId="{B7958DBF-5D7D-449C-9A5E-35A71216AEEF}" type="pres">
      <dgm:prSet presAssocID="{92C8C8DE-47F4-4CC0-9E38-CA0959213EEC}" presName="Name1" presStyleCnt="0"/>
      <dgm:spPr/>
    </dgm:pt>
    <dgm:pt modelId="{DBC2A4CD-45CC-445D-8338-73A64ADF3A2B}" type="pres">
      <dgm:prSet presAssocID="{92C8C8DE-47F4-4CC0-9E38-CA0959213EEC}" presName="cycle" presStyleCnt="0"/>
      <dgm:spPr/>
    </dgm:pt>
    <dgm:pt modelId="{DB33CDED-18BF-47D0-A7D4-E4A0736E1237}" type="pres">
      <dgm:prSet presAssocID="{92C8C8DE-47F4-4CC0-9E38-CA0959213EEC}" presName="srcNode" presStyleLbl="node1" presStyleIdx="0" presStyleCnt="3"/>
      <dgm:spPr/>
    </dgm:pt>
    <dgm:pt modelId="{B48A78C9-D966-451E-A3F3-808B797BBCF5}" type="pres">
      <dgm:prSet presAssocID="{92C8C8DE-47F4-4CC0-9E38-CA0959213EEC}" presName="conn" presStyleLbl="parChTrans1D2" presStyleIdx="0" presStyleCnt="1"/>
      <dgm:spPr/>
    </dgm:pt>
    <dgm:pt modelId="{6B1D7BEA-62C0-476A-B17A-D1FDD8F47CB9}" type="pres">
      <dgm:prSet presAssocID="{92C8C8DE-47F4-4CC0-9E38-CA0959213EEC}" presName="extraNode" presStyleLbl="node1" presStyleIdx="0" presStyleCnt="3"/>
      <dgm:spPr/>
    </dgm:pt>
    <dgm:pt modelId="{B88056DD-2072-4AC2-AD88-8D5FC9B7BDEE}" type="pres">
      <dgm:prSet presAssocID="{92C8C8DE-47F4-4CC0-9E38-CA0959213EEC}" presName="dstNode" presStyleLbl="node1" presStyleIdx="0" presStyleCnt="3"/>
      <dgm:spPr/>
    </dgm:pt>
    <dgm:pt modelId="{D47B52DA-F995-4F04-9305-DEA8A78E9449}" type="pres">
      <dgm:prSet presAssocID="{59AA6002-F1DA-4502-94DB-F85440BD7EE9}" presName="text_1" presStyleLbl="node1" presStyleIdx="0" presStyleCnt="3">
        <dgm:presLayoutVars>
          <dgm:bulletEnabled val="1"/>
        </dgm:presLayoutVars>
      </dgm:prSet>
      <dgm:spPr/>
    </dgm:pt>
    <dgm:pt modelId="{83C4807E-0220-42D9-BF19-A5043FAEE680}" type="pres">
      <dgm:prSet presAssocID="{59AA6002-F1DA-4502-94DB-F85440BD7EE9}" presName="accent_1" presStyleCnt="0"/>
      <dgm:spPr/>
    </dgm:pt>
    <dgm:pt modelId="{31A7FE87-F4D5-4CE8-BAD7-78CD757E3F41}" type="pres">
      <dgm:prSet presAssocID="{59AA6002-F1DA-4502-94DB-F85440BD7EE9}" presName="accentRepeatNode" presStyleLbl="solidFgAcc1" presStyleIdx="0" presStyleCnt="3"/>
      <dgm:spPr/>
    </dgm:pt>
    <dgm:pt modelId="{CBDD4F0C-586D-4130-B507-DC1A9E2EEC1A}" type="pres">
      <dgm:prSet presAssocID="{EDBE380F-F4BA-41CD-84CF-5CE9306BE374}" presName="text_2" presStyleLbl="node1" presStyleIdx="1" presStyleCnt="3">
        <dgm:presLayoutVars>
          <dgm:bulletEnabled val="1"/>
        </dgm:presLayoutVars>
      </dgm:prSet>
      <dgm:spPr/>
    </dgm:pt>
    <dgm:pt modelId="{27A3D6E1-5EE0-48C6-BC69-14ABF62F8880}" type="pres">
      <dgm:prSet presAssocID="{EDBE380F-F4BA-41CD-84CF-5CE9306BE374}" presName="accent_2" presStyleCnt="0"/>
      <dgm:spPr/>
    </dgm:pt>
    <dgm:pt modelId="{82B73CE8-8FAA-49FA-BAC5-518816415BC7}" type="pres">
      <dgm:prSet presAssocID="{EDBE380F-F4BA-41CD-84CF-5CE9306BE374}" presName="accentRepeatNode" presStyleLbl="solidFgAcc1" presStyleIdx="1" presStyleCnt="3"/>
      <dgm:spPr/>
    </dgm:pt>
    <dgm:pt modelId="{3F1222AA-6668-4666-B56C-5CD39C7A7E11}" type="pres">
      <dgm:prSet presAssocID="{BC692982-7165-4299-BFEA-F7D0700E0046}" presName="text_3" presStyleLbl="node1" presStyleIdx="2" presStyleCnt="3">
        <dgm:presLayoutVars>
          <dgm:bulletEnabled val="1"/>
        </dgm:presLayoutVars>
      </dgm:prSet>
      <dgm:spPr/>
    </dgm:pt>
    <dgm:pt modelId="{BAB30F80-F978-4E28-AF60-C3B8B36FE1B6}" type="pres">
      <dgm:prSet presAssocID="{BC692982-7165-4299-BFEA-F7D0700E0046}" presName="accent_3" presStyleCnt="0"/>
      <dgm:spPr/>
    </dgm:pt>
    <dgm:pt modelId="{2C89F48B-F48F-40E7-BCC2-BF8D3BE9F76F}" type="pres">
      <dgm:prSet presAssocID="{BC692982-7165-4299-BFEA-F7D0700E0046}" presName="accentRepeatNode" presStyleLbl="solidFgAcc1" presStyleIdx="2" presStyleCnt="3"/>
      <dgm:spPr/>
    </dgm:pt>
  </dgm:ptLst>
  <dgm:cxnLst>
    <dgm:cxn modelId="{BFCEFDF4-22F1-4B77-B5D2-A1A3913BC2DA}" type="presOf" srcId="{92C8C8DE-47F4-4CC0-9E38-CA0959213EEC}" destId="{643C9FA0-B02E-4762-BF1F-5D8C7FCF5DA6}" srcOrd="0" destOrd="0" presId="urn:microsoft.com/office/officeart/2008/layout/VerticalCurvedList"/>
    <dgm:cxn modelId="{9FE817DE-92B9-4D40-818F-4C5169680DF3}" type="presOf" srcId="{59AA6002-F1DA-4502-94DB-F85440BD7EE9}" destId="{D47B52DA-F995-4F04-9305-DEA8A78E9449}" srcOrd="0" destOrd="0" presId="urn:microsoft.com/office/officeart/2008/layout/VerticalCurvedList"/>
    <dgm:cxn modelId="{F28EFAED-1453-4C9C-8E5D-A3D726E36A36}" type="presOf" srcId="{EDBE380F-F4BA-41CD-84CF-5CE9306BE374}" destId="{CBDD4F0C-586D-4130-B507-DC1A9E2EEC1A}" srcOrd="0" destOrd="0" presId="urn:microsoft.com/office/officeart/2008/layout/VerticalCurvedList"/>
    <dgm:cxn modelId="{7A558A07-1796-4E76-8D4D-F28A3C611481}" type="presOf" srcId="{D5A3803D-6168-4E1A-9A99-B8F3205ACC5F}" destId="{B48A78C9-D966-451E-A3F3-808B797BBCF5}" srcOrd="0" destOrd="0" presId="urn:microsoft.com/office/officeart/2008/layout/VerticalCurvedList"/>
    <dgm:cxn modelId="{DA97C79B-54AA-48B1-896C-630F52EF6DF6}" srcId="{92C8C8DE-47F4-4CC0-9E38-CA0959213EEC}" destId="{EDBE380F-F4BA-41CD-84CF-5CE9306BE374}" srcOrd="1" destOrd="0" parTransId="{E18DF216-90FD-4C76-BF11-307F7493192F}" sibTransId="{562C9CEE-5ED6-40EA-951C-D42EFCC0BDB9}"/>
    <dgm:cxn modelId="{7F3B569E-E9DD-4B1A-808F-5636AF4D4AFF}" srcId="{92C8C8DE-47F4-4CC0-9E38-CA0959213EEC}" destId="{BC692982-7165-4299-BFEA-F7D0700E0046}" srcOrd="2" destOrd="0" parTransId="{1CBFBE5B-F671-4090-BF10-3EA857311505}" sibTransId="{5850BCA1-FA6D-4DA2-863E-FEBE10B74551}"/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2A9452AD-95AF-4161-8BFA-3B332560CEF0}" type="presOf" srcId="{BC692982-7165-4299-BFEA-F7D0700E0046}" destId="{3F1222AA-6668-4666-B56C-5CD39C7A7E11}" srcOrd="0" destOrd="0" presId="urn:microsoft.com/office/officeart/2008/layout/VerticalCurvedList"/>
    <dgm:cxn modelId="{CB8CBAD0-743C-4EA1-84F1-AFD49715A5C8}" type="presParOf" srcId="{643C9FA0-B02E-4762-BF1F-5D8C7FCF5DA6}" destId="{B7958DBF-5D7D-449C-9A5E-35A71216AEEF}" srcOrd="0" destOrd="0" presId="urn:microsoft.com/office/officeart/2008/layout/VerticalCurvedList"/>
    <dgm:cxn modelId="{E04CEFAE-0BDE-4498-8CA9-552515E33EE4}" type="presParOf" srcId="{B7958DBF-5D7D-449C-9A5E-35A71216AEEF}" destId="{DBC2A4CD-45CC-445D-8338-73A64ADF3A2B}" srcOrd="0" destOrd="0" presId="urn:microsoft.com/office/officeart/2008/layout/VerticalCurvedList"/>
    <dgm:cxn modelId="{498CA019-E061-4EE3-B54D-8F457B0E85EB}" type="presParOf" srcId="{DBC2A4CD-45CC-445D-8338-73A64ADF3A2B}" destId="{DB33CDED-18BF-47D0-A7D4-E4A0736E1237}" srcOrd="0" destOrd="0" presId="urn:microsoft.com/office/officeart/2008/layout/VerticalCurvedList"/>
    <dgm:cxn modelId="{7738A454-CBDB-4273-A4EB-2CBD85F9E511}" type="presParOf" srcId="{DBC2A4CD-45CC-445D-8338-73A64ADF3A2B}" destId="{B48A78C9-D966-451E-A3F3-808B797BBCF5}" srcOrd="1" destOrd="0" presId="urn:microsoft.com/office/officeart/2008/layout/VerticalCurvedList"/>
    <dgm:cxn modelId="{A9F6B346-E60C-4B39-B287-07B217B91C91}" type="presParOf" srcId="{DBC2A4CD-45CC-445D-8338-73A64ADF3A2B}" destId="{6B1D7BEA-62C0-476A-B17A-D1FDD8F47CB9}" srcOrd="2" destOrd="0" presId="urn:microsoft.com/office/officeart/2008/layout/VerticalCurvedList"/>
    <dgm:cxn modelId="{500DF357-1ECB-46D6-8D6D-96E41CB08E58}" type="presParOf" srcId="{DBC2A4CD-45CC-445D-8338-73A64ADF3A2B}" destId="{B88056DD-2072-4AC2-AD88-8D5FC9B7BDEE}" srcOrd="3" destOrd="0" presId="urn:microsoft.com/office/officeart/2008/layout/VerticalCurvedList"/>
    <dgm:cxn modelId="{A69AA4AD-9F8C-438F-A904-13D8D818E75D}" type="presParOf" srcId="{B7958DBF-5D7D-449C-9A5E-35A71216AEEF}" destId="{D47B52DA-F995-4F04-9305-DEA8A78E9449}" srcOrd="1" destOrd="0" presId="urn:microsoft.com/office/officeart/2008/layout/VerticalCurvedList"/>
    <dgm:cxn modelId="{14986D92-F6EC-4FE9-A2FE-DEE1B22BAAE6}" type="presParOf" srcId="{B7958DBF-5D7D-449C-9A5E-35A71216AEEF}" destId="{83C4807E-0220-42D9-BF19-A5043FAEE680}" srcOrd="2" destOrd="0" presId="urn:microsoft.com/office/officeart/2008/layout/VerticalCurvedList"/>
    <dgm:cxn modelId="{139115EB-0BA6-4BC4-B018-26328FDC84DD}" type="presParOf" srcId="{83C4807E-0220-42D9-BF19-A5043FAEE680}" destId="{31A7FE87-F4D5-4CE8-BAD7-78CD757E3F41}" srcOrd="0" destOrd="0" presId="urn:microsoft.com/office/officeart/2008/layout/VerticalCurvedList"/>
    <dgm:cxn modelId="{D3CB2F0E-B81D-4220-B8AB-6143FC787177}" type="presParOf" srcId="{B7958DBF-5D7D-449C-9A5E-35A71216AEEF}" destId="{CBDD4F0C-586D-4130-B507-DC1A9E2EEC1A}" srcOrd="3" destOrd="0" presId="urn:microsoft.com/office/officeart/2008/layout/VerticalCurvedList"/>
    <dgm:cxn modelId="{0013AB2F-D278-4E55-BB38-C0F43039100B}" type="presParOf" srcId="{B7958DBF-5D7D-449C-9A5E-35A71216AEEF}" destId="{27A3D6E1-5EE0-48C6-BC69-14ABF62F8880}" srcOrd="4" destOrd="0" presId="urn:microsoft.com/office/officeart/2008/layout/VerticalCurvedList"/>
    <dgm:cxn modelId="{48DFE256-48D5-412C-ACC3-DF8321A667A9}" type="presParOf" srcId="{27A3D6E1-5EE0-48C6-BC69-14ABF62F8880}" destId="{82B73CE8-8FAA-49FA-BAC5-518816415BC7}" srcOrd="0" destOrd="0" presId="urn:microsoft.com/office/officeart/2008/layout/VerticalCurvedList"/>
    <dgm:cxn modelId="{86CDB8BB-790E-4A8C-9F82-BC41582D1162}" type="presParOf" srcId="{B7958DBF-5D7D-449C-9A5E-35A71216AEEF}" destId="{3F1222AA-6668-4666-B56C-5CD39C7A7E11}" srcOrd="5" destOrd="0" presId="urn:microsoft.com/office/officeart/2008/layout/VerticalCurvedList"/>
    <dgm:cxn modelId="{11054575-4AE4-44CF-9F4C-0873F462DE71}" type="presParOf" srcId="{B7958DBF-5D7D-449C-9A5E-35A71216AEEF}" destId="{BAB30F80-F978-4E28-AF60-C3B8B36FE1B6}" srcOrd="6" destOrd="0" presId="urn:microsoft.com/office/officeart/2008/layout/VerticalCurvedList"/>
    <dgm:cxn modelId="{F57D6FBF-AF40-4AB2-A097-01C71412BC0F}" type="presParOf" srcId="{BAB30F80-F978-4E28-AF60-C3B8B36FE1B6}" destId="{2C89F48B-F48F-40E7-BCC2-BF8D3BE9F7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 custT="1"/>
      <dgm:spPr/>
      <dgm:t>
        <a:bodyPr/>
        <a:lstStyle/>
        <a:p>
          <a:r>
            <a:rPr lang="en-US" sz="2400" b="0" i="0" dirty="0" smtClean="0"/>
            <a:t>Abstract Class is a type of class in OOPs, that declare one or more abstract methods.</a:t>
          </a:r>
          <a:endParaRPr lang="en-US" sz="2400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 sz="1600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 sz="1600"/>
        </a:p>
      </dgm:t>
    </dgm:pt>
    <dgm:pt modelId="{05035F08-F7A3-4961-9138-5500537CDC61}">
      <dgm:prSet custT="1"/>
      <dgm:spPr/>
      <dgm:t>
        <a:bodyPr/>
        <a:lstStyle/>
        <a:p>
          <a:r>
            <a:rPr lang="en-US" sz="2400" b="0" i="0" dirty="0" smtClean="0"/>
            <a:t>These classes can have abstract methods as well as concrete methods.</a:t>
          </a:r>
          <a:endParaRPr lang="en-US" sz="2400" b="0" i="0" dirty="0"/>
        </a:p>
      </dgm:t>
    </dgm:pt>
    <dgm:pt modelId="{E4DC5C3E-EFD9-4EFD-9382-3A4F0825F383}" type="parTrans" cxnId="{0E0909FE-B651-4DF1-BE25-B6A564834AD6}">
      <dgm:prSet/>
      <dgm:spPr/>
      <dgm:t>
        <a:bodyPr/>
        <a:lstStyle/>
        <a:p>
          <a:endParaRPr lang="en-US" sz="1600"/>
        </a:p>
      </dgm:t>
    </dgm:pt>
    <dgm:pt modelId="{29C1A043-FDAF-4DA8-B0D5-CFCDF139D61A}" type="sibTrans" cxnId="{0E0909FE-B651-4DF1-BE25-B6A564834AD6}">
      <dgm:prSet/>
      <dgm:spPr/>
      <dgm:t>
        <a:bodyPr/>
        <a:lstStyle/>
        <a:p>
          <a:endParaRPr lang="en-US" sz="1600"/>
        </a:p>
      </dgm:t>
    </dgm:pt>
    <dgm:pt modelId="{55EF89F6-88ED-4F21-9C5C-A5BE3245A0E3}">
      <dgm:prSet custT="1"/>
      <dgm:spPr/>
      <dgm:t>
        <a:bodyPr/>
        <a:lstStyle/>
        <a:p>
          <a:r>
            <a:rPr lang="en-US" sz="2400" b="0" i="0" smtClean="0"/>
            <a:t>A normal class cannot have abstract methods.</a:t>
          </a:r>
          <a:endParaRPr lang="en-US" sz="2400" b="0" i="0"/>
        </a:p>
      </dgm:t>
    </dgm:pt>
    <dgm:pt modelId="{250FED96-A4E2-4C92-BB02-D7BF70E1983F}" type="parTrans" cxnId="{58406168-EB7C-4081-B375-BE7C3A198CF2}">
      <dgm:prSet/>
      <dgm:spPr/>
      <dgm:t>
        <a:bodyPr/>
        <a:lstStyle/>
        <a:p>
          <a:endParaRPr lang="en-US" sz="1600"/>
        </a:p>
      </dgm:t>
    </dgm:pt>
    <dgm:pt modelId="{383612CD-F101-47CE-A168-8EF64F7F83C9}" type="sibTrans" cxnId="{58406168-EB7C-4081-B375-BE7C3A198CF2}">
      <dgm:prSet/>
      <dgm:spPr/>
      <dgm:t>
        <a:bodyPr/>
        <a:lstStyle/>
        <a:p>
          <a:endParaRPr lang="en-US" sz="1600"/>
        </a:p>
      </dgm:t>
    </dgm:pt>
    <dgm:pt modelId="{2CDA66DA-C387-4C37-87E1-870C6652075C}">
      <dgm:prSet custT="1"/>
      <dgm:spPr/>
      <dgm:t>
        <a:bodyPr/>
        <a:lstStyle/>
        <a:p>
          <a:r>
            <a:rPr lang="en-US" sz="2400" b="0" i="0" smtClean="0"/>
            <a:t>An abstract class is a class that contains at least one abstract method.</a:t>
          </a:r>
          <a:endParaRPr lang="en-US" sz="2400" b="0" i="0"/>
        </a:p>
      </dgm:t>
    </dgm:pt>
    <dgm:pt modelId="{AA49FABA-1EB0-4AA3-8BC4-075FDF25541D}" type="parTrans" cxnId="{5A77D6B2-C012-4010-96BF-5ACC276BD2A7}">
      <dgm:prSet/>
      <dgm:spPr/>
      <dgm:t>
        <a:bodyPr/>
        <a:lstStyle/>
        <a:p>
          <a:endParaRPr lang="en-US" sz="1600"/>
        </a:p>
      </dgm:t>
    </dgm:pt>
    <dgm:pt modelId="{DA6C3C5E-4584-4C5A-A232-0F54CD210E0C}" type="sibTrans" cxnId="{5A77D6B2-C012-4010-96BF-5ACC276BD2A7}">
      <dgm:prSet/>
      <dgm:spPr/>
      <dgm:t>
        <a:bodyPr/>
        <a:lstStyle/>
        <a:p>
          <a:endParaRPr lang="en-US" sz="1600"/>
        </a:p>
      </dgm:t>
    </dgm:pt>
    <dgm:pt modelId="{3535135C-7B9C-4996-9F59-EB9F971D176D}" type="pres">
      <dgm:prSet presAssocID="{92C8C8DE-47F4-4CC0-9E38-CA0959213EEC}" presName="linear" presStyleCnt="0">
        <dgm:presLayoutVars>
          <dgm:animLvl val="lvl"/>
          <dgm:resizeHandles val="exact"/>
        </dgm:presLayoutVars>
      </dgm:prSet>
      <dgm:spPr/>
    </dgm:pt>
    <dgm:pt modelId="{ABF269DA-9D0F-4E21-822F-A706C3E07050}" type="pres">
      <dgm:prSet presAssocID="{59AA6002-F1DA-4502-94DB-F85440BD7E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EC8042-F8D8-497B-AE06-081998050D9D}" type="pres">
      <dgm:prSet presAssocID="{D5A3803D-6168-4E1A-9A99-B8F3205ACC5F}" presName="spacer" presStyleCnt="0"/>
      <dgm:spPr/>
    </dgm:pt>
    <dgm:pt modelId="{32C1490A-52EF-43E3-B76F-B73505C52D1D}" type="pres">
      <dgm:prSet presAssocID="{05035F08-F7A3-4961-9138-5500537CDC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71A49-E9C7-41DE-BF43-A1553F105C0F}" type="pres">
      <dgm:prSet presAssocID="{29C1A043-FDAF-4DA8-B0D5-CFCDF139D61A}" presName="spacer" presStyleCnt="0"/>
      <dgm:spPr/>
    </dgm:pt>
    <dgm:pt modelId="{80B141EB-5A6E-4246-A322-6B173DE74BEB}" type="pres">
      <dgm:prSet presAssocID="{55EF89F6-88ED-4F21-9C5C-A5BE3245A0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9A3DAE-1034-4BD6-A0B2-E16E8F6B8B85}" type="pres">
      <dgm:prSet presAssocID="{383612CD-F101-47CE-A168-8EF64F7F83C9}" presName="spacer" presStyleCnt="0"/>
      <dgm:spPr/>
    </dgm:pt>
    <dgm:pt modelId="{064A307E-4EE3-4761-A495-851DB27FD6AE}" type="pres">
      <dgm:prSet presAssocID="{2CDA66DA-C387-4C37-87E1-870C665207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81BC06-3EE1-4B9D-A122-A489433FF872}" type="presOf" srcId="{55EF89F6-88ED-4F21-9C5C-A5BE3245A0E3}" destId="{80B141EB-5A6E-4246-A322-6B173DE74BEB}" srcOrd="0" destOrd="0" presId="urn:microsoft.com/office/officeart/2005/8/layout/vList2"/>
    <dgm:cxn modelId="{DF435508-18D7-468F-8BE4-8C579A2C243E}" type="presOf" srcId="{2CDA66DA-C387-4C37-87E1-870C6652075C}" destId="{064A307E-4EE3-4761-A495-851DB27FD6AE}" srcOrd="0" destOrd="0" presId="urn:microsoft.com/office/officeart/2005/8/layout/vList2"/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62D773BC-2B78-422D-AF3A-AD12C0C8C8C4}" type="presOf" srcId="{92C8C8DE-47F4-4CC0-9E38-CA0959213EEC}" destId="{3535135C-7B9C-4996-9F59-EB9F971D176D}" srcOrd="0" destOrd="0" presId="urn:microsoft.com/office/officeart/2005/8/layout/vList2"/>
    <dgm:cxn modelId="{0E0909FE-B651-4DF1-BE25-B6A564834AD6}" srcId="{92C8C8DE-47F4-4CC0-9E38-CA0959213EEC}" destId="{05035F08-F7A3-4961-9138-5500537CDC61}" srcOrd="1" destOrd="0" parTransId="{E4DC5C3E-EFD9-4EFD-9382-3A4F0825F383}" sibTransId="{29C1A043-FDAF-4DA8-B0D5-CFCDF139D61A}"/>
    <dgm:cxn modelId="{58406168-EB7C-4081-B375-BE7C3A198CF2}" srcId="{92C8C8DE-47F4-4CC0-9E38-CA0959213EEC}" destId="{55EF89F6-88ED-4F21-9C5C-A5BE3245A0E3}" srcOrd="2" destOrd="0" parTransId="{250FED96-A4E2-4C92-BB02-D7BF70E1983F}" sibTransId="{383612CD-F101-47CE-A168-8EF64F7F83C9}"/>
    <dgm:cxn modelId="{739303D2-CC21-4183-A43A-E0CD4AB02302}" type="presOf" srcId="{59AA6002-F1DA-4502-94DB-F85440BD7EE9}" destId="{ABF269DA-9D0F-4E21-822F-A706C3E07050}" srcOrd="0" destOrd="0" presId="urn:microsoft.com/office/officeart/2005/8/layout/vList2"/>
    <dgm:cxn modelId="{E629D462-88AA-44F2-B92C-EE46C4E9A1E6}" type="presOf" srcId="{05035F08-F7A3-4961-9138-5500537CDC61}" destId="{32C1490A-52EF-43E3-B76F-B73505C52D1D}" srcOrd="0" destOrd="0" presId="urn:microsoft.com/office/officeart/2005/8/layout/vList2"/>
    <dgm:cxn modelId="{5A77D6B2-C012-4010-96BF-5ACC276BD2A7}" srcId="{92C8C8DE-47F4-4CC0-9E38-CA0959213EEC}" destId="{2CDA66DA-C387-4C37-87E1-870C6652075C}" srcOrd="3" destOrd="0" parTransId="{AA49FABA-1EB0-4AA3-8BC4-075FDF25541D}" sibTransId="{DA6C3C5E-4584-4C5A-A232-0F54CD210E0C}"/>
    <dgm:cxn modelId="{67955B6B-6556-412F-8101-2D1039088CA1}" type="presParOf" srcId="{3535135C-7B9C-4996-9F59-EB9F971D176D}" destId="{ABF269DA-9D0F-4E21-822F-A706C3E07050}" srcOrd="0" destOrd="0" presId="urn:microsoft.com/office/officeart/2005/8/layout/vList2"/>
    <dgm:cxn modelId="{165B6789-0675-41BD-A5E5-11F907A95129}" type="presParOf" srcId="{3535135C-7B9C-4996-9F59-EB9F971D176D}" destId="{89EC8042-F8D8-497B-AE06-081998050D9D}" srcOrd="1" destOrd="0" presId="urn:microsoft.com/office/officeart/2005/8/layout/vList2"/>
    <dgm:cxn modelId="{8AE5B04B-8611-41B8-8D7A-941D3616762A}" type="presParOf" srcId="{3535135C-7B9C-4996-9F59-EB9F971D176D}" destId="{32C1490A-52EF-43E3-B76F-B73505C52D1D}" srcOrd="2" destOrd="0" presId="urn:microsoft.com/office/officeart/2005/8/layout/vList2"/>
    <dgm:cxn modelId="{96B384CB-AB80-46EB-9E81-19CE54ECEC83}" type="presParOf" srcId="{3535135C-7B9C-4996-9F59-EB9F971D176D}" destId="{CAE71A49-E9C7-41DE-BF43-A1553F105C0F}" srcOrd="3" destOrd="0" presId="urn:microsoft.com/office/officeart/2005/8/layout/vList2"/>
    <dgm:cxn modelId="{8E5EA66C-FF4E-4BC4-A649-27A1B3DB68BF}" type="presParOf" srcId="{3535135C-7B9C-4996-9F59-EB9F971D176D}" destId="{80B141EB-5A6E-4246-A322-6B173DE74BEB}" srcOrd="4" destOrd="0" presId="urn:microsoft.com/office/officeart/2005/8/layout/vList2"/>
    <dgm:cxn modelId="{C8072638-73B5-4579-8E03-DD0C987F3B6B}" type="presParOf" srcId="{3535135C-7B9C-4996-9F59-EB9F971D176D}" destId="{CD9A3DAE-1034-4BD6-A0B2-E16E8F6B8B85}" srcOrd="5" destOrd="0" presId="urn:microsoft.com/office/officeart/2005/8/layout/vList2"/>
    <dgm:cxn modelId="{B2DC5667-B13E-4D59-8E6F-A49F35C061C5}" type="presParOf" srcId="{3535135C-7B9C-4996-9F59-EB9F971D176D}" destId="{064A307E-4EE3-4761-A495-851DB27FD6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 custT="1"/>
      <dgm:spPr/>
      <dgm:t>
        <a:bodyPr/>
        <a:lstStyle/>
        <a:p>
          <a:r>
            <a:rPr lang="en-US" sz="2400" b="0" i="0" dirty="0" smtClean="0"/>
            <a:t>Abstract Method is a method that has just the method definition but does not contain implementation.</a:t>
          </a:r>
          <a:endParaRPr lang="en-US" sz="2400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 sz="2800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 sz="2800"/>
        </a:p>
      </dgm:t>
    </dgm:pt>
    <dgm:pt modelId="{9BCB5918-6C62-4F90-8774-2C8B508D7BE3}">
      <dgm:prSet custT="1"/>
      <dgm:spPr/>
      <dgm:t>
        <a:bodyPr/>
        <a:lstStyle/>
        <a:p>
          <a:r>
            <a:rPr lang="en-US" sz="2400" b="0" i="0" dirty="0" smtClean="0"/>
            <a:t>A method without a body is known as an Abstract Method.</a:t>
          </a:r>
          <a:endParaRPr lang="en-US" sz="2400" b="0" i="0" dirty="0"/>
        </a:p>
      </dgm:t>
    </dgm:pt>
    <dgm:pt modelId="{ED0A61FC-E104-4921-8A27-BE0DD1179CE7}" type="parTrans" cxnId="{B547B3C3-E7D2-44A8-9580-036DAD07BFC5}">
      <dgm:prSet/>
      <dgm:spPr/>
      <dgm:t>
        <a:bodyPr/>
        <a:lstStyle/>
        <a:p>
          <a:endParaRPr lang="en-US" sz="2800"/>
        </a:p>
      </dgm:t>
    </dgm:pt>
    <dgm:pt modelId="{5CDCE047-7134-4159-9511-77E9806A217E}" type="sibTrans" cxnId="{B547B3C3-E7D2-44A8-9580-036DAD07BFC5}">
      <dgm:prSet/>
      <dgm:spPr/>
      <dgm:t>
        <a:bodyPr/>
        <a:lstStyle/>
        <a:p>
          <a:endParaRPr lang="en-US" sz="2800"/>
        </a:p>
      </dgm:t>
    </dgm:pt>
    <dgm:pt modelId="{1781DF03-B7D3-463F-826B-404BDB1412AF}">
      <dgm:prSet custT="1"/>
      <dgm:spPr/>
      <dgm:t>
        <a:bodyPr/>
        <a:lstStyle/>
        <a:p>
          <a:r>
            <a:rPr lang="en-US" sz="2400" b="0" i="0" dirty="0" smtClean="0"/>
            <a:t>It must be declared in an abstract class.</a:t>
          </a:r>
          <a:endParaRPr lang="en-US" sz="2400" b="0" i="0" dirty="0"/>
        </a:p>
      </dgm:t>
    </dgm:pt>
    <dgm:pt modelId="{B8EA0821-E25F-474B-9559-D7004295BD1B}" type="parTrans" cxnId="{AE9FBA81-8541-45E6-8F7F-0E4AB9C6F7C7}">
      <dgm:prSet/>
      <dgm:spPr/>
      <dgm:t>
        <a:bodyPr/>
        <a:lstStyle/>
        <a:p>
          <a:endParaRPr lang="en-US" sz="2800"/>
        </a:p>
      </dgm:t>
    </dgm:pt>
    <dgm:pt modelId="{7295C1E1-F02C-4089-B7DE-2479583B325B}" type="sibTrans" cxnId="{AE9FBA81-8541-45E6-8F7F-0E4AB9C6F7C7}">
      <dgm:prSet/>
      <dgm:spPr/>
      <dgm:t>
        <a:bodyPr/>
        <a:lstStyle/>
        <a:p>
          <a:endParaRPr lang="en-US" sz="2800"/>
        </a:p>
      </dgm:t>
    </dgm:pt>
    <dgm:pt modelId="{876C3080-5279-422E-99A2-81C127A8DB6B}">
      <dgm:prSet custT="1"/>
      <dgm:spPr/>
      <dgm:t>
        <a:bodyPr/>
        <a:lstStyle/>
        <a:p>
          <a:r>
            <a:rPr lang="en-US" sz="2000" b="0" i="0" dirty="0" smtClean="0"/>
            <a:t>The abstract method will never be final because the abstract class must implement all the abstract methods.</a:t>
          </a:r>
          <a:endParaRPr lang="en-US" sz="2000" b="0" i="0" dirty="0"/>
        </a:p>
      </dgm:t>
    </dgm:pt>
    <dgm:pt modelId="{7AD78442-7A97-4FCD-B1CE-9F1796688298}" type="parTrans" cxnId="{A5998304-2083-4597-8E78-96D214F8305B}">
      <dgm:prSet/>
      <dgm:spPr/>
      <dgm:t>
        <a:bodyPr/>
        <a:lstStyle/>
        <a:p>
          <a:endParaRPr lang="en-US" sz="2800"/>
        </a:p>
      </dgm:t>
    </dgm:pt>
    <dgm:pt modelId="{DD987852-DE31-42B7-B97D-5B3C413F7AEF}" type="sibTrans" cxnId="{A5998304-2083-4597-8E78-96D214F8305B}">
      <dgm:prSet/>
      <dgm:spPr/>
      <dgm:t>
        <a:bodyPr/>
        <a:lstStyle/>
        <a:p>
          <a:endParaRPr lang="en-US" sz="2800"/>
        </a:p>
      </dgm:t>
    </dgm:pt>
    <dgm:pt modelId="{7C40E9A0-0F93-4534-864D-96C07871B2AD}" type="pres">
      <dgm:prSet presAssocID="{92C8C8DE-47F4-4CC0-9E38-CA0959213EE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8B4155-A577-476E-8D55-7A8812EA0165}" type="pres">
      <dgm:prSet presAssocID="{59AA6002-F1DA-4502-94DB-F85440BD7EE9}" presName="vertOne" presStyleCnt="0"/>
      <dgm:spPr/>
    </dgm:pt>
    <dgm:pt modelId="{B91C8BC7-521A-42F5-9C10-0538D0D52C3E}" type="pres">
      <dgm:prSet presAssocID="{59AA6002-F1DA-4502-94DB-F85440BD7EE9}" presName="txOne" presStyleLbl="node0" presStyleIdx="0" presStyleCnt="1">
        <dgm:presLayoutVars>
          <dgm:chPref val="3"/>
        </dgm:presLayoutVars>
      </dgm:prSet>
      <dgm:spPr/>
    </dgm:pt>
    <dgm:pt modelId="{875815AF-4F74-43ED-BD8D-ACBAED3ED95B}" type="pres">
      <dgm:prSet presAssocID="{59AA6002-F1DA-4502-94DB-F85440BD7EE9}" presName="parTransOne" presStyleCnt="0"/>
      <dgm:spPr/>
    </dgm:pt>
    <dgm:pt modelId="{645BA098-3E24-498D-A173-942E5EDA8BA0}" type="pres">
      <dgm:prSet presAssocID="{59AA6002-F1DA-4502-94DB-F85440BD7EE9}" presName="horzOne" presStyleCnt="0"/>
      <dgm:spPr/>
    </dgm:pt>
    <dgm:pt modelId="{D63185A6-FC52-46D9-B258-5DCD2A1667AF}" type="pres">
      <dgm:prSet presAssocID="{9BCB5918-6C62-4F90-8774-2C8B508D7BE3}" presName="vertTwo" presStyleCnt="0"/>
      <dgm:spPr/>
    </dgm:pt>
    <dgm:pt modelId="{710B776F-A4BF-430D-B8AE-35FFC4A85B95}" type="pres">
      <dgm:prSet presAssocID="{9BCB5918-6C62-4F90-8774-2C8B508D7BE3}" presName="txTwo" presStyleLbl="node2" presStyleIdx="0" presStyleCnt="3">
        <dgm:presLayoutVars>
          <dgm:chPref val="3"/>
        </dgm:presLayoutVars>
      </dgm:prSet>
      <dgm:spPr/>
    </dgm:pt>
    <dgm:pt modelId="{E3B049A2-EEEB-43C5-BF21-C4C740786D8D}" type="pres">
      <dgm:prSet presAssocID="{9BCB5918-6C62-4F90-8774-2C8B508D7BE3}" presName="horzTwo" presStyleCnt="0"/>
      <dgm:spPr/>
    </dgm:pt>
    <dgm:pt modelId="{48B198F7-58C3-4244-A8A7-ECC2E39925DB}" type="pres">
      <dgm:prSet presAssocID="{5CDCE047-7134-4159-9511-77E9806A217E}" presName="sibSpaceTwo" presStyleCnt="0"/>
      <dgm:spPr/>
    </dgm:pt>
    <dgm:pt modelId="{7E4A064D-F6A2-4749-B60D-9E61264A9B6F}" type="pres">
      <dgm:prSet presAssocID="{1781DF03-B7D3-463F-826B-404BDB1412AF}" presName="vertTwo" presStyleCnt="0"/>
      <dgm:spPr/>
    </dgm:pt>
    <dgm:pt modelId="{41F1D9E7-F62E-47AB-ABE8-BA2804408435}" type="pres">
      <dgm:prSet presAssocID="{1781DF03-B7D3-463F-826B-404BDB1412AF}" presName="txTwo" presStyleLbl="node2" presStyleIdx="1" presStyleCnt="3">
        <dgm:presLayoutVars>
          <dgm:chPref val="3"/>
        </dgm:presLayoutVars>
      </dgm:prSet>
      <dgm:spPr/>
    </dgm:pt>
    <dgm:pt modelId="{5F0CF621-B225-4668-8AA9-B318B9B5839B}" type="pres">
      <dgm:prSet presAssocID="{1781DF03-B7D3-463F-826B-404BDB1412AF}" presName="horzTwo" presStyleCnt="0"/>
      <dgm:spPr/>
    </dgm:pt>
    <dgm:pt modelId="{1BAF8560-A6EF-4E18-BEF0-C5D2998E0284}" type="pres">
      <dgm:prSet presAssocID="{7295C1E1-F02C-4089-B7DE-2479583B325B}" presName="sibSpaceTwo" presStyleCnt="0"/>
      <dgm:spPr/>
    </dgm:pt>
    <dgm:pt modelId="{6F56C7DC-CC39-45DB-94AB-30C82EE07BFC}" type="pres">
      <dgm:prSet presAssocID="{876C3080-5279-422E-99A2-81C127A8DB6B}" presName="vertTwo" presStyleCnt="0"/>
      <dgm:spPr/>
    </dgm:pt>
    <dgm:pt modelId="{864A00B3-5686-4653-917D-5C79E9706448}" type="pres">
      <dgm:prSet presAssocID="{876C3080-5279-422E-99A2-81C127A8DB6B}" presName="txTwo" presStyleLbl="node2" presStyleIdx="2" presStyleCnt="3">
        <dgm:presLayoutVars>
          <dgm:chPref val="3"/>
        </dgm:presLayoutVars>
      </dgm:prSet>
      <dgm:spPr/>
    </dgm:pt>
    <dgm:pt modelId="{CDBDEC80-B936-4B52-A664-8A984613383B}" type="pres">
      <dgm:prSet presAssocID="{876C3080-5279-422E-99A2-81C127A8DB6B}" presName="horzTwo" presStyleCnt="0"/>
      <dgm:spPr/>
    </dgm:pt>
  </dgm:ptLst>
  <dgm:cxnLst>
    <dgm:cxn modelId="{A5998304-2083-4597-8E78-96D214F8305B}" srcId="{59AA6002-F1DA-4502-94DB-F85440BD7EE9}" destId="{876C3080-5279-422E-99A2-81C127A8DB6B}" srcOrd="2" destOrd="0" parTransId="{7AD78442-7A97-4FCD-B1CE-9F1796688298}" sibTransId="{DD987852-DE31-42B7-B97D-5B3C413F7AEF}"/>
    <dgm:cxn modelId="{B547B3C3-E7D2-44A8-9580-036DAD07BFC5}" srcId="{59AA6002-F1DA-4502-94DB-F85440BD7EE9}" destId="{9BCB5918-6C62-4F90-8774-2C8B508D7BE3}" srcOrd="0" destOrd="0" parTransId="{ED0A61FC-E104-4921-8A27-BE0DD1179CE7}" sibTransId="{5CDCE047-7134-4159-9511-77E9806A217E}"/>
    <dgm:cxn modelId="{ABA9C9D9-5201-40E5-B9A8-A118DB9E65E9}" type="presOf" srcId="{92C8C8DE-47F4-4CC0-9E38-CA0959213EEC}" destId="{7C40E9A0-0F93-4534-864D-96C07871B2AD}" srcOrd="0" destOrd="0" presId="urn:microsoft.com/office/officeart/2005/8/layout/architecture"/>
    <dgm:cxn modelId="{94678A33-4675-4F8C-A153-2114E82408CE}" type="presOf" srcId="{59AA6002-F1DA-4502-94DB-F85440BD7EE9}" destId="{B91C8BC7-521A-42F5-9C10-0538D0D52C3E}" srcOrd="0" destOrd="0" presId="urn:microsoft.com/office/officeart/2005/8/layout/architecture"/>
    <dgm:cxn modelId="{2D713345-C5F9-45FB-B204-8EAA62CB5A25}" type="presOf" srcId="{1781DF03-B7D3-463F-826B-404BDB1412AF}" destId="{41F1D9E7-F62E-47AB-ABE8-BA2804408435}" srcOrd="0" destOrd="0" presId="urn:microsoft.com/office/officeart/2005/8/layout/architecture"/>
    <dgm:cxn modelId="{A8B70B13-F617-429F-B6D5-4C5048D7A094}" type="presOf" srcId="{876C3080-5279-422E-99A2-81C127A8DB6B}" destId="{864A00B3-5686-4653-917D-5C79E9706448}" srcOrd="0" destOrd="0" presId="urn:microsoft.com/office/officeart/2005/8/layout/architecture"/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F16BC7BD-8346-488C-A172-268F43FCE88B}" type="presOf" srcId="{9BCB5918-6C62-4F90-8774-2C8B508D7BE3}" destId="{710B776F-A4BF-430D-B8AE-35FFC4A85B95}" srcOrd="0" destOrd="0" presId="urn:microsoft.com/office/officeart/2005/8/layout/architecture"/>
    <dgm:cxn modelId="{AE9FBA81-8541-45E6-8F7F-0E4AB9C6F7C7}" srcId="{59AA6002-F1DA-4502-94DB-F85440BD7EE9}" destId="{1781DF03-B7D3-463F-826B-404BDB1412AF}" srcOrd="1" destOrd="0" parTransId="{B8EA0821-E25F-474B-9559-D7004295BD1B}" sibTransId="{7295C1E1-F02C-4089-B7DE-2479583B325B}"/>
    <dgm:cxn modelId="{873293E1-8536-4714-A196-9BFE89CECB3B}" type="presParOf" srcId="{7C40E9A0-0F93-4534-864D-96C07871B2AD}" destId="{788B4155-A577-476E-8D55-7A8812EA0165}" srcOrd="0" destOrd="0" presId="urn:microsoft.com/office/officeart/2005/8/layout/architecture"/>
    <dgm:cxn modelId="{E86B3BCA-65E7-417D-A5BF-ED43B12EED2B}" type="presParOf" srcId="{788B4155-A577-476E-8D55-7A8812EA0165}" destId="{B91C8BC7-521A-42F5-9C10-0538D0D52C3E}" srcOrd="0" destOrd="0" presId="urn:microsoft.com/office/officeart/2005/8/layout/architecture"/>
    <dgm:cxn modelId="{3ADD0E8D-719F-4ABC-8B99-6D5BFF0ADC50}" type="presParOf" srcId="{788B4155-A577-476E-8D55-7A8812EA0165}" destId="{875815AF-4F74-43ED-BD8D-ACBAED3ED95B}" srcOrd="1" destOrd="0" presId="urn:microsoft.com/office/officeart/2005/8/layout/architecture"/>
    <dgm:cxn modelId="{B51AEABA-69E9-4564-A7B8-9415E5D70638}" type="presParOf" srcId="{788B4155-A577-476E-8D55-7A8812EA0165}" destId="{645BA098-3E24-498D-A173-942E5EDA8BA0}" srcOrd="2" destOrd="0" presId="urn:microsoft.com/office/officeart/2005/8/layout/architecture"/>
    <dgm:cxn modelId="{47C894E8-0BD2-4264-B3EC-649A0AEBD39A}" type="presParOf" srcId="{645BA098-3E24-498D-A173-942E5EDA8BA0}" destId="{D63185A6-FC52-46D9-B258-5DCD2A1667AF}" srcOrd="0" destOrd="0" presId="urn:microsoft.com/office/officeart/2005/8/layout/architecture"/>
    <dgm:cxn modelId="{9D472B4F-7316-413E-A0C4-3EAF4B495BB2}" type="presParOf" srcId="{D63185A6-FC52-46D9-B258-5DCD2A1667AF}" destId="{710B776F-A4BF-430D-B8AE-35FFC4A85B95}" srcOrd="0" destOrd="0" presId="urn:microsoft.com/office/officeart/2005/8/layout/architecture"/>
    <dgm:cxn modelId="{446E35C3-743B-4778-BF4D-C8FB654D24B0}" type="presParOf" srcId="{D63185A6-FC52-46D9-B258-5DCD2A1667AF}" destId="{E3B049A2-EEEB-43C5-BF21-C4C740786D8D}" srcOrd="1" destOrd="0" presId="urn:microsoft.com/office/officeart/2005/8/layout/architecture"/>
    <dgm:cxn modelId="{5A552723-D7DF-4017-BADF-D191837B3DB9}" type="presParOf" srcId="{645BA098-3E24-498D-A173-942E5EDA8BA0}" destId="{48B198F7-58C3-4244-A8A7-ECC2E39925DB}" srcOrd="1" destOrd="0" presId="urn:microsoft.com/office/officeart/2005/8/layout/architecture"/>
    <dgm:cxn modelId="{EEDA2BDB-BD66-4021-9B0A-12B7F17C6684}" type="presParOf" srcId="{645BA098-3E24-498D-A173-942E5EDA8BA0}" destId="{7E4A064D-F6A2-4749-B60D-9E61264A9B6F}" srcOrd="2" destOrd="0" presId="urn:microsoft.com/office/officeart/2005/8/layout/architecture"/>
    <dgm:cxn modelId="{8CBD5B1B-5273-41BD-A2DF-B0016F3C5216}" type="presParOf" srcId="{7E4A064D-F6A2-4749-B60D-9E61264A9B6F}" destId="{41F1D9E7-F62E-47AB-ABE8-BA2804408435}" srcOrd="0" destOrd="0" presId="urn:microsoft.com/office/officeart/2005/8/layout/architecture"/>
    <dgm:cxn modelId="{5AA7F9EE-27F5-48D3-BA20-A48D5A860B3F}" type="presParOf" srcId="{7E4A064D-F6A2-4749-B60D-9E61264A9B6F}" destId="{5F0CF621-B225-4668-8AA9-B318B9B5839B}" srcOrd="1" destOrd="0" presId="urn:microsoft.com/office/officeart/2005/8/layout/architecture"/>
    <dgm:cxn modelId="{9EB7B57B-7142-46CD-8CF5-1D3D27CF6CB9}" type="presParOf" srcId="{645BA098-3E24-498D-A173-942E5EDA8BA0}" destId="{1BAF8560-A6EF-4E18-BEF0-C5D2998E0284}" srcOrd="3" destOrd="0" presId="urn:microsoft.com/office/officeart/2005/8/layout/architecture"/>
    <dgm:cxn modelId="{5CADB448-564C-48D9-962A-89A1E5094D3D}" type="presParOf" srcId="{645BA098-3E24-498D-A173-942E5EDA8BA0}" destId="{6F56C7DC-CC39-45DB-94AB-30C82EE07BFC}" srcOrd="4" destOrd="0" presId="urn:microsoft.com/office/officeart/2005/8/layout/architecture"/>
    <dgm:cxn modelId="{944F3C65-A261-4EF2-9D6F-9676610B4E7B}" type="presParOf" srcId="{6F56C7DC-CC39-45DB-94AB-30C82EE07BFC}" destId="{864A00B3-5686-4653-917D-5C79E9706448}" srcOrd="0" destOrd="0" presId="urn:microsoft.com/office/officeart/2005/8/layout/architecture"/>
    <dgm:cxn modelId="{6B6B934A-9D6E-46EA-AA31-BFBC902F9B3A}" type="presParOf" srcId="{6F56C7DC-CC39-45DB-94AB-30C82EE07BFC}" destId="{CDBDEC80-B936-4B52-A664-8A984613383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/>
      <dgm:spPr/>
      <dgm:t>
        <a:bodyPr/>
        <a:lstStyle/>
        <a:p>
          <a:r>
            <a:rPr lang="en-US" b="0" i="0" dirty="0" smtClean="0"/>
            <a:t>Abstract methods are mostly declared where two or more subclasses are also doing the same thing in different ways through different implementations.</a:t>
          </a:r>
          <a:endParaRPr lang="en-US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/>
        </a:p>
      </dgm:t>
    </dgm:pt>
    <dgm:pt modelId="{9F2D2615-DC18-4DE2-8CE1-5542C2E865C0}">
      <dgm:prSet/>
      <dgm:spPr/>
      <dgm:t>
        <a:bodyPr/>
        <a:lstStyle/>
        <a:p>
          <a:r>
            <a:rPr lang="en-US" b="0" i="0" smtClean="0"/>
            <a:t>It also extends the same Abstract class and offers different implementations of the abstract methods.</a:t>
          </a:r>
          <a:endParaRPr lang="en-US" b="0" i="0"/>
        </a:p>
      </dgm:t>
    </dgm:pt>
    <dgm:pt modelId="{080764E0-6719-4C9C-A113-1C9608F3A098}" type="parTrans" cxnId="{5877A615-0A91-48BE-B8AB-4ADBBDA5F1B2}">
      <dgm:prSet/>
      <dgm:spPr/>
      <dgm:t>
        <a:bodyPr/>
        <a:lstStyle/>
        <a:p>
          <a:endParaRPr lang="en-US"/>
        </a:p>
      </dgm:t>
    </dgm:pt>
    <dgm:pt modelId="{FBF79EF9-2A93-4BBC-AAB8-68890879EEFF}" type="sibTrans" cxnId="{5877A615-0A91-48BE-B8AB-4ADBBDA5F1B2}">
      <dgm:prSet/>
      <dgm:spPr/>
      <dgm:t>
        <a:bodyPr/>
        <a:lstStyle/>
        <a:p>
          <a:endParaRPr lang="en-US"/>
        </a:p>
      </dgm:t>
    </dgm:pt>
    <dgm:pt modelId="{3DFD4BCA-5B6A-4697-8496-DC2B26D85A10}">
      <dgm:prSet/>
      <dgm:spPr/>
      <dgm:t>
        <a:bodyPr/>
        <a:lstStyle/>
        <a:p>
          <a:r>
            <a:rPr lang="en-US" b="0" i="0" smtClean="0"/>
            <a:t>Abstract classes help to describe generic types of behaviors and object-oriented programming class hierarchy.</a:t>
          </a:r>
          <a:endParaRPr lang="en-US" b="0" i="0"/>
        </a:p>
      </dgm:t>
    </dgm:pt>
    <dgm:pt modelId="{6010DEBD-D06B-4089-9588-F02D81F54078}" type="parTrans" cxnId="{81CE6855-839E-4140-9E09-8CAA53A3FFF0}">
      <dgm:prSet/>
      <dgm:spPr/>
      <dgm:t>
        <a:bodyPr/>
        <a:lstStyle/>
        <a:p>
          <a:endParaRPr lang="en-US"/>
        </a:p>
      </dgm:t>
    </dgm:pt>
    <dgm:pt modelId="{EEA01FCF-CB45-49C4-BBCC-2804774A9E6A}" type="sibTrans" cxnId="{81CE6855-839E-4140-9E09-8CAA53A3FFF0}">
      <dgm:prSet/>
      <dgm:spPr/>
      <dgm:t>
        <a:bodyPr/>
        <a:lstStyle/>
        <a:p>
          <a:endParaRPr lang="en-US"/>
        </a:p>
      </dgm:t>
    </dgm:pt>
    <dgm:pt modelId="{0FD103F8-F0FE-4DB2-BD3C-8B4BE28265E7}">
      <dgm:prSet/>
      <dgm:spPr/>
      <dgm:t>
        <a:bodyPr/>
        <a:lstStyle/>
        <a:p>
          <a:r>
            <a:rPr lang="en-US" b="0" i="0" smtClean="0"/>
            <a:t>It also describes subclasses to offer implementation details of the abstract class.</a:t>
          </a:r>
          <a:endParaRPr lang="en-US" b="0" i="0"/>
        </a:p>
      </dgm:t>
    </dgm:pt>
    <dgm:pt modelId="{3F2DBA50-65EC-4857-BCC6-2D2C055B3D6B}" type="parTrans" cxnId="{B203943B-EC64-4D09-B5A2-A6AA291BF49F}">
      <dgm:prSet/>
      <dgm:spPr/>
      <dgm:t>
        <a:bodyPr/>
        <a:lstStyle/>
        <a:p>
          <a:endParaRPr lang="en-US"/>
        </a:p>
      </dgm:t>
    </dgm:pt>
    <dgm:pt modelId="{63CBB362-8AD1-429E-9AB5-A216F2B5C0B7}" type="sibTrans" cxnId="{B203943B-EC64-4D09-B5A2-A6AA291BF49F}">
      <dgm:prSet/>
      <dgm:spPr/>
      <dgm:t>
        <a:bodyPr/>
        <a:lstStyle/>
        <a:p>
          <a:endParaRPr lang="en-US"/>
        </a:p>
      </dgm:t>
    </dgm:pt>
    <dgm:pt modelId="{BD9315B1-0A37-4680-A02C-A7964FFFF95F}" type="pres">
      <dgm:prSet presAssocID="{92C8C8DE-47F4-4CC0-9E38-CA0959213EEC}" presName="diagram" presStyleCnt="0">
        <dgm:presLayoutVars>
          <dgm:dir/>
          <dgm:resizeHandles val="exact"/>
        </dgm:presLayoutVars>
      </dgm:prSet>
      <dgm:spPr/>
    </dgm:pt>
    <dgm:pt modelId="{6623C34F-432B-4C4B-94BC-95488359E5A8}" type="pres">
      <dgm:prSet presAssocID="{59AA6002-F1DA-4502-94DB-F85440BD7EE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D7922-F114-4040-8EA4-671EFE6DFE6B}" type="pres">
      <dgm:prSet presAssocID="{D5A3803D-6168-4E1A-9A99-B8F3205ACC5F}" presName="sibTrans" presStyleCnt="0"/>
      <dgm:spPr/>
    </dgm:pt>
    <dgm:pt modelId="{E0DEF172-ADBE-41D1-BDBA-9E8A91395EFE}" type="pres">
      <dgm:prSet presAssocID="{9F2D2615-DC18-4DE2-8CE1-5542C2E865C0}" presName="node" presStyleLbl="node1" presStyleIdx="1" presStyleCnt="4">
        <dgm:presLayoutVars>
          <dgm:bulletEnabled val="1"/>
        </dgm:presLayoutVars>
      </dgm:prSet>
      <dgm:spPr/>
    </dgm:pt>
    <dgm:pt modelId="{328955D3-4843-4D33-AEC8-813FE6C5405E}" type="pres">
      <dgm:prSet presAssocID="{FBF79EF9-2A93-4BBC-AAB8-68890879EEFF}" presName="sibTrans" presStyleCnt="0"/>
      <dgm:spPr/>
    </dgm:pt>
    <dgm:pt modelId="{088D3B79-966F-4E2D-AF74-73DE868941A2}" type="pres">
      <dgm:prSet presAssocID="{3DFD4BCA-5B6A-4697-8496-DC2B26D85A10}" presName="node" presStyleLbl="node1" presStyleIdx="2" presStyleCnt="4">
        <dgm:presLayoutVars>
          <dgm:bulletEnabled val="1"/>
        </dgm:presLayoutVars>
      </dgm:prSet>
      <dgm:spPr/>
    </dgm:pt>
    <dgm:pt modelId="{A2C5A1BB-9C15-4764-A39C-94286E88532A}" type="pres">
      <dgm:prSet presAssocID="{EEA01FCF-CB45-49C4-BBCC-2804774A9E6A}" presName="sibTrans" presStyleCnt="0"/>
      <dgm:spPr/>
    </dgm:pt>
    <dgm:pt modelId="{0144AC6B-870F-4C33-98FD-D1D60C66E681}" type="pres">
      <dgm:prSet presAssocID="{0FD103F8-F0FE-4DB2-BD3C-8B4BE28265E7}" presName="node" presStyleLbl="node1" presStyleIdx="3" presStyleCnt="4">
        <dgm:presLayoutVars>
          <dgm:bulletEnabled val="1"/>
        </dgm:presLayoutVars>
      </dgm:prSet>
      <dgm:spPr/>
    </dgm:pt>
  </dgm:ptLst>
  <dgm:cxnLst>
    <dgm:cxn modelId="{C6600879-C005-422F-B21C-42A6EF64C071}" type="presOf" srcId="{0FD103F8-F0FE-4DB2-BD3C-8B4BE28265E7}" destId="{0144AC6B-870F-4C33-98FD-D1D60C66E681}" srcOrd="0" destOrd="0" presId="urn:microsoft.com/office/officeart/2005/8/layout/default"/>
    <dgm:cxn modelId="{5877A615-0A91-48BE-B8AB-4ADBBDA5F1B2}" srcId="{92C8C8DE-47F4-4CC0-9E38-CA0959213EEC}" destId="{9F2D2615-DC18-4DE2-8CE1-5542C2E865C0}" srcOrd="1" destOrd="0" parTransId="{080764E0-6719-4C9C-A113-1C9608F3A098}" sibTransId="{FBF79EF9-2A93-4BBC-AAB8-68890879EEFF}"/>
    <dgm:cxn modelId="{81CE6855-839E-4140-9E09-8CAA53A3FFF0}" srcId="{92C8C8DE-47F4-4CC0-9E38-CA0959213EEC}" destId="{3DFD4BCA-5B6A-4697-8496-DC2B26D85A10}" srcOrd="2" destOrd="0" parTransId="{6010DEBD-D06B-4089-9588-F02D81F54078}" sibTransId="{EEA01FCF-CB45-49C4-BBCC-2804774A9E6A}"/>
    <dgm:cxn modelId="{DB1B7578-731C-4396-B60F-33C3312E52C9}" srcId="{92C8C8DE-47F4-4CC0-9E38-CA0959213EEC}" destId="{59AA6002-F1DA-4502-94DB-F85440BD7EE9}" srcOrd="0" destOrd="0" parTransId="{EB6479C0-87DA-46E4-8676-298700049C02}" sibTransId="{D5A3803D-6168-4E1A-9A99-B8F3205ACC5F}"/>
    <dgm:cxn modelId="{B203943B-EC64-4D09-B5A2-A6AA291BF49F}" srcId="{92C8C8DE-47F4-4CC0-9E38-CA0959213EEC}" destId="{0FD103F8-F0FE-4DB2-BD3C-8B4BE28265E7}" srcOrd="3" destOrd="0" parTransId="{3F2DBA50-65EC-4857-BCC6-2D2C055B3D6B}" sibTransId="{63CBB362-8AD1-429E-9AB5-A216F2B5C0B7}"/>
    <dgm:cxn modelId="{AD9AD10A-13F7-4892-8D03-3358719160AB}" type="presOf" srcId="{9F2D2615-DC18-4DE2-8CE1-5542C2E865C0}" destId="{E0DEF172-ADBE-41D1-BDBA-9E8A91395EFE}" srcOrd="0" destOrd="0" presId="urn:microsoft.com/office/officeart/2005/8/layout/default"/>
    <dgm:cxn modelId="{640B9BDE-28D3-47F9-97F2-0B6E2D7CC91F}" type="presOf" srcId="{92C8C8DE-47F4-4CC0-9E38-CA0959213EEC}" destId="{BD9315B1-0A37-4680-A02C-A7964FFFF95F}" srcOrd="0" destOrd="0" presId="urn:microsoft.com/office/officeart/2005/8/layout/default"/>
    <dgm:cxn modelId="{E84CD426-2C33-4AF1-A4FB-428AA48EBCB2}" type="presOf" srcId="{3DFD4BCA-5B6A-4697-8496-DC2B26D85A10}" destId="{088D3B79-966F-4E2D-AF74-73DE868941A2}" srcOrd="0" destOrd="0" presId="urn:microsoft.com/office/officeart/2005/8/layout/default"/>
    <dgm:cxn modelId="{C36CA4D1-E8C8-409C-8BA7-44F89E8B2FCA}" type="presOf" srcId="{59AA6002-F1DA-4502-94DB-F85440BD7EE9}" destId="{6623C34F-432B-4C4B-94BC-95488359E5A8}" srcOrd="0" destOrd="0" presId="urn:microsoft.com/office/officeart/2005/8/layout/default"/>
    <dgm:cxn modelId="{AB258F1F-6D12-4C13-933D-128422E21AC0}" type="presParOf" srcId="{BD9315B1-0A37-4680-A02C-A7964FFFF95F}" destId="{6623C34F-432B-4C4B-94BC-95488359E5A8}" srcOrd="0" destOrd="0" presId="urn:microsoft.com/office/officeart/2005/8/layout/default"/>
    <dgm:cxn modelId="{2E190730-39E8-4F6C-A169-53A1B926C61D}" type="presParOf" srcId="{BD9315B1-0A37-4680-A02C-A7964FFFF95F}" destId="{274D7922-F114-4040-8EA4-671EFE6DFE6B}" srcOrd="1" destOrd="0" presId="urn:microsoft.com/office/officeart/2005/8/layout/default"/>
    <dgm:cxn modelId="{03C50085-6B43-47F2-9E05-011AC21D18C5}" type="presParOf" srcId="{BD9315B1-0A37-4680-A02C-A7964FFFF95F}" destId="{E0DEF172-ADBE-41D1-BDBA-9E8A91395EFE}" srcOrd="2" destOrd="0" presId="urn:microsoft.com/office/officeart/2005/8/layout/default"/>
    <dgm:cxn modelId="{CB8B8B4B-FFAD-43BF-AC97-6E203A418AA9}" type="presParOf" srcId="{BD9315B1-0A37-4680-A02C-A7964FFFF95F}" destId="{328955D3-4843-4D33-AEC8-813FE6C5405E}" srcOrd="3" destOrd="0" presId="urn:microsoft.com/office/officeart/2005/8/layout/default"/>
    <dgm:cxn modelId="{0DD3918F-2E7D-4BAA-9DFB-3655D31F9190}" type="presParOf" srcId="{BD9315B1-0A37-4680-A02C-A7964FFFF95F}" destId="{088D3B79-966F-4E2D-AF74-73DE868941A2}" srcOrd="4" destOrd="0" presId="urn:microsoft.com/office/officeart/2005/8/layout/default"/>
    <dgm:cxn modelId="{9663DF64-902E-454E-897F-FE1F9C6C5EF2}" type="presParOf" srcId="{BD9315B1-0A37-4680-A02C-A7964FFFF95F}" destId="{A2C5A1BB-9C15-4764-A39C-94286E88532A}" srcOrd="5" destOrd="0" presId="urn:microsoft.com/office/officeart/2005/8/layout/default"/>
    <dgm:cxn modelId="{642B54BF-CD30-452A-BFB7-4F9C46663CB3}" type="presParOf" srcId="{BD9315B1-0A37-4680-A02C-A7964FFFF95F}" destId="{0144AC6B-870F-4C33-98FD-D1D60C66E68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95C0F4-BB22-4EB0-B19A-AF1D8C796E6C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43C35-A01B-4B0A-92FD-5267F31166C3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2FFB86F5-A0C0-4C5C-B45E-78CC2B8DF159}" type="parTrans" cxnId="{C3B0BC4F-4F37-45B1-B2F5-0D5B11902C5E}">
      <dgm:prSet/>
      <dgm:spPr/>
      <dgm:t>
        <a:bodyPr/>
        <a:lstStyle/>
        <a:p>
          <a:endParaRPr lang="en-US"/>
        </a:p>
      </dgm:t>
    </dgm:pt>
    <dgm:pt modelId="{744C0022-4C4F-44B4-B568-6419C97C6615}" type="sibTrans" cxnId="{C3B0BC4F-4F37-45B1-B2F5-0D5B11902C5E}">
      <dgm:prSet/>
      <dgm:spPr/>
      <dgm:t>
        <a:bodyPr/>
        <a:lstStyle/>
        <a:p>
          <a:endParaRPr lang="en-US"/>
        </a:p>
      </dgm:t>
    </dgm:pt>
    <dgm:pt modelId="{A8F40C64-9209-4BEC-BAB3-BBD1F28DB83E}">
      <dgm:prSet phldrT="[Text]"/>
      <dgm:spPr/>
      <dgm:t>
        <a:bodyPr/>
        <a:lstStyle/>
        <a:p>
          <a:r>
            <a:rPr lang="en-US" dirty="0" smtClean="0"/>
            <a:t>Encapsulation</a:t>
          </a:r>
          <a:endParaRPr lang="en-US" dirty="0"/>
        </a:p>
      </dgm:t>
    </dgm:pt>
    <dgm:pt modelId="{B77EA258-8A9C-46EA-A03A-3EF65C29A2F4}" type="parTrans" cxnId="{3A23D4BC-A6C7-44C5-A523-76E0E1009A5D}">
      <dgm:prSet/>
      <dgm:spPr/>
      <dgm:t>
        <a:bodyPr/>
        <a:lstStyle/>
        <a:p>
          <a:endParaRPr lang="en-US"/>
        </a:p>
      </dgm:t>
    </dgm:pt>
    <dgm:pt modelId="{BB1435F1-E760-4601-B0CF-E46E113F3251}" type="sibTrans" cxnId="{3A23D4BC-A6C7-44C5-A523-76E0E1009A5D}">
      <dgm:prSet/>
      <dgm:spPr/>
      <dgm:t>
        <a:bodyPr/>
        <a:lstStyle/>
        <a:p>
          <a:endParaRPr lang="en-US"/>
        </a:p>
      </dgm:t>
    </dgm:pt>
    <dgm:pt modelId="{463DF6A0-4C63-4EA4-B8D2-37F92732A4DF}" type="pres">
      <dgm:prSet presAssocID="{1F95C0F4-BB22-4EB0-B19A-AF1D8C796E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9B7A91-B8F6-42EA-AF72-E14D5FB10C66}" type="pres">
      <dgm:prSet presAssocID="{4E843C35-A01B-4B0A-92FD-5267F31166C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BBDEA-B031-4E58-A08D-E7EB96D7399E}" type="pres">
      <dgm:prSet presAssocID="{A8F40C64-9209-4BEC-BAB3-BBD1F28DB83E}" presName="arrow" presStyleLbl="node1" presStyleIdx="1" presStyleCnt="2" custRadScaleRad="97583" custRadScaleInc="-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1B0E4F-DC62-4892-BDEC-54458150A31E}" type="presOf" srcId="{4E843C35-A01B-4B0A-92FD-5267F31166C3}" destId="{5A9B7A91-B8F6-42EA-AF72-E14D5FB10C66}" srcOrd="0" destOrd="0" presId="urn:microsoft.com/office/officeart/2005/8/layout/arrow5"/>
    <dgm:cxn modelId="{3A23D4BC-A6C7-44C5-A523-76E0E1009A5D}" srcId="{1F95C0F4-BB22-4EB0-B19A-AF1D8C796E6C}" destId="{A8F40C64-9209-4BEC-BAB3-BBD1F28DB83E}" srcOrd="1" destOrd="0" parTransId="{B77EA258-8A9C-46EA-A03A-3EF65C29A2F4}" sibTransId="{BB1435F1-E760-4601-B0CF-E46E113F3251}"/>
    <dgm:cxn modelId="{3A673358-E96C-455D-AF2F-88A9C4E3E64E}" type="presOf" srcId="{1F95C0F4-BB22-4EB0-B19A-AF1D8C796E6C}" destId="{463DF6A0-4C63-4EA4-B8D2-37F92732A4DF}" srcOrd="0" destOrd="0" presId="urn:microsoft.com/office/officeart/2005/8/layout/arrow5"/>
    <dgm:cxn modelId="{977A834E-7E8D-4A78-92A7-987B22A5D07E}" type="presOf" srcId="{A8F40C64-9209-4BEC-BAB3-BBD1F28DB83E}" destId="{C10BBDEA-B031-4E58-A08D-E7EB96D7399E}" srcOrd="0" destOrd="0" presId="urn:microsoft.com/office/officeart/2005/8/layout/arrow5"/>
    <dgm:cxn modelId="{C3B0BC4F-4F37-45B1-B2F5-0D5B11902C5E}" srcId="{1F95C0F4-BB22-4EB0-B19A-AF1D8C796E6C}" destId="{4E843C35-A01B-4B0A-92FD-5267F31166C3}" srcOrd="0" destOrd="0" parTransId="{2FFB86F5-A0C0-4C5C-B45E-78CC2B8DF159}" sibTransId="{744C0022-4C4F-44B4-B568-6419C97C6615}"/>
    <dgm:cxn modelId="{00680C3E-61CB-4C31-A111-37A14FE64301}" type="presParOf" srcId="{463DF6A0-4C63-4EA4-B8D2-37F92732A4DF}" destId="{5A9B7A91-B8F6-42EA-AF72-E14D5FB10C66}" srcOrd="0" destOrd="0" presId="urn:microsoft.com/office/officeart/2005/8/layout/arrow5"/>
    <dgm:cxn modelId="{8158F75C-F382-4822-9918-CF5B0EC1CC82}" type="presParOf" srcId="{463DF6A0-4C63-4EA4-B8D2-37F92732A4DF}" destId="{C10BBDEA-B031-4E58-A08D-E7EB96D7399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A6002-F1DA-4502-94DB-F85440BD7EE9}">
      <dgm:prSet/>
      <dgm:spPr/>
      <dgm:t>
        <a:bodyPr/>
        <a:lstStyle/>
        <a:p>
          <a:r>
            <a:rPr lang="en-US" b="0" i="0" dirty="0" smtClean="0"/>
            <a:t>The main benefit of using an Abstraction in Programming is that it allows you to group several related classes as siblings.</a:t>
          </a:r>
          <a:endParaRPr lang="en-US" b="0" i="0" dirty="0"/>
        </a:p>
      </dgm:t>
    </dgm:pt>
    <dgm:pt modelId="{EB6479C0-87DA-46E4-8676-298700049C02}" type="parTrans" cxnId="{DB1B7578-731C-4396-B60F-33C3312E52C9}">
      <dgm:prSet/>
      <dgm:spPr/>
      <dgm:t>
        <a:bodyPr/>
        <a:lstStyle/>
        <a:p>
          <a:endParaRPr lang="en-US"/>
        </a:p>
      </dgm:t>
    </dgm:pt>
    <dgm:pt modelId="{D5A3803D-6168-4E1A-9A99-B8F3205ACC5F}" type="sibTrans" cxnId="{DB1B7578-731C-4396-B60F-33C3312E52C9}">
      <dgm:prSet/>
      <dgm:spPr/>
      <dgm:t>
        <a:bodyPr/>
        <a:lstStyle/>
        <a:p>
          <a:endParaRPr lang="en-US"/>
        </a:p>
      </dgm:t>
    </dgm:pt>
    <dgm:pt modelId="{BD465376-5453-4A97-B50F-B647ED135E5D}">
      <dgm:prSet/>
      <dgm:spPr/>
      <dgm:t>
        <a:bodyPr/>
        <a:lstStyle/>
        <a:p>
          <a:r>
            <a:rPr lang="en-US" b="0" i="0" dirty="0" smtClean="0"/>
            <a:t>Abstraction in Object Oriented Programming helps to reduce the complexity of the design and implementation process of software.</a:t>
          </a:r>
          <a:endParaRPr lang="en-US" b="0" i="0" dirty="0"/>
        </a:p>
      </dgm:t>
    </dgm:pt>
    <dgm:pt modelId="{9B918515-36D2-407C-8F37-28BFE12322E4}" type="parTrans" cxnId="{3B32BEB9-9593-40DC-AE2C-D90A2B00C9D8}">
      <dgm:prSet/>
      <dgm:spPr/>
      <dgm:t>
        <a:bodyPr/>
        <a:lstStyle/>
        <a:p>
          <a:endParaRPr lang="en-US"/>
        </a:p>
      </dgm:t>
    </dgm:pt>
    <dgm:pt modelId="{44AEAFBC-1808-4787-9592-E18B3AD06BE2}" type="sibTrans" cxnId="{3B32BEB9-9593-40DC-AE2C-D90A2B00C9D8}">
      <dgm:prSet/>
      <dgm:spPr/>
      <dgm:t>
        <a:bodyPr/>
        <a:lstStyle/>
        <a:p>
          <a:endParaRPr lang="en-US"/>
        </a:p>
      </dgm:t>
    </dgm:pt>
    <dgm:pt modelId="{E72D7083-D6BD-42ED-A6E8-A49FBB5DF443}">
      <dgm:prSet/>
      <dgm:spPr/>
      <dgm:t>
        <a:bodyPr/>
        <a:lstStyle/>
        <a:p>
          <a:endParaRPr lang="en-US" b="0" i="0" dirty="0"/>
        </a:p>
      </dgm:t>
    </dgm:pt>
    <dgm:pt modelId="{9A6B428A-CBAC-4E16-9AB4-6AB3C2C19A79}" type="parTrans" cxnId="{D1D61E35-47FE-4BD3-9098-06DC6650054D}">
      <dgm:prSet/>
      <dgm:spPr/>
      <dgm:t>
        <a:bodyPr/>
        <a:lstStyle/>
        <a:p>
          <a:endParaRPr lang="en-US"/>
        </a:p>
      </dgm:t>
    </dgm:pt>
    <dgm:pt modelId="{4C969713-4958-4E8D-83C1-B752D02D003E}" type="sibTrans" cxnId="{D1D61E35-47FE-4BD3-9098-06DC6650054D}">
      <dgm:prSet/>
      <dgm:spPr/>
      <dgm:t>
        <a:bodyPr/>
        <a:lstStyle/>
        <a:p>
          <a:endParaRPr lang="en-US"/>
        </a:p>
      </dgm:t>
    </dgm:pt>
    <dgm:pt modelId="{CB1C933C-1A7A-4254-BF43-466DAB766DE4}">
      <dgm:prSet/>
      <dgm:spPr/>
      <dgm:t>
        <a:bodyPr/>
        <a:lstStyle/>
        <a:p>
          <a:endParaRPr lang="en-US" b="0" i="0"/>
        </a:p>
      </dgm:t>
    </dgm:pt>
    <dgm:pt modelId="{4FFACCBE-8572-48FE-9BAD-932A606B10A7}" type="parTrans" cxnId="{89779D02-D947-44D4-8E9C-76779679A66B}">
      <dgm:prSet/>
      <dgm:spPr/>
      <dgm:t>
        <a:bodyPr/>
        <a:lstStyle/>
        <a:p>
          <a:endParaRPr lang="en-US"/>
        </a:p>
      </dgm:t>
    </dgm:pt>
    <dgm:pt modelId="{5C1CB233-45AF-4B3E-A343-CE3A339D7842}" type="sibTrans" cxnId="{89779D02-D947-44D4-8E9C-76779679A66B}">
      <dgm:prSet/>
      <dgm:spPr/>
      <dgm:t>
        <a:bodyPr/>
        <a:lstStyle/>
        <a:p>
          <a:endParaRPr lang="en-US"/>
        </a:p>
      </dgm:t>
    </dgm:pt>
    <dgm:pt modelId="{5BDF1F82-9EB8-4454-AF39-2E8ED0066ABF}" type="pres">
      <dgm:prSet presAssocID="{92C8C8DE-47F4-4CC0-9E38-CA0959213EEC}" presName="linearFlow" presStyleCnt="0">
        <dgm:presLayoutVars>
          <dgm:dir/>
          <dgm:animLvl val="lvl"/>
          <dgm:resizeHandles val="exact"/>
        </dgm:presLayoutVars>
      </dgm:prSet>
      <dgm:spPr/>
    </dgm:pt>
    <dgm:pt modelId="{693E8D26-FBC1-4416-82BA-B3578F9A0CF3}" type="pres">
      <dgm:prSet presAssocID="{E72D7083-D6BD-42ED-A6E8-A49FBB5DF443}" presName="composite" presStyleCnt="0"/>
      <dgm:spPr/>
    </dgm:pt>
    <dgm:pt modelId="{AE33D2F9-7F03-4EB3-8E48-B006BC698D5C}" type="pres">
      <dgm:prSet presAssocID="{E72D7083-D6BD-42ED-A6E8-A49FBB5DF44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D8D5BFC-AA05-4579-B668-F2B59BA9F339}" type="pres">
      <dgm:prSet presAssocID="{E72D7083-D6BD-42ED-A6E8-A49FBB5DF443}" presName="descendantText" presStyleLbl="alignAcc1" presStyleIdx="0" presStyleCnt="2">
        <dgm:presLayoutVars>
          <dgm:bulletEnabled val="1"/>
        </dgm:presLayoutVars>
      </dgm:prSet>
      <dgm:spPr/>
    </dgm:pt>
    <dgm:pt modelId="{C2213C22-E879-4038-B7C1-D95C33B6281C}" type="pres">
      <dgm:prSet presAssocID="{4C969713-4958-4E8D-83C1-B752D02D003E}" presName="sp" presStyleCnt="0"/>
      <dgm:spPr/>
    </dgm:pt>
    <dgm:pt modelId="{A7728CD6-1536-4541-9D36-059898DFD217}" type="pres">
      <dgm:prSet presAssocID="{CB1C933C-1A7A-4254-BF43-466DAB766DE4}" presName="composite" presStyleCnt="0"/>
      <dgm:spPr/>
    </dgm:pt>
    <dgm:pt modelId="{A6D958C8-7E7B-4893-AD04-05925E5084CF}" type="pres">
      <dgm:prSet presAssocID="{CB1C933C-1A7A-4254-BF43-466DAB766DE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8806AC7-8518-4515-BC8F-A27BBF389972}" type="pres">
      <dgm:prSet presAssocID="{CB1C933C-1A7A-4254-BF43-466DAB766DE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B1B7578-731C-4396-B60F-33C3312E52C9}" srcId="{E72D7083-D6BD-42ED-A6E8-A49FBB5DF443}" destId="{59AA6002-F1DA-4502-94DB-F85440BD7EE9}" srcOrd="0" destOrd="0" parTransId="{EB6479C0-87DA-46E4-8676-298700049C02}" sibTransId="{D5A3803D-6168-4E1A-9A99-B8F3205ACC5F}"/>
    <dgm:cxn modelId="{357E4AA1-43AA-4C35-9A3F-F5409F602EFE}" type="presOf" srcId="{BD465376-5453-4A97-B50F-B647ED135E5D}" destId="{18806AC7-8518-4515-BC8F-A27BBF389972}" srcOrd="0" destOrd="0" presId="urn:microsoft.com/office/officeart/2005/8/layout/chevron2"/>
    <dgm:cxn modelId="{B5D71167-C555-44E8-8D5D-178454279D86}" type="presOf" srcId="{59AA6002-F1DA-4502-94DB-F85440BD7EE9}" destId="{FD8D5BFC-AA05-4579-B668-F2B59BA9F339}" srcOrd="0" destOrd="0" presId="urn:microsoft.com/office/officeart/2005/8/layout/chevron2"/>
    <dgm:cxn modelId="{D1D61E35-47FE-4BD3-9098-06DC6650054D}" srcId="{92C8C8DE-47F4-4CC0-9E38-CA0959213EEC}" destId="{E72D7083-D6BD-42ED-A6E8-A49FBB5DF443}" srcOrd="0" destOrd="0" parTransId="{9A6B428A-CBAC-4E16-9AB4-6AB3C2C19A79}" sibTransId="{4C969713-4958-4E8D-83C1-B752D02D003E}"/>
    <dgm:cxn modelId="{0F21510A-EE38-4452-BCCF-672BBAA2CC91}" type="presOf" srcId="{CB1C933C-1A7A-4254-BF43-466DAB766DE4}" destId="{A6D958C8-7E7B-4893-AD04-05925E5084CF}" srcOrd="0" destOrd="0" presId="urn:microsoft.com/office/officeart/2005/8/layout/chevron2"/>
    <dgm:cxn modelId="{3B32BEB9-9593-40DC-AE2C-D90A2B00C9D8}" srcId="{CB1C933C-1A7A-4254-BF43-466DAB766DE4}" destId="{BD465376-5453-4A97-B50F-B647ED135E5D}" srcOrd="0" destOrd="0" parTransId="{9B918515-36D2-407C-8F37-28BFE12322E4}" sibTransId="{44AEAFBC-1808-4787-9592-E18B3AD06BE2}"/>
    <dgm:cxn modelId="{F2F835DF-4014-4EC1-AF8B-144AC39CF843}" type="presOf" srcId="{92C8C8DE-47F4-4CC0-9E38-CA0959213EEC}" destId="{5BDF1F82-9EB8-4454-AF39-2E8ED0066ABF}" srcOrd="0" destOrd="0" presId="urn:microsoft.com/office/officeart/2005/8/layout/chevron2"/>
    <dgm:cxn modelId="{E40881D3-CCA2-416A-8FAC-5CF44BB5D762}" type="presOf" srcId="{E72D7083-D6BD-42ED-A6E8-A49FBB5DF443}" destId="{AE33D2F9-7F03-4EB3-8E48-B006BC698D5C}" srcOrd="0" destOrd="0" presId="urn:microsoft.com/office/officeart/2005/8/layout/chevron2"/>
    <dgm:cxn modelId="{89779D02-D947-44D4-8E9C-76779679A66B}" srcId="{92C8C8DE-47F4-4CC0-9E38-CA0959213EEC}" destId="{CB1C933C-1A7A-4254-BF43-466DAB766DE4}" srcOrd="1" destOrd="0" parTransId="{4FFACCBE-8572-48FE-9BAD-932A606B10A7}" sibTransId="{5C1CB233-45AF-4B3E-A343-CE3A339D7842}"/>
    <dgm:cxn modelId="{3DAC28F6-8177-4D5F-B161-DD7EE9ECD39A}" type="presParOf" srcId="{5BDF1F82-9EB8-4454-AF39-2E8ED0066ABF}" destId="{693E8D26-FBC1-4416-82BA-B3578F9A0CF3}" srcOrd="0" destOrd="0" presId="urn:microsoft.com/office/officeart/2005/8/layout/chevron2"/>
    <dgm:cxn modelId="{F2E1576D-E163-45ED-9301-1615F9A66E11}" type="presParOf" srcId="{693E8D26-FBC1-4416-82BA-B3578F9A0CF3}" destId="{AE33D2F9-7F03-4EB3-8E48-B006BC698D5C}" srcOrd="0" destOrd="0" presId="urn:microsoft.com/office/officeart/2005/8/layout/chevron2"/>
    <dgm:cxn modelId="{5A48BBF7-C046-4EE5-B211-597F67E3B4EE}" type="presParOf" srcId="{693E8D26-FBC1-4416-82BA-B3578F9A0CF3}" destId="{FD8D5BFC-AA05-4579-B668-F2B59BA9F339}" srcOrd="1" destOrd="0" presId="urn:microsoft.com/office/officeart/2005/8/layout/chevron2"/>
    <dgm:cxn modelId="{438D35DB-0A8E-4193-86E6-53731973A271}" type="presParOf" srcId="{5BDF1F82-9EB8-4454-AF39-2E8ED0066ABF}" destId="{C2213C22-E879-4038-B7C1-D95C33B6281C}" srcOrd="1" destOrd="0" presId="urn:microsoft.com/office/officeart/2005/8/layout/chevron2"/>
    <dgm:cxn modelId="{7C42C199-1A55-496E-BB10-F166B44996A2}" type="presParOf" srcId="{5BDF1F82-9EB8-4454-AF39-2E8ED0066ABF}" destId="{A7728CD6-1536-4541-9D36-059898DFD217}" srcOrd="2" destOrd="0" presId="urn:microsoft.com/office/officeart/2005/8/layout/chevron2"/>
    <dgm:cxn modelId="{A3144315-9243-4F8F-A58F-ADC0542E9030}" type="presParOf" srcId="{A7728CD6-1536-4541-9D36-059898DFD217}" destId="{A6D958C8-7E7B-4893-AD04-05925E5084CF}" srcOrd="0" destOrd="0" presId="urn:microsoft.com/office/officeart/2005/8/layout/chevron2"/>
    <dgm:cxn modelId="{3C94A368-17C1-46C4-9B98-309F368D6C3B}" type="presParOf" srcId="{A7728CD6-1536-4541-9D36-059898DFD217}" destId="{18806AC7-8518-4515-BC8F-A27BBF3899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C8C8DE-47F4-4CC0-9E38-CA0959213E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91DC6-D813-401B-8107-E27A6D14C460}">
      <dgm:prSet custT="1"/>
      <dgm:spPr/>
      <dgm:t>
        <a:bodyPr/>
        <a:lstStyle/>
        <a:p>
          <a:r>
            <a:rPr lang="en-US" sz="2000" b="0" i="0" dirty="0" smtClean="0"/>
            <a:t>By default, Python does not provide abstract classes. Python comes with a module that provides the base for defining Abstract Base classes(ABC) and that module name is ABC.</a:t>
          </a:r>
          <a:endParaRPr lang="en-US" sz="2000" b="0" i="0" dirty="0"/>
        </a:p>
      </dgm:t>
    </dgm:pt>
    <dgm:pt modelId="{0FA4AE69-8E6E-4914-A5B8-4D1D4ABBAB23}" type="parTrans" cxnId="{8A57CBB2-22DF-4203-A452-D1816289C551}">
      <dgm:prSet/>
      <dgm:spPr/>
      <dgm:t>
        <a:bodyPr/>
        <a:lstStyle/>
        <a:p>
          <a:endParaRPr lang="en-US" sz="2400"/>
        </a:p>
      </dgm:t>
    </dgm:pt>
    <dgm:pt modelId="{C20D942C-B7BE-4FA1-8A31-4BC7C665DDC9}" type="sibTrans" cxnId="{8A57CBB2-22DF-4203-A452-D1816289C551}">
      <dgm:prSet/>
      <dgm:spPr/>
      <dgm:t>
        <a:bodyPr/>
        <a:lstStyle/>
        <a:p>
          <a:endParaRPr lang="en-US" sz="2400"/>
        </a:p>
      </dgm:t>
    </dgm:pt>
    <dgm:pt modelId="{D90D456B-2E9E-4563-B627-685BC873EC12}">
      <dgm:prSet custT="1"/>
      <dgm:spPr/>
      <dgm:t>
        <a:bodyPr/>
        <a:lstStyle/>
        <a:p>
          <a:r>
            <a:rPr lang="en-US" sz="2000" b="0" i="0" dirty="0" smtClean="0"/>
            <a:t>ABC works by decorating methods of the base class as abstract and then registering concrete classes as implementations of the abstract base.</a:t>
          </a:r>
          <a:endParaRPr lang="en-US" sz="2000" b="0" i="0" dirty="0"/>
        </a:p>
      </dgm:t>
    </dgm:pt>
    <dgm:pt modelId="{D45EA3D4-1833-46D4-B3AA-984128D8B0E9}" type="parTrans" cxnId="{87DF0279-5B74-42CC-82F2-70B9D4DF179C}">
      <dgm:prSet/>
      <dgm:spPr/>
      <dgm:t>
        <a:bodyPr/>
        <a:lstStyle/>
        <a:p>
          <a:endParaRPr lang="en-US" sz="2400"/>
        </a:p>
      </dgm:t>
    </dgm:pt>
    <dgm:pt modelId="{1E840D09-E9C0-4F7C-BBC7-E0929F095E61}" type="sibTrans" cxnId="{87DF0279-5B74-42CC-82F2-70B9D4DF179C}">
      <dgm:prSet/>
      <dgm:spPr/>
      <dgm:t>
        <a:bodyPr/>
        <a:lstStyle/>
        <a:p>
          <a:endParaRPr lang="en-US" sz="2400"/>
        </a:p>
      </dgm:t>
    </dgm:pt>
    <dgm:pt modelId="{B3CF2034-2D90-4773-B9B2-8F18418F79AE}">
      <dgm:prSet custT="1"/>
      <dgm:spPr/>
      <dgm:t>
        <a:bodyPr/>
        <a:lstStyle/>
        <a:p>
          <a:r>
            <a:rPr lang="en-US" sz="2000" b="0" i="0" dirty="0" smtClean="0"/>
            <a:t>A method becomes abstract when decorated with the keyword @</a:t>
          </a:r>
          <a:r>
            <a:rPr lang="en-US" sz="2000" b="0" i="0" dirty="0" err="1" smtClean="0"/>
            <a:t>abstractmethod</a:t>
          </a:r>
          <a:r>
            <a:rPr lang="en-US" sz="2000" b="0" i="0" dirty="0" smtClean="0"/>
            <a:t>.</a:t>
          </a:r>
          <a:endParaRPr lang="en-US" sz="2000" b="0" i="0" dirty="0"/>
        </a:p>
      </dgm:t>
    </dgm:pt>
    <dgm:pt modelId="{A9251AB6-6E6C-46EE-A41D-D9EAEC1F9974}" type="parTrans" cxnId="{09A79FC2-F682-42F9-AA0B-62BC4EABCF19}">
      <dgm:prSet/>
      <dgm:spPr/>
      <dgm:t>
        <a:bodyPr/>
        <a:lstStyle/>
        <a:p>
          <a:endParaRPr lang="en-US" sz="2400"/>
        </a:p>
      </dgm:t>
    </dgm:pt>
    <dgm:pt modelId="{11A6F046-8C66-4EDD-BB90-D5AEE4DFC982}" type="sibTrans" cxnId="{09A79FC2-F682-42F9-AA0B-62BC4EABCF19}">
      <dgm:prSet/>
      <dgm:spPr/>
      <dgm:t>
        <a:bodyPr/>
        <a:lstStyle/>
        <a:p>
          <a:endParaRPr lang="en-US" sz="2400"/>
        </a:p>
      </dgm:t>
    </dgm:pt>
    <dgm:pt modelId="{FA954802-E156-4B52-87A8-48E58659EB2B}">
      <dgm:prSet custT="1"/>
      <dgm:spPr/>
      <dgm:t>
        <a:bodyPr/>
        <a:lstStyle/>
        <a:p>
          <a:endParaRPr lang="en-US" sz="8000" b="0" i="0" dirty="0"/>
        </a:p>
      </dgm:t>
    </dgm:pt>
    <dgm:pt modelId="{568D6146-95C8-4BC5-8230-0D22F52F0B69}" type="parTrans" cxnId="{D5C3F88E-D8AD-47D0-9DC0-2729F64C8269}">
      <dgm:prSet/>
      <dgm:spPr/>
      <dgm:t>
        <a:bodyPr/>
        <a:lstStyle/>
        <a:p>
          <a:endParaRPr lang="en-US" sz="2400"/>
        </a:p>
      </dgm:t>
    </dgm:pt>
    <dgm:pt modelId="{E34BE5D9-A002-4341-8263-D74D8C20ECF8}" type="sibTrans" cxnId="{D5C3F88E-D8AD-47D0-9DC0-2729F64C8269}">
      <dgm:prSet/>
      <dgm:spPr/>
      <dgm:t>
        <a:bodyPr/>
        <a:lstStyle/>
        <a:p>
          <a:endParaRPr lang="en-US" sz="2400"/>
        </a:p>
      </dgm:t>
    </dgm:pt>
    <dgm:pt modelId="{24128E35-8E9C-48C4-982A-66D67FAEE1CF}">
      <dgm:prSet custT="1"/>
      <dgm:spPr/>
      <dgm:t>
        <a:bodyPr/>
        <a:lstStyle/>
        <a:p>
          <a:endParaRPr lang="en-US" sz="8000" b="0" i="0" dirty="0"/>
        </a:p>
      </dgm:t>
    </dgm:pt>
    <dgm:pt modelId="{307C2725-5063-4F6A-8CA8-5716DB604569}" type="parTrans" cxnId="{555C6A49-AA8E-4221-A986-CB1B774A6354}">
      <dgm:prSet/>
      <dgm:spPr/>
      <dgm:t>
        <a:bodyPr/>
        <a:lstStyle/>
        <a:p>
          <a:endParaRPr lang="en-US" sz="2400"/>
        </a:p>
      </dgm:t>
    </dgm:pt>
    <dgm:pt modelId="{B3EA78F0-0805-4552-847E-76054B4D8A8A}" type="sibTrans" cxnId="{555C6A49-AA8E-4221-A986-CB1B774A6354}">
      <dgm:prSet/>
      <dgm:spPr/>
      <dgm:t>
        <a:bodyPr/>
        <a:lstStyle/>
        <a:p>
          <a:endParaRPr lang="en-US" sz="2400"/>
        </a:p>
      </dgm:t>
    </dgm:pt>
    <dgm:pt modelId="{81F95D2A-3A0A-49B3-B41C-34DE45188325}">
      <dgm:prSet custT="1"/>
      <dgm:spPr/>
      <dgm:t>
        <a:bodyPr/>
        <a:lstStyle/>
        <a:p>
          <a:endParaRPr lang="en-US" sz="8000" b="0" i="0" dirty="0"/>
        </a:p>
      </dgm:t>
    </dgm:pt>
    <dgm:pt modelId="{4766639F-D635-4EFC-8AA1-A082633D489C}" type="parTrans" cxnId="{178CAB7E-7B57-4A16-9D16-2E1F2439823A}">
      <dgm:prSet/>
      <dgm:spPr/>
      <dgm:t>
        <a:bodyPr/>
        <a:lstStyle/>
        <a:p>
          <a:endParaRPr lang="en-US" sz="2400"/>
        </a:p>
      </dgm:t>
    </dgm:pt>
    <dgm:pt modelId="{230A3AC4-34C4-4F28-8753-9925156748DD}" type="sibTrans" cxnId="{178CAB7E-7B57-4A16-9D16-2E1F2439823A}">
      <dgm:prSet/>
      <dgm:spPr/>
      <dgm:t>
        <a:bodyPr/>
        <a:lstStyle/>
        <a:p>
          <a:endParaRPr lang="en-US" sz="2400"/>
        </a:p>
      </dgm:t>
    </dgm:pt>
    <dgm:pt modelId="{2D877BA8-61EB-4BB4-903F-0EB696A0BF08}" type="pres">
      <dgm:prSet presAssocID="{92C8C8DE-47F4-4CC0-9E38-CA0959213EEC}" presName="Name0" presStyleCnt="0">
        <dgm:presLayoutVars>
          <dgm:dir/>
          <dgm:animLvl val="lvl"/>
          <dgm:resizeHandles val="exact"/>
        </dgm:presLayoutVars>
      </dgm:prSet>
      <dgm:spPr/>
    </dgm:pt>
    <dgm:pt modelId="{45464B69-2755-4BC6-9C32-45525576BE58}" type="pres">
      <dgm:prSet presAssocID="{FA954802-E156-4B52-87A8-48E58659EB2B}" presName="linNode" presStyleCnt="0"/>
      <dgm:spPr/>
    </dgm:pt>
    <dgm:pt modelId="{2DA211C1-B4A9-48F3-B443-77B0AC01BD3F}" type="pres">
      <dgm:prSet presAssocID="{FA954802-E156-4B52-87A8-48E58659EB2B}" presName="parentText" presStyleLbl="node1" presStyleIdx="0" presStyleCnt="3" custScaleX="48011">
        <dgm:presLayoutVars>
          <dgm:chMax val="1"/>
          <dgm:bulletEnabled val="1"/>
        </dgm:presLayoutVars>
      </dgm:prSet>
      <dgm:spPr/>
    </dgm:pt>
    <dgm:pt modelId="{C8D2F5C5-CCF7-411A-A21C-8539AB6A18DB}" type="pres">
      <dgm:prSet presAssocID="{FA954802-E156-4B52-87A8-48E58659EB2B}" presName="descendantText" presStyleLbl="alignAccFollowNode1" presStyleIdx="0" presStyleCnt="3" custScaleX="123962">
        <dgm:presLayoutVars>
          <dgm:bulletEnabled val="1"/>
        </dgm:presLayoutVars>
      </dgm:prSet>
      <dgm:spPr/>
    </dgm:pt>
    <dgm:pt modelId="{94E9F73F-F80B-48E7-B834-168DBDE48A34}" type="pres">
      <dgm:prSet presAssocID="{E34BE5D9-A002-4341-8263-D74D8C20ECF8}" presName="sp" presStyleCnt="0"/>
      <dgm:spPr/>
    </dgm:pt>
    <dgm:pt modelId="{283676D8-A0DD-450A-9531-0458977A2401}" type="pres">
      <dgm:prSet presAssocID="{24128E35-8E9C-48C4-982A-66D67FAEE1CF}" presName="linNode" presStyleCnt="0"/>
      <dgm:spPr/>
    </dgm:pt>
    <dgm:pt modelId="{643E3975-8425-4BBA-80C2-6CAAFE81F56F}" type="pres">
      <dgm:prSet presAssocID="{24128E35-8E9C-48C4-982A-66D67FAEE1CF}" presName="parentText" presStyleLbl="node1" presStyleIdx="1" presStyleCnt="3" custScaleX="48011">
        <dgm:presLayoutVars>
          <dgm:chMax val="1"/>
          <dgm:bulletEnabled val="1"/>
        </dgm:presLayoutVars>
      </dgm:prSet>
      <dgm:spPr/>
    </dgm:pt>
    <dgm:pt modelId="{1D830102-0218-4ED8-A1A2-A069C8E62C78}" type="pres">
      <dgm:prSet presAssocID="{24128E35-8E9C-48C4-982A-66D67FAEE1CF}" presName="descendantText" presStyleLbl="alignAccFollowNode1" presStyleIdx="1" presStyleCnt="3" custScaleX="123962">
        <dgm:presLayoutVars>
          <dgm:bulletEnabled val="1"/>
        </dgm:presLayoutVars>
      </dgm:prSet>
      <dgm:spPr/>
    </dgm:pt>
    <dgm:pt modelId="{2198FFBA-0F11-4DAE-A748-884F7CF47E28}" type="pres">
      <dgm:prSet presAssocID="{B3EA78F0-0805-4552-847E-76054B4D8A8A}" presName="sp" presStyleCnt="0"/>
      <dgm:spPr/>
    </dgm:pt>
    <dgm:pt modelId="{262C73F8-BECE-4778-9F58-A4433C474243}" type="pres">
      <dgm:prSet presAssocID="{81F95D2A-3A0A-49B3-B41C-34DE45188325}" presName="linNode" presStyleCnt="0"/>
      <dgm:spPr/>
    </dgm:pt>
    <dgm:pt modelId="{F0F82EFE-56D6-42DA-933C-FDDBF65C58CD}" type="pres">
      <dgm:prSet presAssocID="{81F95D2A-3A0A-49B3-B41C-34DE45188325}" presName="parentText" presStyleLbl="node1" presStyleIdx="2" presStyleCnt="3" custScaleX="48011">
        <dgm:presLayoutVars>
          <dgm:chMax val="1"/>
          <dgm:bulletEnabled val="1"/>
        </dgm:presLayoutVars>
      </dgm:prSet>
      <dgm:spPr/>
    </dgm:pt>
    <dgm:pt modelId="{06984FD8-5EEA-4C7A-842D-10152B16D9A1}" type="pres">
      <dgm:prSet presAssocID="{81F95D2A-3A0A-49B3-B41C-34DE45188325}" presName="descendantText" presStyleLbl="alignAccFollowNode1" presStyleIdx="2" presStyleCnt="3" custScaleX="123962">
        <dgm:presLayoutVars>
          <dgm:bulletEnabled val="1"/>
        </dgm:presLayoutVars>
      </dgm:prSet>
      <dgm:spPr/>
    </dgm:pt>
  </dgm:ptLst>
  <dgm:cxnLst>
    <dgm:cxn modelId="{1CEAED37-CAAE-42DC-812D-61B02FB3F3BA}" type="presOf" srcId="{B3CF2034-2D90-4773-B9B2-8F18418F79AE}" destId="{06984FD8-5EEA-4C7A-842D-10152B16D9A1}" srcOrd="0" destOrd="0" presId="urn:microsoft.com/office/officeart/2005/8/layout/vList5"/>
    <dgm:cxn modelId="{D5C3F88E-D8AD-47D0-9DC0-2729F64C8269}" srcId="{92C8C8DE-47F4-4CC0-9E38-CA0959213EEC}" destId="{FA954802-E156-4B52-87A8-48E58659EB2B}" srcOrd="0" destOrd="0" parTransId="{568D6146-95C8-4BC5-8230-0D22F52F0B69}" sibTransId="{E34BE5D9-A002-4341-8263-D74D8C20ECF8}"/>
    <dgm:cxn modelId="{C80EB02B-2F22-4092-BBE4-8DF94645C440}" type="presOf" srcId="{81F95D2A-3A0A-49B3-B41C-34DE45188325}" destId="{F0F82EFE-56D6-42DA-933C-FDDBF65C58CD}" srcOrd="0" destOrd="0" presId="urn:microsoft.com/office/officeart/2005/8/layout/vList5"/>
    <dgm:cxn modelId="{87DF0279-5B74-42CC-82F2-70B9D4DF179C}" srcId="{24128E35-8E9C-48C4-982A-66D67FAEE1CF}" destId="{D90D456B-2E9E-4563-B627-685BC873EC12}" srcOrd="0" destOrd="0" parTransId="{D45EA3D4-1833-46D4-B3AA-984128D8B0E9}" sibTransId="{1E840D09-E9C0-4F7C-BBC7-E0929F095E61}"/>
    <dgm:cxn modelId="{555C6A49-AA8E-4221-A986-CB1B774A6354}" srcId="{92C8C8DE-47F4-4CC0-9E38-CA0959213EEC}" destId="{24128E35-8E9C-48C4-982A-66D67FAEE1CF}" srcOrd="1" destOrd="0" parTransId="{307C2725-5063-4F6A-8CA8-5716DB604569}" sibTransId="{B3EA78F0-0805-4552-847E-76054B4D8A8A}"/>
    <dgm:cxn modelId="{8B7C7D75-09AD-4168-A324-01E2CBC57ED2}" type="presOf" srcId="{D90D456B-2E9E-4563-B627-685BC873EC12}" destId="{1D830102-0218-4ED8-A1A2-A069C8E62C78}" srcOrd="0" destOrd="0" presId="urn:microsoft.com/office/officeart/2005/8/layout/vList5"/>
    <dgm:cxn modelId="{B4D7D292-09D7-4AE9-AC28-443CB2349654}" type="presOf" srcId="{FA954802-E156-4B52-87A8-48E58659EB2B}" destId="{2DA211C1-B4A9-48F3-B443-77B0AC01BD3F}" srcOrd="0" destOrd="0" presId="urn:microsoft.com/office/officeart/2005/8/layout/vList5"/>
    <dgm:cxn modelId="{8A57CBB2-22DF-4203-A452-D1816289C551}" srcId="{FA954802-E156-4B52-87A8-48E58659EB2B}" destId="{E2391DC6-D813-401B-8107-E27A6D14C460}" srcOrd="0" destOrd="0" parTransId="{0FA4AE69-8E6E-4914-A5B8-4D1D4ABBAB23}" sibTransId="{C20D942C-B7BE-4FA1-8A31-4BC7C665DDC9}"/>
    <dgm:cxn modelId="{2C46100C-FB58-4DE4-97CD-6D0BD42ADBD6}" type="presOf" srcId="{92C8C8DE-47F4-4CC0-9E38-CA0959213EEC}" destId="{2D877BA8-61EB-4BB4-903F-0EB696A0BF08}" srcOrd="0" destOrd="0" presId="urn:microsoft.com/office/officeart/2005/8/layout/vList5"/>
    <dgm:cxn modelId="{178CAB7E-7B57-4A16-9D16-2E1F2439823A}" srcId="{92C8C8DE-47F4-4CC0-9E38-CA0959213EEC}" destId="{81F95D2A-3A0A-49B3-B41C-34DE45188325}" srcOrd="2" destOrd="0" parTransId="{4766639F-D635-4EFC-8AA1-A082633D489C}" sibTransId="{230A3AC4-34C4-4F28-8753-9925156748DD}"/>
    <dgm:cxn modelId="{C11A2DDF-A67D-43B1-8E5F-C546E832A054}" type="presOf" srcId="{24128E35-8E9C-48C4-982A-66D67FAEE1CF}" destId="{643E3975-8425-4BBA-80C2-6CAAFE81F56F}" srcOrd="0" destOrd="0" presId="urn:microsoft.com/office/officeart/2005/8/layout/vList5"/>
    <dgm:cxn modelId="{09A79FC2-F682-42F9-AA0B-62BC4EABCF19}" srcId="{81F95D2A-3A0A-49B3-B41C-34DE45188325}" destId="{B3CF2034-2D90-4773-B9B2-8F18418F79AE}" srcOrd="0" destOrd="0" parTransId="{A9251AB6-6E6C-46EE-A41D-D9EAEC1F9974}" sibTransId="{11A6F046-8C66-4EDD-BB90-D5AEE4DFC982}"/>
    <dgm:cxn modelId="{F44E9160-9086-49E7-A83C-31A68C09493D}" type="presOf" srcId="{E2391DC6-D813-401B-8107-E27A6D14C460}" destId="{C8D2F5C5-CCF7-411A-A21C-8539AB6A18DB}" srcOrd="0" destOrd="0" presId="urn:microsoft.com/office/officeart/2005/8/layout/vList5"/>
    <dgm:cxn modelId="{043246E3-844C-4258-AB17-06D459923B03}" type="presParOf" srcId="{2D877BA8-61EB-4BB4-903F-0EB696A0BF08}" destId="{45464B69-2755-4BC6-9C32-45525576BE58}" srcOrd="0" destOrd="0" presId="urn:microsoft.com/office/officeart/2005/8/layout/vList5"/>
    <dgm:cxn modelId="{861837F4-9AA1-42C3-8BAD-44B2C36C526B}" type="presParOf" srcId="{45464B69-2755-4BC6-9C32-45525576BE58}" destId="{2DA211C1-B4A9-48F3-B443-77B0AC01BD3F}" srcOrd="0" destOrd="0" presId="urn:microsoft.com/office/officeart/2005/8/layout/vList5"/>
    <dgm:cxn modelId="{B678E0C6-E90E-4A90-85B3-C8DA5EB71F51}" type="presParOf" srcId="{45464B69-2755-4BC6-9C32-45525576BE58}" destId="{C8D2F5C5-CCF7-411A-A21C-8539AB6A18DB}" srcOrd="1" destOrd="0" presId="urn:microsoft.com/office/officeart/2005/8/layout/vList5"/>
    <dgm:cxn modelId="{961B3EAD-A0DE-4C35-A9E2-8849D84A6FAE}" type="presParOf" srcId="{2D877BA8-61EB-4BB4-903F-0EB696A0BF08}" destId="{94E9F73F-F80B-48E7-B834-168DBDE48A34}" srcOrd="1" destOrd="0" presId="urn:microsoft.com/office/officeart/2005/8/layout/vList5"/>
    <dgm:cxn modelId="{80E08C77-C3BB-43F2-AB78-9EF719B0E259}" type="presParOf" srcId="{2D877BA8-61EB-4BB4-903F-0EB696A0BF08}" destId="{283676D8-A0DD-450A-9531-0458977A2401}" srcOrd="2" destOrd="0" presId="urn:microsoft.com/office/officeart/2005/8/layout/vList5"/>
    <dgm:cxn modelId="{22BA9576-109A-450C-91B8-56BB702E2ED8}" type="presParOf" srcId="{283676D8-A0DD-450A-9531-0458977A2401}" destId="{643E3975-8425-4BBA-80C2-6CAAFE81F56F}" srcOrd="0" destOrd="0" presId="urn:microsoft.com/office/officeart/2005/8/layout/vList5"/>
    <dgm:cxn modelId="{8649D44C-10CE-482A-B465-BC5CD5EB9428}" type="presParOf" srcId="{283676D8-A0DD-450A-9531-0458977A2401}" destId="{1D830102-0218-4ED8-A1A2-A069C8E62C78}" srcOrd="1" destOrd="0" presId="urn:microsoft.com/office/officeart/2005/8/layout/vList5"/>
    <dgm:cxn modelId="{7CFCF86D-40E1-4E0C-8939-C92F93C35ECC}" type="presParOf" srcId="{2D877BA8-61EB-4BB4-903F-0EB696A0BF08}" destId="{2198FFBA-0F11-4DAE-A748-884F7CF47E28}" srcOrd="3" destOrd="0" presId="urn:microsoft.com/office/officeart/2005/8/layout/vList5"/>
    <dgm:cxn modelId="{3CBFF8DA-8886-4951-B3ED-26D9D8F6E24D}" type="presParOf" srcId="{2D877BA8-61EB-4BB4-903F-0EB696A0BF08}" destId="{262C73F8-BECE-4778-9F58-A4433C474243}" srcOrd="4" destOrd="0" presId="urn:microsoft.com/office/officeart/2005/8/layout/vList5"/>
    <dgm:cxn modelId="{4B38A08A-423B-48C7-A471-2389FC4230E1}" type="presParOf" srcId="{262C73F8-BECE-4778-9F58-A4433C474243}" destId="{F0F82EFE-56D6-42DA-933C-FDDBF65C58CD}" srcOrd="0" destOrd="0" presId="urn:microsoft.com/office/officeart/2005/8/layout/vList5"/>
    <dgm:cxn modelId="{780F79F9-41CE-4019-8249-7EF059E288F1}" type="presParOf" srcId="{262C73F8-BECE-4778-9F58-A4433C474243}" destId="{06984FD8-5EEA-4C7A-842D-10152B16D9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ACF3E-59EF-480B-AD4D-51657BA1599C}">
      <dsp:nvSpPr>
        <dsp:cNvPr id="0" name=""/>
        <dsp:cNvSpPr/>
      </dsp:nvSpPr>
      <dsp:spPr>
        <a:xfrm>
          <a:off x="0" y="0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Abstraction is the concept of object-oriented programming that “shows” only essential attributes and “hides” unnecessary information.</a:t>
          </a:r>
          <a:endParaRPr lang="en-US" sz="2000" kern="1200" dirty="0"/>
        </a:p>
      </dsp:txBody>
      <dsp:txXfrm>
        <a:off x="1609374" y="0"/>
        <a:ext cx="6025373" cy="824253"/>
      </dsp:txXfrm>
    </dsp:sp>
    <dsp:sp modelId="{6917E3FD-F773-4154-A6F2-D3C84DE9B6A0}">
      <dsp:nvSpPr>
        <dsp:cNvPr id="0" name=""/>
        <dsp:cNvSpPr/>
      </dsp:nvSpPr>
      <dsp:spPr>
        <a:xfrm>
          <a:off x="82425" y="82425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30828-3919-4C0E-AB4F-3CF7409E25F1}">
      <dsp:nvSpPr>
        <dsp:cNvPr id="0" name=""/>
        <dsp:cNvSpPr/>
      </dsp:nvSpPr>
      <dsp:spPr>
        <a:xfrm>
          <a:off x="0" y="906678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The main purpose of abstraction is hiding the unnecessary details from the users.</a:t>
          </a:r>
          <a:endParaRPr lang="en-US" sz="2000" b="0" i="0" kern="1200"/>
        </a:p>
      </dsp:txBody>
      <dsp:txXfrm>
        <a:off x="1609374" y="906678"/>
        <a:ext cx="6025373" cy="824253"/>
      </dsp:txXfrm>
    </dsp:sp>
    <dsp:sp modelId="{5CC4CC5B-5C70-45CD-B581-E4FE9346F8D0}">
      <dsp:nvSpPr>
        <dsp:cNvPr id="0" name=""/>
        <dsp:cNvSpPr/>
      </dsp:nvSpPr>
      <dsp:spPr>
        <a:xfrm>
          <a:off x="82425" y="989103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21981-3233-495E-8408-72AEF2C3E64A}">
      <dsp:nvSpPr>
        <dsp:cNvPr id="0" name=""/>
        <dsp:cNvSpPr/>
      </dsp:nvSpPr>
      <dsp:spPr>
        <a:xfrm>
          <a:off x="0" y="1813356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Abstraction is selecting data from a larger pool to show only relevant details of the object to the user.</a:t>
          </a:r>
          <a:endParaRPr lang="en-US" sz="2000" b="0" i="0" kern="1200"/>
        </a:p>
      </dsp:txBody>
      <dsp:txXfrm>
        <a:off x="1609374" y="1813356"/>
        <a:ext cx="6025373" cy="824253"/>
      </dsp:txXfrm>
    </dsp:sp>
    <dsp:sp modelId="{12BD85F4-E7A8-4F06-9FCC-CD0797C076DA}">
      <dsp:nvSpPr>
        <dsp:cNvPr id="0" name=""/>
        <dsp:cNvSpPr/>
      </dsp:nvSpPr>
      <dsp:spPr>
        <a:xfrm>
          <a:off x="82425" y="1895781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5C04-7E1B-42FB-8203-8DD51325A32C}">
      <dsp:nvSpPr>
        <dsp:cNvPr id="0" name=""/>
        <dsp:cNvSpPr/>
      </dsp:nvSpPr>
      <dsp:spPr>
        <a:xfrm>
          <a:off x="0" y="2720034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It helps in reducing programming complexity and efforts.</a:t>
          </a:r>
          <a:endParaRPr lang="en-US" sz="2000" b="0" i="0" kern="1200"/>
        </a:p>
      </dsp:txBody>
      <dsp:txXfrm>
        <a:off x="1609374" y="2720034"/>
        <a:ext cx="6025373" cy="824253"/>
      </dsp:txXfrm>
    </dsp:sp>
    <dsp:sp modelId="{0A709CAD-5365-4966-B2E0-BADD670F28DB}">
      <dsp:nvSpPr>
        <dsp:cNvPr id="0" name=""/>
        <dsp:cNvSpPr/>
      </dsp:nvSpPr>
      <dsp:spPr>
        <a:xfrm>
          <a:off x="82425" y="2802460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93DFB-1A44-494F-B466-A4CBF82FB75E}">
      <dsp:nvSpPr>
        <dsp:cNvPr id="0" name=""/>
        <dsp:cNvSpPr/>
      </dsp:nvSpPr>
      <dsp:spPr>
        <a:xfrm>
          <a:off x="0" y="3626713"/>
          <a:ext cx="7634748" cy="824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It is one of the most important concepts of OOPs.</a:t>
          </a:r>
          <a:endParaRPr lang="en-US" sz="2000" b="0" i="0" kern="1200"/>
        </a:p>
      </dsp:txBody>
      <dsp:txXfrm>
        <a:off x="1609374" y="3626713"/>
        <a:ext cx="6025373" cy="824253"/>
      </dsp:txXfrm>
    </dsp:sp>
    <dsp:sp modelId="{F1B13192-3513-4477-A720-DB5F4F727177}">
      <dsp:nvSpPr>
        <dsp:cNvPr id="0" name=""/>
        <dsp:cNvSpPr/>
      </dsp:nvSpPr>
      <dsp:spPr>
        <a:xfrm>
          <a:off x="82425" y="3709138"/>
          <a:ext cx="1526949" cy="65940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B083B-6EFB-4EF6-93A5-E0E2E697CBB0}">
      <dsp:nvSpPr>
        <dsp:cNvPr id="0" name=""/>
        <dsp:cNvSpPr/>
      </dsp:nvSpPr>
      <dsp:spPr>
        <a:xfrm>
          <a:off x="2846227" y="2364026"/>
          <a:ext cx="1750563" cy="1750563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 Class</a:t>
          </a:r>
          <a:endParaRPr lang="en-US" sz="2500" kern="1200" dirty="0"/>
        </a:p>
      </dsp:txBody>
      <dsp:txXfrm>
        <a:off x="3102591" y="2620390"/>
        <a:ext cx="1237835" cy="1237835"/>
      </dsp:txXfrm>
    </dsp:sp>
    <dsp:sp modelId="{00B6356E-D46B-4F58-B4A6-25A4EA20CEE1}">
      <dsp:nvSpPr>
        <dsp:cNvPr id="0" name=""/>
        <dsp:cNvSpPr/>
      </dsp:nvSpPr>
      <dsp:spPr>
        <a:xfrm rot="10800000">
          <a:off x="1147626" y="2989852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360E-80E9-45CC-9BF7-6DF1CD4A3A9E}">
      <dsp:nvSpPr>
        <dsp:cNvPr id="0" name=""/>
        <dsp:cNvSpPr/>
      </dsp:nvSpPr>
      <dsp:spPr>
        <a:xfrm>
          <a:off x="316108" y="257409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class is declared with keyword abstract</a:t>
          </a:r>
          <a:endParaRPr lang="en-US" sz="1800" kern="1200" dirty="0"/>
        </a:p>
      </dsp:txBody>
      <dsp:txXfrm>
        <a:off x="355075" y="2613060"/>
        <a:ext cx="1585101" cy="1252494"/>
      </dsp:txXfrm>
    </dsp:sp>
    <dsp:sp modelId="{0766F962-7249-4E97-9971-EC6FC50E8D64}">
      <dsp:nvSpPr>
        <dsp:cNvPr id="0" name=""/>
        <dsp:cNvSpPr/>
      </dsp:nvSpPr>
      <dsp:spPr>
        <a:xfrm rot="13500000">
          <a:off x="1666426" y="1737358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3B54-52CA-441A-BEBE-07B278FAD165}">
      <dsp:nvSpPr>
        <dsp:cNvPr id="0" name=""/>
        <dsp:cNvSpPr/>
      </dsp:nvSpPr>
      <dsp:spPr>
        <a:xfrm>
          <a:off x="1069981" y="75408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cannot be instantiated</a:t>
          </a:r>
          <a:endParaRPr lang="en-US" sz="1800" kern="1200" dirty="0"/>
        </a:p>
      </dsp:txBody>
      <dsp:txXfrm>
        <a:off x="1108948" y="793050"/>
        <a:ext cx="1585101" cy="1252494"/>
      </dsp:txXfrm>
    </dsp:sp>
    <dsp:sp modelId="{7E75635D-3684-4AD8-9D52-2FECB950027D}">
      <dsp:nvSpPr>
        <dsp:cNvPr id="0" name=""/>
        <dsp:cNvSpPr/>
      </dsp:nvSpPr>
      <dsp:spPr>
        <a:xfrm rot="16200000">
          <a:off x="2918920" y="1218558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7407A-A761-4021-B27C-E4D3FEB85FA7}">
      <dsp:nvSpPr>
        <dsp:cNvPr id="0" name=""/>
        <dsp:cNvSpPr/>
      </dsp:nvSpPr>
      <dsp:spPr>
        <a:xfrm>
          <a:off x="2889991" y="210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class can have abstract and non-abstract methods</a:t>
          </a:r>
          <a:endParaRPr lang="en-US" sz="1800" kern="1200" dirty="0"/>
        </a:p>
      </dsp:txBody>
      <dsp:txXfrm>
        <a:off x="2928958" y="39177"/>
        <a:ext cx="1585101" cy="1252494"/>
      </dsp:txXfrm>
    </dsp:sp>
    <dsp:sp modelId="{8C6D0BE1-5929-44D0-BFD2-5ECB15CF316C}">
      <dsp:nvSpPr>
        <dsp:cNvPr id="0" name=""/>
        <dsp:cNvSpPr/>
      </dsp:nvSpPr>
      <dsp:spPr>
        <a:xfrm rot="18900000">
          <a:off x="4171414" y="1737358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BAB4-58C7-4C1F-B7DE-21964BD408AE}">
      <dsp:nvSpPr>
        <dsp:cNvPr id="0" name=""/>
        <dsp:cNvSpPr/>
      </dsp:nvSpPr>
      <dsp:spPr>
        <a:xfrm>
          <a:off x="4710002" y="75408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can have constructors and static methods.</a:t>
          </a:r>
          <a:endParaRPr lang="en-US" sz="1800" kern="1200" dirty="0"/>
        </a:p>
      </dsp:txBody>
      <dsp:txXfrm>
        <a:off x="4748969" y="793050"/>
        <a:ext cx="1585101" cy="1252494"/>
      </dsp:txXfrm>
    </dsp:sp>
    <dsp:sp modelId="{43C113E4-8523-4C14-96A1-52CF792D8DD2}">
      <dsp:nvSpPr>
        <dsp:cNvPr id="0" name=""/>
        <dsp:cNvSpPr/>
      </dsp:nvSpPr>
      <dsp:spPr>
        <a:xfrm>
          <a:off x="4690214" y="2989852"/>
          <a:ext cx="1605178" cy="498910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B83E8-9E19-455F-ABC0-281470B8842C}">
      <dsp:nvSpPr>
        <dsp:cNvPr id="0" name=""/>
        <dsp:cNvSpPr/>
      </dsp:nvSpPr>
      <dsp:spPr>
        <a:xfrm>
          <a:off x="5463875" y="2574093"/>
          <a:ext cx="1663035" cy="1330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can have final method</a:t>
          </a:r>
          <a:endParaRPr lang="en-US" sz="1800" kern="1200" dirty="0"/>
        </a:p>
      </dsp:txBody>
      <dsp:txXfrm>
        <a:off x="5502842" y="2613060"/>
        <a:ext cx="1585101" cy="1252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5EDD6-0A88-4325-B600-9A559A2AADB8}">
      <dsp:nvSpPr>
        <dsp:cNvPr id="0" name=""/>
        <dsp:cNvSpPr/>
      </dsp:nvSpPr>
      <dsp:spPr>
        <a:xfrm>
          <a:off x="3900487" y="1652108"/>
          <a:ext cx="2768087" cy="65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70"/>
              </a:lnTo>
              <a:lnTo>
                <a:pt x="2768087" y="448870"/>
              </a:lnTo>
              <a:lnTo>
                <a:pt x="2768087" y="658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11393-4BA6-415D-AC74-99E608CE14BF}">
      <dsp:nvSpPr>
        <dsp:cNvPr id="0" name=""/>
        <dsp:cNvSpPr/>
      </dsp:nvSpPr>
      <dsp:spPr>
        <a:xfrm>
          <a:off x="3854767" y="1652108"/>
          <a:ext cx="91440" cy="658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8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4B32B-C938-4E6B-94CD-9D5AACDC0F22}">
      <dsp:nvSpPr>
        <dsp:cNvPr id="0" name=""/>
        <dsp:cNvSpPr/>
      </dsp:nvSpPr>
      <dsp:spPr>
        <a:xfrm>
          <a:off x="1132399" y="1652108"/>
          <a:ext cx="2768087" cy="658679"/>
        </a:xfrm>
        <a:custGeom>
          <a:avLst/>
          <a:gdLst/>
          <a:ahLst/>
          <a:cxnLst/>
          <a:rect l="0" t="0" r="0" b="0"/>
          <a:pathLst>
            <a:path>
              <a:moveTo>
                <a:pt x="2768087" y="0"/>
              </a:moveTo>
              <a:lnTo>
                <a:pt x="2768087" y="448870"/>
              </a:lnTo>
              <a:lnTo>
                <a:pt x="0" y="448870"/>
              </a:lnTo>
              <a:lnTo>
                <a:pt x="0" y="658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5AE28-2E2F-4E35-B283-204F9097FDA9}">
      <dsp:nvSpPr>
        <dsp:cNvPr id="0" name=""/>
        <dsp:cNvSpPr/>
      </dsp:nvSpPr>
      <dsp:spPr>
        <a:xfrm>
          <a:off x="2768087" y="213960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7C3E4-67BA-4459-9E6F-8BDE639823B5}">
      <dsp:nvSpPr>
        <dsp:cNvPr id="0" name=""/>
        <dsp:cNvSpPr/>
      </dsp:nvSpPr>
      <dsp:spPr>
        <a:xfrm>
          <a:off x="3019732" y="453023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Vehicle</a:t>
          </a:r>
          <a:endParaRPr lang="en-US" sz="3000" kern="1200" dirty="0"/>
        </a:p>
      </dsp:txBody>
      <dsp:txXfrm>
        <a:off x="3061854" y="495145"/>
        <a:ext cx="2180555" cy="1353903"/>
      </dsp:txXfrm>
    </dsp:sp>
    <dsp:sp modelId="{E5D96E18-AF5D-47BF-8FFC-336453EF5BB9}">
      <dsp:nvSpPr>
        <dsp:cNvPr id="0" name=""/>
        <dsp:cNvSpPr/>
      </dsp:nvSpPr>
      <dsp:spPr>
        <a:xfrm>
          <a:off x="0" y="2310787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51EE0-BCB7-4A0E-A193-54F8BE08F218}">
      <dsp:nvSpPr>
        <dsp:cNvPr id="0" name=""/>
        <dsp:cNvSpPr/>
      </dsp:nvSpPr>
      <dsp:spPr>
        <a:xfrm>
          <a:off x="251644" y="2549849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Sport Car</a:t>
          </a:r>
          <a:endParaRPr lang="en-US" sz="3000" kern="1200" dirty="0"/>
        </a:p>
      </dsp:txBody>
      <dsp:txXfrm>
        <a:off x="293766" y="2591971"/>
        <a:ext cx="2180555" cy="1353903"/>
      </dsp:txXfrm>
    </dsp:sp>
    <dsp:sp modelId="{DBB4ADC8-80D7-4AD0-8102-7596C6F9E4E7}">
      <dsp:nvSpPr>
        <dsp:cNvPr id="0" name=""/>
        <dsp:cNvSpPr/>
      </dsp:nvSpPr>
      <dsp:spPr>
        <a:xfrm>
          <a:off x="2768087" y="2310787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0C2ED-2118-45B5-A6E1-5115AE6225A5}">
      <dsp:nvSpPr>
        <dsp:cNvPr id="0" name=""/>
        <dsp:cNvSpPr/>
      </dsp:nvSpPr>
      <dsp:spPr>
        <a:xfrm>
          <a:off x="3019732" y="2549849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Wagon</a:t>
          </a:r>
          <a:endParaRPr lang="en-US" sz="3000" kern="1200" dirty="0"/>
        </a:p>
      </dsp:txBody>
      <dsp:txXfrm>
        <a:off x="3061854" y="2591971"/>
        <a:ext cx="2180555" cy="1353903"/>
      </dsp:txXfrm>
    </dsp:sp>
    <dsp:sp modelId="{3094C2F6-B91A-4189-9CCF-A6BE36166A58}">
      <dsp:nvSpPr>
        <dsp:cNvPr id="0" name=""/>
        <dsp:cNvSpPr/>
      </dsp:nvSpPr>
      <dsp:spPr>
        <a:xfrm>
          <a:off x="5536175" y="2310787"/>
          <a:ext cx="2264799" cy="1438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A19C9-3EAB-4137-9A68-575157A36EAC}">
      <dsp:nvSpPr>
        <dsp:cNvPr id="0" name=""/>
        <dsp:cNvSpPr/>
      </dsp:nvSpPr>
      <dsp:spPr>
        <a:xfrm>
          <a:off x="5787819" y="2549849"/>
          <a:ext cx="2264799" cy="1438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Convertible</a:t>
          </a:r>
          <a:endParaRPr lang="en-US" sz="3000" kern="1200" dirty="0"/>
        </a:p>
      </dsp:txBody>
      <dsp:txXfrm>
        <a:off x="5829941" y="2591971"/>
        <a:ext cx="2180555" cy="1353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A78C9-D966-451E-A3F3-808B797BBCF5}">
      <dsp:nvSpPr>
        <dsp:cNvPr id="0" name=""/>
        <dsp:cNvSpPr/>
      </dsp:nvSpPr>
      <dsp:spPr>
        <a:xfrm>
          <a:off x="-5400648" y="-827068"/>
          <a:ext cx="6431281" cy="6431281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B52DA-F995-4F04-9305-DEA8A78E9449}">
      <dsp:nvSpPr>
        <dsp:cNvPr id="0" name=""/>
        <dsp:cNvSpPr/>
      </dsp:nvSpPr>
      <dsp:spPr>
        <a:xfrm>
          <a:off x="663067" y="477714"/>
          <a:ext cx="6905755" cy="9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3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Abstraction in python is defined as hiding the implementation of logic from the client and using the particular application.</a:t>
          </a:r>
          <a:endParaRPr lang="en-US" sz="2100" b="0" i="0" kern="1200" dirty="0"/>
        </a:p>
      </dsp:txBody>
      <dsp:txXfrm>
        <a:off x="663067" y="477714"/>
        <a:ext cx="6905755" cy="955428"/>
      </dsp:txXfrm>
    </dsp:sp>
    <dsp:sp modelId="{31A7FE87-F4D5-4CE8-BAD7-78CD757E3F41}">
      <dsp:nvSpPr>
        <dsp:cNvPr id="0" name=""/>
        <dsp:cNvSpPr/>
      </dsp:nvSpPr>
      <dsp:spPr>
        <a:xfrm>
          <a:off x="65924" y="358285"/>
          <a:ext cx="1194286" cy="1194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D4F0C-586D-4130-B507-DC1A9E2EEC1A}">
      <dsp:nvSpPr>
        <dsp:cNvPr id="0" name=""/>
        <dsp:cNvSpPr/>
      </dsp:nvSpPr>
      <dsp:spPr>
        <a:xfrm>
          <a:off x="1010365" y="1910857"/>
          <a:ext cx="6558457" cy="9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3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It hides the irrelevant data specified in the project, reducing complexity and giving value to the efficiency.</a:t>
          </a:r>
          <a:endParaRPr lang="en-US" sz="2100" b="0" i="0" kern="1200"/>
        </a:p>
      </dsp:txBody>
      <dsp:txXfrm>
        <a:off x="1010365" y="1910857"/>
        <a:ext cx="6558457" cy="955428"/>
      </dsp:txXfrm>
    </dsp:sp>
    <dsp:sp modelId="{82B73CE8-8FAA-49FA-BAC5-518816415BC7}">
      <dsp:nvSpPr>
        <dsp:cNvPr id="0" name=""/>
        <dsp:cNvSpPr/>
      </dsp:nvSpPr>
      <dsp:spPr>
        <a:xfrm>
          <a:off x="413222" y="1791429"/>
          <a:ext cx="1194286" cy="1194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222AA-6668-4666-B56C-5CD39C7A7E11}">
      <dsp:nvSpPr>
        <dsp:cNvPr id="0" name=""/>
        <dsp:cNvSpPr/>
      </dsp:nvSpPr>
      <dsp:spPr>
        <a:xfrm>
          <a:off x="663067" y="3344000"/>
          <a:ext cx="6905755" cy="95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37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Abstraction is made in Python using </a:t>
          </a:r>
          <a:r>
            <a:rPr lang="en-US" sz="2100" b="1" i="0" kern="1200" smtClean="0"/>
            <a:t>Abstract classes</a:t>
          </a:r>
          <a:r>
            <a:rPr lang="en-US" sz="2100" b="0" i="0" kern="1200" smtClean="0"/>
            <a:t> and their methods in the code.</a:t>
          </a:r>
          <a:endParaRPr lang="en-US" sz="2100" b="0" i="0" kern="1200"/>
        </a:p>
      </dsp:txBody>
      <dsp:txXfrm>
        <a:off x="663067" y="3344000"/>
        <a:ext cx="6905755" cy="955428"/>
      </dsp:txXfrm>
    </dsp:sp>
    <dsp:sp modelId="{2C89F48B-F48F-40E7-BCC2-BF8D3BE9F76F}">
      <dsp:nvSpPr>
        <dsp:cNvPr id="0" name=""/>
        <dsp:cNvSpPr/>
      </dsp:nvSpPr>
      <dsp:spPr>
        <a:xfrm>
          <a:off x="65924" y="3224572"/>
          <a:ext cx="1194286" cy="1194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69DA-9D0F-4E21-822F-A706C3E07050}">
      <dsp:nvSpPr>
        <dsp:cNvPr id="0" name=""/>
        <dsp:cNvSpPr/>
      </dsp:nvSpPr>
      <dsp:spPr>
        <a:xfrm>
          <a:off x="0" y="13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Abstract Class is a type of class in OOPs, that declare one or more abstract methods.</a:t>
          </a:r>
          <a:endParaRPr lang="en-US" sz="2400" b="0" i="0" kern="1200" dirty="0"/>
        </a:p>
      </dsp:txBody>
      <dsp:txXfrm>
        <a:off x="46606" y="47987"/>
        <a:ext cx="7541536" cy="861508"/>
      </dsp:txXfrm>
    </dsp:sp>
    <dsp:sp modelId="{32C1490A-52EF-43E3-B76F-B73505C52D1D}">
      <dsp:nvSpPr>
        <dsp:cNvPr id="0" name=""/>
        <dsp:cNvSpPr/>
      </dsp:nvSpPr>
      <dsp:spPr>
        <a:xfrm>
          <a:off x="0" y="11029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These classes can have abstract methods as well as concrete methods.</a:t>
          </a:r>
          <a:endParaRPr lang="en-US" sz="2400" b="0" i="0" kern="1200" dirty="0"/>
        </a:p>
      </dsp:txBody>
      <dsp:txXfrm>
        <a:off x="46606" y="1149587"/>
        <a:ext cx="7541536" cy="861508"/>
      </dsp:txXfrm>
    </dsp:sp>
    <dsp:sp modelId="{80B141EB-5A6E-4246-A322-6B173DE74BEB}">
      <dsp:nvSpPr>
        <dsp:cNvPr id="0" name=""/>
        <dsp:cNvSpPr/>
      </dsp:nvSpPr>
      <dsp:spPr>
        <a:xfrm>
          <a:off x="0" y="22045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A normal class cannot have abstract methods.</a:t>
          </a:r>
          <a:endParaRPr lang="en-US" sz="2400" b="0" i="0" kern="1200"/>
        </a:p>
      </dsp:txBody>
      <dsp:txXfrm>
        <a:off x="46606" y="2251187"/>
        <a:ext cx="7541536" cy="861508"/>
      </dsp:txXfrm>
    </dsp:sp>
    <dsp:sp modelId="{064A307E-4EE3-4761-A495-851DB27FD6AE}">
      <dsp:nvSpPr>
        <dsp:cNvPr id="0" name=""/>
        <dsp:cNvSpPr/>
      </dsp:nvSpPr>
      <dsp:spPr>
        <a:xfrm>
          <a:off x="0" y="3306181"/>
          <a:ext cx="7634748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An abstract class is a class that contains at least one abstract method.</a:t>
          </a:r>
          <a:endParaRPr lang="en-US" sz="2400" b="0" i="0" kern="1200"/>
        </a:p>
      </dsp:txBody>
      <dsp:txXfrm>
        <a:off x="46606" y="3352787"/>
        <a:ext cx="7541536" cy="861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C8BC7-521A-42F5-9C10-0538D0D52C3E}">
      <dsp:nvSpPr>
        <dsp:cNvPr id="0" name=""/>
        <dsp:cNvSpPr/>
      </dsp:nvSpPr>
      <dsp:spPr>
        <a:xfrm>
          <a:off x="2743" y="2062889"/>
          <a:ext cx="7629260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Abstract Method is a method that has just the method definition but does not contain implementation.</a:t>
          </a:r>
          <a:endParaRPr lang="en-US" sz="2400" b="0" i="0" kern="1200" dirty="0"/>
        </a:p>
      </dsp:txBody>
      <dsp:txXfrm>
        <a:off x="57221" y="2117367"/>
        <a:ext cx="7520304" cy="1751054"/>
      </dsp:txXfrm>
    </dsp:sp>
    <dsp:sp modelId="{710B776F-A4BF-430D-B8AE-35FFC4A85B95}">
      <dsp:nvSpPr>
        <dsp:cNvPr id="0" name=""/>
        <dsp:cNvSpPr/>
      </dsp:nvSpPr>
      <dsp:spPr>
        <a:xfrm>
          <a:off x="2743" y="170"/>
          <a:ext cx="2408226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A method without a body is known as an Abstract Method.</a:t>
          </a:r>
          <a:endParaRPr lang="en-US" sz="2400" b="0" i="0" kern="1200" dirty="0"/>
        </a:p>
      </dsp:txBody>
      <dsp:txXfrm>
        <a:off x="57221" y="54648"/>
        <a:ext cx="2299270" cy="1751054"/>
      </dsp:txXfrm>
    </dsp:sp>
    <dsp:sp modelId="{41F1D9E7-F62E-47AB-ABE8-BA2804408435}">
      <dsp:nvSpPr>
        <dsp:cNvPr id="0" name=""/>
        <dsp:cNvSpPr/>
      </dsp:nvSpPr>
      <dsp:spPr>
        <a:xfrm>
          <a:off x="2613260" y="170"/>
          <a:ext cx="2408226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It must be declared in an abstract class.</a:t>
          </a:r>
          <a:endParaRPr lang="en-US" sz="2400" b="0" i="0" kern="1200" dirty="0"/>
        </a:p>
      </dsp:txBody>
      <dsp:txXfrm>
        <a:off x="2667738" y="54648"/>
        <a:ext cx="2299270" cy="1751054"/>
      </dsp:txXfrm>
    </dsp:sp>
    <dsp:sp modelId="{864A00B3-5686-4653-917D-5C79E9706448}">
      <dsp:nvSpPr>
        <dsp:cNvPr id="0" name=""/>
        <dsp:cNvSpPr/>
      </dsp:nvSpPr>
      <dsp:spPr>
        <a:xfrm>
          <a:off x="5223778" y="170"/>
          <a:ext cx="2408226" cy="186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 abstract method will never be final because the abstract class must implement all the abstract methods.</a:t>
          </a:r>
          <a:endParaRPr lang="en-US" sz="2000" b="0" i="0" kern="1200" dirty="0"/>
        </a:p>
      </dsp:txBody>
      <dsp:txXfrm>
        <a:off x="5278256" y="54648"/>
        <a:ext cx="2299270" cy="17510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3C34F-432B-4C4B-94BC-95488359E5A8}">
      <dsp:nvSpPr>
        <dsp:cNvPr id="0" name=""/>
        <dsp:cNvSpPr/>
      </dsp:nvSpPr>
      <dsp:spPr>
        <a:xfrm>
          <a:off x="79217" y="1399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Abstract methods are mostly declared where two or more subclasses are also doing the same thing in different ways through different implementations.</a:t>
          </a:r>
          <a:endParaRPr lang="en-US" sz="2200" b="0" i="0" kern="1200" dirty="0"/>
        </a:p>
      </dsp:txBody>
      <dsp:txXfrm>
        <a:off x="79217" y="1399"/>
        <a:ext cx="3560148" cy="2136089"/>
      </dsp:txXfrm>
    </dsp:sp>
    <dsp:sp modelId="{E0DEF172-ADBE-41D1-BDBA-9E8A91395EFE}">
      <dsp:nvSpPr>
        <dsp:cNvPr id="0" name=""/>
        <dsp:cNvSpPr/>
      </dsp:nvSpPr>
      <dsp:spPr>
        <a:xfrm>
          <a:off x="3995381" y="1399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It also extends the same Abstract class and offers different implementations of the abstract methods.</a:t>
          </a:r>
          <a:endParaRPr lang="en-US" sz="2200" b="0" i="0" kern="1200"/>
        </a:p>
      </dsp:txBody>
      <dsp:txXfrm>
        <a:off x="3995381" y="1399"/>
        <a:ext cx="3560148" cy="2136089"/>
      </dsp:txXfrm>
    </dsp:sp>
    <dsp:sp modelId="{088D3B79-966F-4E2D-AF74-73DE868941A2}">
      <dsp:nvSpPr>
        <dsp:cNvPr id="0" name=""/>
        <dsp:cNvSpPr/>
      </dsp:nvSpPr>
      <dsp:spPr>
        <a:xfrm>
          <a:off x="79217" y="2493503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Abstract classes help to describe generic types of behaviors and object-oriented programming class hierarchy.</a:t>
          </a:r>
          <a:endParaRPr lang="en-US" sz="2200" b="0" i="0" kern="1200"/>
        </a:p>
      </dsp:txBody>
      <dsp:txXfrm>
        <a:off x="79217" y="2493503"/>
        <a:ext cx="3560148" cy="2136089"/>
      </dsp:txXfrm>
    </dsp:sp>
    <dsp:sp modelId="{0144AC6B-870F-4C33-98FD-D1D60C66E681}">
      <dsp:nvSpPr>
        <dsp:cNvPr id="0" name=""/>
        <dsp:cNvSpPr/>
      </dsp:nvSpPr>
      <dsp:spPr>
        <a:xfrm>
          <a:off x="3995381" y="2493503"/>
          <a:ext cx="3560148" cy="2136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It also describes subclasses to offer implementation details of the abstract class.</a:t>
          </a:r>
          <a:endParaRPr lang="en-US" sz="2200" b="0" i="0" kern="1200"/>
        </a:p>
      </dsp:txBody>
      <dsp:txXfrm>
        <a:off x="3995381" y="2493503"/>
        <a:ext cx="3560148" cy="2136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B7A91-B8F6-42EA-AF72-E14D5FB10C66}">
      <dsp:nvSpPr>
        <dsp:cNvPr id="0" name=""/>
        <dsp:cNvSpPr/>
      </dsp:nvSpPr>
      <dsp:spPr>
        <a:xfrm rot="16200000">
          <a:off x="440" y="429328"/>
          <a:ext cx="3410260" cy="341026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Abstraction</a:t>
          </a:r>
          <a:endParaRPr lang="en-US" sz="2900" kern="1200" dirty="0"/>
        </a:p>
      </dsp:txBody>
      <dsp:txXfrm rot="5400000">
        <a:off x="441" y="1281893"/>
        <a:ext cx="2813465" cy="1705130"/>
      </dsp:txXfrm>
    </dsp:sp>
    <dsp:sp modelId="{C10BBDEA-B031-4E58-A08D-E7EB96D7399E}">
      <dsp:nvSpPr>
        <dsp:cNvPr id="0" name=""/>
        <dsp:cNvSpPr/>
      </dsp:nvSpPr>
      <dsp:spPr>
        <a:xfrm rot="5400000">
          <a:off x="3578495" y="388356"/>
          <a:ext cx="3410260" cy="341026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Encapsulation</a:t>
          </a:r>
          <a:endParaRPr lang="en-US" sz="2900" kern="1200" dirty="0"/>
        </a:p>
      </dsp:txBody>
      <dsp:txXfrm rot="-5400000">
        <a:off x="4175291" y="1240921"/>
        <a:ext cx="2813465" cy="1705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3D2F9-7F03-4EB3-8E48-B006BC698D5C}">
      <dsp:nvSpPr>
        <dsp:cNvPr id="0" name=""/>
        <dsp:cNvSpPr/>
      </dsp:nvSpPr>
      <dsp:spPr>
        <a:xfrm rot="5400000">
          <a:off x="-325573" y="326322"/>
          <a:ext cx="2170488" cy="15193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b="0" i="0" kern="1200" dirty="0"/>
        </a:p>
      </dsp:txBody>
      <dsp:txXfrm rot="-5400000">
        <a:off x="1" y="760420"/>
        <a:ext cx="1519341" cy="651147"/>
      </dsp:txXfrm>
    </dsp:sp>
    <dsp:sp modelId="{FD8D5BFC-AA05-4579-B668-F2B59BA9F339}">
      <dsp:nvSpPr>
        <dsp:cNvPr id="0" name=""/>
        <dsp:cNvSpPr/>
      </dsp:nvSpPr>
      <dsp:spPr>
        <a:xfrm rot="5400000">
          <a:off x="3871636" y="-2351544"/>
          <a:ext cx="1410817" cy="6115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The main benefit of using an Abstraction in Programming is that it allows you to group several related classes as siblings.</a:t>
          </a:r>
          <a:endParaRPr lang="en-US" sz="2300" b="0" i="0" kern="1200" dirty="0"/>
        </a:p>
      </dsp:txBody>
      <dsp:txXfrm rot="-5400000">
        <a:off x="1519342" y="69620"/>
        <a:ext cx="6046536" cy="1273077"/>
      </dsp:txXfrm>
    </dsp:sp>
    <dsp:sp modelId="{A6D958C8-7E7B-4893-AD04-05925E5084CF}">
      <dsp:nvSpPr>
        <dsp:cNvPr id="0" name=""/>
        <dsp:cNvSpPr/>
      </dsp:nvSpPr>
      <dsp:spPr>
        <a:xfrm rot="5400000">
          <a:off x="-325573" y="2210138"/>
          <a:ext cx="2170488" cy="15193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b="0" i="0" kern="1200"/>
        </a:p>
      </dsp:txBody>
      <dsp:txXfrm rot="-5400000">
        <a:off x="1" y="2644236"/>
        <a:ext cx="1519341" cy="651147"/>
      </dsp:txXfrm>
    </dsp:sp>
    <dsp:sp modelId="{18806AC7-8518-4515-BC8F-A27BBF389972}">
      <dsp:nvSpPr>
        <dsp:cNvPr id="0" name=""/>
        <dsp:cNvSpPr/>
      </dsp:nvSpPr>
      <dsp:spPr>
        <a:xfrm rot="5400000">
          <a:off x="3871636" y="-467729"/>
          <a:ext cx="1410817" cy="6115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Abstraction in Object Oriented Programming helps to reduce the complexity of the design and implementation process of software.</a:t>
          </a:r>
          <a:endParaRPr lang="en-US" sz="2300" b="0" i="0" kern="1200" dirty="0"/>
        </a:p>
      </dsp:txBody>
      <dsp:txXfrm rot="-5400000">
        <a:off x="1519342" y="1953435"/>
        <a:ext cx="6046536" cy="12730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2F5C5-CCF7-411A-A21C-8539AB6A18DB}">
      <dsp:nvSpPr>
        <dsp:cNvPr id="0" name=""/>
        <dsp:cNvSpPr/>
      </dsp:nvSpPr>
      <dsp:spPr>
        <a:xfrm rot="5400000">
          <a:off x="3878474" y="-2277905"/>
          <a:ext cx="1197386" cy="60570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By default, Python does not provide abstract classes. Python comes with a module that provides the base for defining Abstract Base classes(ABC) and that module name is ABC.</a:t>
          </a:r>
          <a:endParaRPr lang="en-US" sz="2000" b="0" i="0" kern="1200" dirty="0"/>
        </a:p>
      </dsp:txBody>
      <dsp:txXfrm rot="-5400000">
        <a:off x="1448628" y="210393"/>
        <a:ext cx="5998627" cy="1080482"/>
      </dsp:txXfrm>
    </dsp:sp>
    <dsp:sp modelId="{2DA211C1-B4A9-48F3-B443-77B0AC01BD3F}">
      <dsp:nvSpPr>
        <dsp:cNvPr id="0" name=""/>
        <dsp:cNvSpPr/>
      </dsp:nvSpPr>
      <dsp:spPr>
        <a:xfrm>
          <a:off x="129040" y="2267"/>
          <a:ext cx="1319586" cy="1496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152400" rIns="304800" bIns="1524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b="0" i="0" kern="1200" dirty="0"/>
        </a:p>
      </dsp:txBody>
      <dsp:txXfrm>
        <a:off x="193457" y="66684"/>
        <a:ext cx="1190752" cy="1367899"/>
      </dsp:txXfrm>
    </dsp:sp>
    <dsp:sp modelId="{1D830102-0218-4ED8-A1A2-A069C8E62C78}">
      <dsp:nvSpPr>
        <dsp:cNvPr id="0" name=""/>
        <dsp:cNvSpPr/>
      </dsp:nvSpPr>
      <dsp:spPr>
        <a:xfrm rot="5400000">
          <a:off x="3878474" y="-706335"/>
          <a:ext cx="1197386" cy="60570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ABC works by decorating methods of the base class as abstract and then registering concrete classes as implementations of the abstract base.</a:t>
          </a:r>
          <a:endParaRPr lang="en-US" sz="2000" b="0" i="0" kern="1200" dirty="0"/>
        </a:p>
      </dsp:txBody>
      <dsp:txXfrm rot="-5400000">
        <a:off x="1448628" y="1781963"/>
        <a:ext cx="5998627" cy="1080482"/>
      </dsp:txXfrm>
    </dsp:sp>
    <dsp:sp modelId="{643E3975-8425-4BBA-80C2-6CAAFE81F56F}">
      <dsp:nvSpPr>
        <dsp:cNvPr id="0" name=""/>
        <dsp:cNvSpPr/>
      </dsp:nvSpPr>
      <dsp:spPr>
        <a:xfrm>
          <a:off x="129040" y="1573837"/>
          <a:ext cx="1319586" cy="1496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152400" rIns="304800" bIns="1524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b="0" i="0" kern="1200" dirty="0"/>
        </a:p>
      </dsp:txBody>
      <dsp:txXfrm>
        <a:off x="193457" y="1638254"/>
        <a:ext cx="1190752" cy="1367899"/>
      </dsp:txXfrm>
    </dsp:sp>
    <dsp:sp modelId="{06984FD8-5EEA-4C7A-842D-10152B16D9A1}">
      <dsp:nvSpPr>
        <dsp:cNvPr id="0" name=""/>
        <dsp:cNvSpPr/>
      </dsp:nvSpPr>
      <dsp:spPr>
        <a:xfrm rot="5400000">
          <a:off x="3878474" y="865234"/>
          <a:ext cx="1197386" cy="60570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A method becomes abstract when decorated with the keyword @</a:t>
          </a:r>
          <a:r>
            <a:rPr lang="en-US" sz="2000" b="0" i="0" kern="1200" dirty="0" err="1" smtClean="0"/>
            <a:t>abstractmethod</a:t>
          </a:r>
          <a:r>
            <a:rPr lang="en-US" sz="2000" b="0" i="0" kern="1200" dirty="0" smtClean="0"/>
            <a:t>.</a:t>
          </a:r>
          <a:endParaRPr lang="en-US" sz="2000" b="0" i="0" kern="1200" dirty="0"/>
        </a:p>
      </dsp:txBody>
      <dsp:txXfrm rot="-5400000">
        <a:off x="1448628" y="3353532"/>
        <a:ext cx="5998627" cy="1080482"/>
      </dsp:txXfrm>
    </dsp:sp>
    <dsp:sp modelId="{F0F82EFE-56D6-42DA-933C-FDDBF65C58CD}">
      <dsp:nvSpPr>
        <dsp:cNvPr id="0" name=""/>
        <dsp:cNvSpPr/>
      </dsp:nvSpPr>
      <dsp:spPr>
        <a:xfrm>
          <a:off x="129040" y="3145407"/>
          <a:ext cx="1319586" cy="1496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152400" rIns="304800" bIns="1524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0" b="0" i="0" kern="1200" dirty="0"/>
        </a:p>
      </dsp:txBody>
      <dsp:txXfrm>
        <a:off x="193457" y="3209824"/>
        <a:ext cx="1190752" cy="1367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6265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37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6325070" y="1156393"/>
            <a:ext cx="2818930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97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74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6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820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05686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28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78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78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5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124078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b="1" dirty="0" smtClean="0"/>
              <a:t>Abstraction in Python</a:t>
            </a:r>
            <a:endParaRPr sz="4000"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467135" y="3496983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1" i="1" dirty="0" smtClean="0"/>
              <a:t>CSC 102 - Introduction to Problem Solving</a:t>
            </a:r>
            <a:endParaRPr dirty="0"/>
          </a:p>
        </p:txBody>
      </p:sp>
      <p:sp>
        <p:nvSpPr>
          <p:cNvPr id="4" name="Google Shape;100;p13"/>
          <p:cNvSpPr txBox="1">
            <a:spLocks/>
          </p:cNvSpPr>
          <p:nvPr/>
        </p:nvSpPr>
        <p:spPr>
          <a:xfrm>
            <a:off x="1265574" y="260552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b="1" dirty="0" smtClean="0"/>
              <a:t>Week 12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Abstraction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256716"/>
              </p:ext>
            </p:extLst>
          </p:nvPr>
        </p:nvGraphicFramePr>
        <p:xfrm>
          <a:off x="945126" y="2020529"/>
          <a:ext cx="7634748" cy="405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159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33D2F9-7F03-4EB3-8E48-B006BC698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E33D2F9-7F03-4EB3-8E48-B006BC698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E33D2F9-7F03-4EB3-8E48-B006BC698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8D5BFC-AA05-4579-B668-F2B59BA9F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D8D5BFC-AA05-4579-B668-F2B59BA9F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D8D5BFC-AA05-4579-B668-F2B59BA9F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D958C8-7E7B-4893-AD04-05925E508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A6D958C8-7E7B-4893-AD04-05925E508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A6D958C8-7E7B-4893-AD04-05925E508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806AC7-8518-4515-BC8F-A27BBF38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8806AC7-8518-4515-BC8F-A27BBF38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18806AC7-8518-4515-BC8F-A27BBF38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Abstract Classes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7650616"/>
              </p:ext>
            </p:extLst>
          </p:nvPr>
        </p:nvGraphicFramePr>
        <p:xfrm>
          <a:off x="945126" y="1623654"/>
          <a:ext cx="7634748" cy="464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507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A211C1-B4A9-48F3-B443-77B0AC01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DA211C1-B4A9-48F3-B443-77B0AC01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DA211C1-B4A9-48F3-B443-77B0AC01B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D2F5C5-CCF7-411A-A21C-8539AB6A1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C8D2F5C5-CCF7-411A-A21C-8539AB6A1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C8D2F5C5-CCF7-411A-A21C-8539AB6A1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3E3975-8425-4BBA-80C2-6CAAFE81F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643E3975-8425-4BBA-80C2-6CAAFE81F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643E3975-8425-4BBA-80C2-6CAAFE81F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30102-0218-4ED8-A1A2-A069C8E62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D830102-0218-4ED8-A1A2-A069C8E62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1D830102-0218-4ED8-A1A2-A069C8E62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F82EFE-56D6-42DA-933C-FDDBF65C5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F0F82EFE-56D6-42DA-933C-FDDBF65C5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F0F82EFE-56D6-42DA-933C-FDDBF65C58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984FD8-5EEA-4C7A-842D-10152B16D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06984FD8-5EEA-4C7A-842D-10152B16D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06984FD8-5EEA-4C7A-842D-10152B16D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 in a nutshell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0491239"/>
              </p:ext>
            </p:extLst>
          </p:nvPr>
        </p:nvGraphicFramePr>
        <p:xfrm>
          <a:off x="816076" y="1828801"/>
          <a:ext cx="744301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91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5B083B-6EFB-4EF6-93A5-E0E2E697C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565B083B-6EFB-4EF6-93A5-E0E2E697C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565B083B-6EFB-4EF6-93A5-E0E2E697C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B6356E-D46B-4F58-B4A6-25A4EA20C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0B6356E-D46B-4F58-B4A6-25A4EA20C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0B6356E-D46B-4F58-B4A6-25A4EA20C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03360E-80E9-45CC-9BF7-6DF1CD4A3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F03360E-80E9-45CC-9BF7-6DF1CD4A3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F03360E-80E9-45CC-9BF7-6DF1CD4A3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66F962-7249-4E97-9971-EC6FC50E8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0766F962-7249-4E97-9971-EC6FC50E8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0766F962-7249-4E97-9971-EC6FC50E8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9A3B54-52CA-441A-BEBE-07B278FAD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BC9A3B54-52CA-441A-BEBE-07B278FAD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BC9A3B54-52CA-441A-BEBE-07B278FAD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75635D-3684-4AD8-9D52-2FECB9500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7E75635D-3684-4AD8-9D52-2FECB9500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7E75635D-3684-4AD8-9D52-2FECB9500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87407A-A761-4021-B27C-E4D3FEB85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9287407A-A761-4021-B27C-E4D3FEB85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9287407A-A761-4021-B27C-E4D3FEB85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6D0BE1-5929-44D0-BFD2-5ECB15CF3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8C6D0BE1-5929-44D0-BFD2-5ECB15CF3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8C6D0BE1-5929-44D0-BFD2-5ECB15CF3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B2BAB4-58C7-4C1F-B7DE-21964BD40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3DB2BAB4-58C7-4C1F-B7DE-21964BD40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3DB2BAB4-58C7-4C1F-B7DE-21964BD40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C113E4-8523-4C14-96A1-52CF792D8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43C113E4-8523-4C14-96A1-52CF792D8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43C113E4-8523-4C14-96A1-52CF792D8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DB83E8-9E19-455F-ABC0-281470B88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7DDB83E8-9E19-455F-ABC0-281470B88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7DDB83E8-9E19-455F-ABC0-281470B88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33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 in 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0650807"/>
              </p:ext>
            </p:extLst>
          </p:nvPr>
        </p:nvGraphicFramePr>
        <p:xfrm>
          <a:off x="945126" y="1755057"/>
          <a:ext cx="7634748" cy="4454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5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7E3FD-F773-4154-A6F2-D3C84DE9B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917E3FD-F773-4154-A6F2-D3C84DE9B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917E3FD-F773-4154-A6F2-D3C84DE9B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4ACF3E-59EF-480B-AD4D-51657BA15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34ACF3E-59EF-480B-AD4D-51657BA15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34ACF3E-59EF-480B-AD4D-51657BA15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C4CC5B-5C70-45CD-B581-E4FE9346F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CC4CC5B-5C70-45CD-B581-E4FE9346F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CC4CC5B-5C70-45CD-B581-E4FE9346F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B30828-3919-4C0E-AB4F-3CF7409E2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30B30828-3919-4C0E-AB4F-3CF7409E2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30B30828-3919-4C0E-AB4F-3CF7409E2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BD85F4-E7A8-4F06-9FCC-CD0797C07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12BD85F4-E7A8-4F06-9FCC-CD0797C07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12BD85F4-E7A8-4F06-9FCC-CD0797C07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221981-3233-495E-8408-72AEF2C3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6221981-3233-495E-8408-72AEF2C3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6221981-3233-495E-8408-72AEF2C3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709CAD-5365-4966-B2E0-BADD670F2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0A709CAD-5365-4966-B2E0-BADD670F2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A709CAD-5365-4966-B2E0-BADD670F2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105C04-7E1B-42FB-8203-8DD51325A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1A105C04-7E1B-42FB-8203-8DD51325A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1A105C04-7E1B-42FB-8203-8DD51325A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B13192-3513-4477-A720-DB5F4F72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F1B13192-3513-4477-A720-DB5F4F72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F1B13192-3513-4477-A720-DB5F4F72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193DFB-1A44-494F-B466-A4CBF82FB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71193DFB-1A44-494F-B466-A4CBF82FB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71193DFB-1A44-494F-B466-A4CBF82FB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 in 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7983905"/>
              </p:ext>
            </p:extLst>
          </p:nvPr>
        </p:nvGraphicFramePr>
        <p:xfrm>
          <a:off x="736190" y="1592826"/>
          <a:ext cx="8052619" cy="420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76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05AE28-2E2F-4E35-B283-204F9097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C305AE28-2E2F-4E35-B283-204F9097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C305AE28-2E2F-4E35-B283-204F9097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7C3E4-67BA-4459-9E6F-8BDE6398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5CE7C3E4-67BA-4459-9E6F-8BDE6398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5CE7C3E4-67BA-4459-9E6F-8BDE63982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14B32B-C938-4E6B-94CD-9D5AACDC0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814B32B-C938-4E6B-94CD-9D5AACDC0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814B32B-C938-4E6B-94CD-9D5AACDC0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D96E18-AF5D-47BF-8FFC-336453EF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5D96E18-AF5D-47BF-8FFC-336453EF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E5D96E18-AF5D-47BF-8FFC-336453EF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151EE0-BCB7-4A0E-A193-54F8BE08F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2151EE0-BCB7-4A0E-A193-54F8BE08F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2151EE0-BCB7-4A0E-A193-54F8BE08F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11393-4BA6-415D-AC74-99E608CE1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1D211393-4BA6-415D-AC74-99E608CE1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1D211393-4BA6-415D-AC74-99E608CE1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4ADC8-80D7-4AD0-8102-7596C6F9E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DBB4ADC8-80D7-4AD0-8102-7596C6F9E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DBB4ADC8-80D7-4AD0-8102-7596C6F9E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B0C2ED-2118-45B5-A6E1-5115AE622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FCB0C2ED-2118-45B5-A6E1-5115AE622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FCB0C2ED-2118-45B5-A6E1-5115AE622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75EDD6-0A88-4325-B600-9A559A2A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8875EDD6-0A88-4325-B600-9A559A2A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8875EDD6-0A88-4325-B600-9A559A2A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94C2F6-B91A-4189-9CCF-A6BE36166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3094C2F6-B91A-4189-9CCF-A6BE36166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3094C2F6-B91A-4189-9CCF-A6BE36166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8A19C9-3EAB-4137-9A68-575157A36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128A19C9-3EAB-4137-9A68-575157A36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128A19C9-3EAB-4137-9A68-575157A36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4378746"/>
              </p:ext>
            </p:extLst>
          </p:nvPr>
        </p:nvGraphicFramePr>
        <p:xfrm>
          <a:off x="945126" y="1431925"/>
          <a:ext cx="7634748" cy="477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447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8A78C9-D966-451E-A3F3-808B797BB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48A78C9-D966-451E-A3F3-808B797BB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48A78C9-D966-451E-A3F3-808B797BB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A7FE87-F4D5-4CE8-BAD7-78CD757E3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31A7FE87-F4D5-4CE8-BAD7-78CD757E3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31A7FE87-F4D5-4CE8-BAD7-78CD757E3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B52DA-F995-4F04-9305-DEA8A78E9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D47B52DA-F995-4F04-9305-DEA8A78E9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D47B52DA-F995-4F04-9305-DEA8A78E9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B73CE8-8FAA-49FA-BAC5-51881641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2B73CE8-8FAA-49FA-BAC5-51881641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82B73CE8-8FAA-49FA-BAC5-51881641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DD4F0C-586D-4130-B507-DC1A9E2EE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BDD4F0C-586D-4130-B507-DC1A9E2EE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BDD4F0C-586D-4130-B507-DC1A9E2EE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9F48B-F48F-40E7-BCC2-BF8D3BE9F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C89F48B-F48F-40E7-BCC2-BF8D3BE9F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C89F48B-F48F-40E7-BCC2-BF8D3BE9F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222AA-6668-4666-B56C-5CD39C7A7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3F1222AA-6668-4666-B56C-5CD39C7A7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3F1222AA-6668-4666-B56C-5CD39C7A7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Abstract Class?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2258694"/>
              </p:ext>
            </p:extLst>
          </p:nvPr>
        </p:nvGraphicFramePr>
        <p:xfrm>
          <a:off x="945126" y="1784555"/>
          <a:ext cx="7634748" cy="426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89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F269DA-9D0F-4E21-822F-A706C3E07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BF269DA-9D0F-4E21-822F-A706C3E07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BF269DA-9D0F-4E21-822F-A706C3E07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C1490A-52EF-43E3-B76F-B73505C52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32C1490A-52EF-43E3-B76F-B73505C52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32C1490A-52EF-43E3-B76F-B73505C52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B141EB-5A6E-4246-A322-6B173DE74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0B141EB-5A6E-4246-A322-6B173DE74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0B141EB-5A6E-4246-A322-6B173DE74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4A307E-4EE3-4761-A495-851DB27FD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64A307E-4EE3-4761-A495-851DB27FD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64A307E-4EE3-4761-A495-851DB27FD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Abstract methods?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8102008"/>
              </p:ext>
            </p:extLst>
          </p:nvPr>
        </p:nvGraphicFramePr>
        <p:xfrm>
          <a:off x="813619" y="2005780"/>
          <a:ext cx="7634748" cy="392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81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1C8BC7-521A-42F5-9C10-0538D0D52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91C8BC7-521A-42F5-9C10-0538D0D52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91C8BC7-521A-42F5-9C10-0538D0D52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0B776F-A4BF-430D-B8AE-35FFC4A8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10B776F-A4BF-430D-B8AE-35FFC4A8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10B776F-A4BF-430D-B8AE-35FFC4A8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F1D9E7-F62E-47AB-ABE8-BA2804408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41F1D9E7-F62E-47AB-ABE8-BA2804408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41F1D9E7-F62E-47AB-ABE8-BA2804408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4A00B3-5686-4653-917D-5C79E9706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864A00B3-5686-4653-917D-5C79E9706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864A00B3-5686-4653-917D-5C79E9706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When to use Abstract methods and Abstract Class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7261192"/>
              </p:ext>
            </p:extLst>
          </p:nvPr>
        </p:nvGraphicFramePr>
        <p:xfrm>
          <a:off x="945126" y="1578077"/>
          <a:ext cx="7634748" cy="463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73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23C34F-432B-4C4B-94BC-95488359E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623C34F-432B-4C4B-94BC-95488359E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623C34F-432B-4C4B-94BC-95488359E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EF172-ADBE-41D1-BDBA-9E8A9139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0DEF172-ADBE-41D1-BDBA-9E8A9139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0DEF172-ADBE-41D1-BDBA-9E8A9139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8D3B79-966F-4E2D-AF74-73DE86894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88D3B79-966F-4E2D-AF74-73DE86894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088D3B79-966F-4E2D-AF74-73DE86894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4AC6B-870F-4C33-98FD-D1D60C66E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144AC6B-870F-4C33-98FD-D1D60C66E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144AC6B-870F-4C33-98FD-D1D60C66E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1319380"/>
              </p:ext>
            </p:extLst>
          </p:nvPr>
        </p:nvGraphicFramePr>
        <p:xfrm>
          <a:off x="399739" y="1431925"/>
          <a:ext cx="7033447" cy="4268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21" y="1573135"/>
            <a:ext cx="3904573" cy="39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9B7A91-B8F6-42EA-AF72-E14D5FB10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A9B7A91-B8F6-42EA-AF72-E14D5FB10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5A9B7A91-B8F6-42EA-AF72-E14D5FB10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0BBDEA-B031-4E58-A08D-E7EB96D73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C10BBDEA-B031-4E58-A08D-E7EB96D73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C10BBDEA-B031-4E58-A08D-E7EB96D73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320"/>
            <a:ext cx="8229600" cy="1143000"/>
          </a:xfrm>
        </p:spPr>
        <p:txBody>
          <a:bodyPr/>
          <a:lstStyle/>
          <a:p>
            <a:r>
              <a:rPr lang="en-US" sz="3200" dirty="0"/>
              <a:t>Difference between Abstraction and Encapsulation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57612"/>
              </p:ext>
            </p:extLst>
          </p:nvPr>
        </p:nvGraphicFramePr>
        <p:xfrm>
          <a:off x="647700" y="1710813"/>
          <a:ext cx="8229600" cy="443926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01548466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88421630"/>
                    </a:ext>
                  </a:extLst>
                </a:gridCol>
              </a:tblGrid>
              <a:tr h="5919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effectLst/>
                        </a:rPr>
                        <a:t>Abstraction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effectLst/>
                        </a:rPr>
                        <a:t>Encapsulation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24670"/>
                  </a:ext>
                </a:extLst>
              </a:tr>
              <a:tr h="1006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Abstraction in Object Oriented Programming solves the issues at the design level.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Encapsulation solves it implementation level.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31842"/>
                  </a:ext>
                </a:extLst>
              </a:tr>
              <a:tr h="1420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Abstraction in Programming is about hiding unwanted details while showing most essential information.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Encapsulation means binding the code and data into a single unit.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52701"/>
                  </a:ext>
                </a:extLst>
              </a:tr>
              <a:tr h="1420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Data Abstraction in Java allows focussing on what the information object must contain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Encapsulation means hiding the internal details or mechanics of how an object does something for security reasons.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6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4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SST-Theme2</Template>
  <TotalTime>3521</TotalTime>
  <Words>594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SST-Theme2</vt:lpstr>
      <vt:lpstr>Abstraction in Python</vt:lpstr>
      <vt:lpstr>What is Abstraction in OOP</vt:lpstr>
      <vt:lpstr>What is Abstraction in OOP</vt:lpstr>
      <vt:lpstr>Abstraction in Python</vt:lpstr>
      <vt:lpstr>What is an Abstract Class?</vt:lpstr>
      <vt:lpstr>What are Abstract methods?</vt:lpstr>
      <vt:lpstr>When to use Abstract methods and Abstract Class</vt:lpstr>
      <vt:lpstr>PowerPoint Presentation</vt:lpstr>
      <vt:lpstr>Difference between Abstraction and Encapsulation </vt:lpstr>
      <vt:lpstr>Advantages of Abstraction</vt:lpstr>
      <vt:lpstr>How Abstract Classes Work</vt:lpstr>
      <vt:lpstr>Abstract Class in a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217</cp:revision>
  <dcterms:modified xsi:type="dcterms:W3CDTF">2022-06-09T12:34:25Z</dcterms:modified>
</cp:coreProperties>
</file>