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7"/>
  </p:notesMasterIdLst>
  <p:sldIdLst>
    <p:sldId id="323" r:id="rId2"/>
    <p:sldId id="344" r:id="rId3"/>
    <p:sldId id="347" r:id="rId4"/>
    <p:sldId id="348" r:id="rId5"/>
    <p:sldId id="342" r:id="rId6"/>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53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5FD792-D931-4A20-813A-CD1333CB84C7}"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6A488899-B16F-403D-8880-C073B0270346}">
      <dgm:prSet phldrT="[Text]"/>
      <dgm:spPr/>
      <dgm:t>
        <a:bodyPr/>
        <a:lstStyle/>
        <a:p>
          <a:r>
            <a:rPr lang="en-US" dirty="0" smtClean="0"/>
            <a:t>Practice</a:t>
          </a:r>
          <a:endParaRPr lang="en-US" dirty="0"/>
        </a:p>
      </dgm:t>
    </dgm:pt>
    <dgm:pt modelId="{8F713A9A-B2BD-44C9-9A4F-294CC8168D88}" type="parTrans" cxnId="{8456FF21-CDB4-4B8A-A26B-BDA3E3C7ACAC}">
      <dgm:prSet/>
      <dgm:spPr/>
      <dgm:t>
        <a:bodyPr/>
        <a:lstStyle/>
        <a:p>
          <a:endParaRPr lang="en-US"/>
        </a:p>
      </dgm:t>
    </dgm:pt>
    <dgm:pt modelId="{D33E1018-69A8-421E-BCBE-2EF4D7803596}" type="sibTrans" cxnId="{8456FF21-CDB4-4B8A-A26B-BDA3E3C7ACAC}">
      <dgm:prSet/>
      <dgm:spPr/>
      <dgm:t>
        <a:bodyPr/>
        <a:lstStyle/>
        <a:p>
          <a:endParaRPr lang="en-US"/>
        </a:p>
      </dgm:t>
    </dgm:pt>
    <dgm:pt modelId="{FA55217B-25BC-4DB1-8446-647B48ED526F}">
      <dgm:prSet phldrT="[Text]"/>
      <dgm:spPr/>
      <dgm:t>
        <a:bodyPr/>
        <a:lstStyle/>
        <a:p>
          <a:endParaRPr lang="en-US" dirty="0"/>
        </a:p>
      </dgm:t>
    </dgm:pt>
    <dgm:pt modelId="{C043B1C4-5F3C-46DC-87CD-50D6D4A6AEE8}" type="parTrans" cxnId="{A99CD311-88BB-4AD8-9B9B-03C8664706E0}">
      <dgm:prSet/>
      <dgm:spPr/>
      <dgm:t>
        <a:bodyPr/>
        <a:lstStyle/>
        <a:p>
          <a:endParaRPr lang="en-US"/>
        </a:p>
      </dgm:t>
    </dgm:pt>
    <dgm:pt modelId="{B925F1B3-8BCE-42BF-85E7-64ECE5769B99}" type="sibTrans" cxnId="{A99CD311-88BB-4AD8-9B9B-03C8664706E0}">
      <dgm:prSet/>
      <dgm:spPr/>
      <dgm:t>
        <a:bodyPr/>
        <a:lstStyle/>
        <a:p>
          <a:endParaRPr lang="en-US"/>
        </a:p>
      </dgm:t>
    </dgm:pt>
    <dgm:pt modelId="{D705D7A4-6B01-4088-8562-43F2F582BE26}" type="pres">
      <dgm:prSet presAssocID="{9D5FD792-D931-4A20-813A-CD1333CB84C7}" presName="Name0" presStyleCnt="0">
        <dgm:presLayoutVars>
          <dgm:chMax/>
          <dgm:chPref val="3"/>
          <dgm:dir/>
          <dgm:animOne val="branch"/>
          <dgm:animLvl val="lvl"/>
        </dgm:presLayoutVars>
      </dgm:prSet>
      <dgm:spPr/>
      <dgm:t>
        <a:bodyPr/>
        <a:lstStyle/>
        <a:p>
          <a:endParaRPr lang="en-US"/>
        </a:p>
      </dgm:t>
    </dgm:pt>
    <dgm:pt modelId="{DE5F2845-0A01-4248-965D-1C9D6C115112}" type="pres">
      <dgm:prSet presAssocID="{6A488899-B16F-403D-8880-C073B0270346}" presName="composite" presStyleCnt="0"/>
      <dgm:spPr/>
    </dgm:pt>
    <dgm:pt modelId="{061CFB17-55C6-4375-A3EA-7FC121FB9B89}" type="pres">
      <dgm:prSet presAssocID="{6A488899-B16F-403D-8880-C073B0270346}" presName="FirstChild" presStyleLbl="revTx" presStyleIdx="0" presStyleCnt="1">
        <dgm:presLayoutVars>
          <dgm:chMax val="0"/>
          <dgm:chPref val="0"/>
          <dgm:bulletEnabled val="1"/>
        </dgm:presLayoutVars>
      </dgm:prSet>
      <dgm:spPr/>
      <dgm:t>
        <a:bodyPr/>
        <a:lstStyle/>
        <a:p>
          <a:endParaRPr lang="en-US"/>
        </a:p>
      </dgm:t>
    </dgm:pt>
    <dgm:pt modelId="{7859FE57-1235-46A5-BC1D-5E74A4E0BA10}" type="pres">
      <dgm:prSet presAssocID="{6A488899-B16F-403D-8880-C073B0270346}" presName="Parent" presStyleLbl="alignNode1" presStyleIdx="0" presStyleCnt="1">
        <dgm:presLayoutVars>
          <dgm:chMax val="3"/>
          <dgm:chPref val="3"/>
          <dgm:bulletEnabled val="1"/>
        </dgm:presLayoutVars>
      </dgm:prSet>
      <dgm:spPr/>
      <dgm:t>
        <a:bodyPr/>
        <a:lstStyle/>
        <a:p>
          <a:endParaRPr lang="en-US"/>
        </a:p>
      </dgm:t>
    </dgm:pt>
    <dgm:pt modelId="{DF0FDF6F-21D9-41D1-B200-9BE7F17A03AF}" type="pres">
      <dgm:prSet presAssocID="{6A488899-B16F-403D-8880-C073B0270346}" presName="Accent" presStyleLbl="parChTrans1D1" presStyleIdx="0" presStyleCnt="1"/>
      <dgm:spPr/>
    </dgm:pt>
  </dgm:ptLst>
  <dgm:cxnLst>
    <dgm:cxn modelId="{342E76FF-FE5F-4B9E-8B2C-02620341C6CA}" type="presOf" srcId="{9D5FD792-D931-4A20-813A-CD1333CB84C7}" destId="{D705D7A4-6B01-4088-8562-43F2F582BE26}" srcOrd="0" destOrd="0" presId="urn:microsoft.com/office/officeart/2011/layout/TabList"/>
    <dgm:cxn modelId="{A99CD311-88BB-4AD8-9B9B-03C8664706E0}" srcId="{6A488899-B16F-403D-8880-C073B0270346}" destId="{FA55217B-25BC-4DB1-8446-647B48ED526F}" srcOrd="0" destOrd="0" parTransId="{C043B1C4-5F3C-46DC-87CD-50D6D4A6AEE8}" sibTransId="{B925F1B3-8BCE-42BF-85E7-64ECE5769B99}"/>
    <dgm:cxn modelId="{A8689FE9-8BDA-41DB-8069-559B7420D202}" type="presOf" srcId="{FA55217B-25BC-4DB1-8446-647B48ED526F}" destId="{061CFB17-55C6-4375-A3EA-7FC121FB9B89}" srcOrd="0" destOrd="0" presId="urn:microsoft.com/office/officeart/2011/layout/TabList"/>
    <dgm:cxn modelId="{D4B194C0-8286-4DF5-AE7E-70C370B096A0}" type="presOf" srcId="{6A488899-B16F-403D-8880-C073B0270346}" destId="{7859FE57-1235-46A5-BC1D-5E74A4E0BA10}" srcOrd="0" destOrd="0" presId="urn:microsoft.com/office/officeart/2011/layout/TabList"/>
    <dgm:cxn modelId="{8456FF21-CDB4-4B8A-A26B-BDA3E3C7ACAC}" srcId="{9D5FD792-D931-4A20-813A-CD1333CB84C7}" destId="{6A488899-B16F-403D-8880-C073B0270346}" srcOrd="0" destOrd="0" parTransId="{8F713A9A-B2BD-44C9-9A4F-294CC8168D88}" sibTransId="{D33E1018-69A8-421E-BCBE-2EF4D7803596}"/>
    <dgm:cxn modelId="{C746697C-2E17-4D47-9F52-D825CA2A3CF4}" type="presParOf" srcId="{D705D7A4-6B01-4088-8562-43F2F582BE26}" destId="{DE5F2845-0A01-4248-965D-1C9D6C115112}" srcOrd="0" destOrd="0" presId="urn:microsoft.com/office/officeart/2011/layout/TabList"/>
    <dgm:cxn modelId="{321ED5C5-6376-4842-86FB-4C5CC16D79FF}" type="presParOf" srcId="{DE5F2845-0A01-4248-965D-1C9D6C115112}" destId="{061CFB17-55C6-4375-A3EA-7FC121FB9B89}" srcOrd="0" destOrd="0" presId="urn:microsoft.com/office/officeart/2011/layout/TabList"/>
    <dgm:cxn modelId="{4EE5748F-AA3C-444C-9289-9C679D843611}" type="presParOf" srcId="{DE5F2845-0A01-4248-965D-1C9D6C115112}" destId="{7859FE57-1235-46A5-BC1D-5E74A4E0BA10}" srcOrd="1" destOrd="0" presId="urn:microsoft.com/office/officeart/2011/layout/TabList"/>
    <dgm:cxn modelId="{A988DC8B-4DD3-48FF-9445-39CB76CABFF8}" type="presParOf" srcId="{DE5F2845-0A01-4248-965D-1C9D6C115112}" destId="{DF0FDF6F-21D9-41D1-B200-9BE7F17A03AF}"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4DAFC2-3D75-420E-8DC0-26DA7A06F8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257CFB4-6BE7-4302-8FBA-A0AEA7216154}">
      <dgm:prSet/>
      <dgm:spPr/>
      <dgm:t>
        <a:bodyPr/>
        <a:lstStyle/>
        <a:p>
          <a:r>
            <a:rPr lang="en-US" dirty="0" smtClean="0"/>
            <a:t>Develop an OOP application that allows customers to buy oranges online.  The application must allow a user to enter the number of oranges to buy. If the number requested is more than the stock quantity, inform the user to select quantity less than previously specified.  At the end print out the cost of items.  Thank the customer for his/her patronage.</a:t>
          </a:r>
          <a:endParaRPr lang="en-US" dirty="0"/>
        </a:p>
      </dgm:t>
    </dgm:pt>
    <dgm:pt modelId="{94865693-B5B3-4BC5-84F2-919E2CE78BB2}" type="parTrans" cxnId="{67552D25-D6EC-49F5-93F5-81B13F71C5BD}">
      <dgm:prSet/>
      <dgm:spPr/>
      <dgm:t>
        <a:bodyPr/>
        <a:lstStyle/>
        <a:p>
          <a:endParaRPr lang="en-US"/>
        </a:p>
      </dgm:t>
    </dgm:pt>
    <dgm:pt modelId="{4A2AF502-5611-4663-A772-E06927C72BEF}" type="sibTrans" cxnId="{67552D25-D6EC-49F5-93F5-81B13F71C5BD}">
      <dgm:prSet/>
      <dgm:spPr/>
      <dgm:t>
        <a:bodyPr/>
        <a:lstStyle/>
        <a:p>
          <a:endParaRPr lang="en-US"/>
        </a:p>
      </dgm:t>
    </dgm:pt>
    <dgm:pt modelId="{3688530C-58EB-4E9D-91F0-70C62C6C6406}" type="pres">
      <dgm:prSet presAssocID="{634DAFC2-3D75-420E-8DC0-26DA7A06F824}" presName="linear" presStyleCnt="0">
        <dgm:presLayoutVars>
          <dgm:animLvl val="lvl"/>
          <dgm:resizeHandles val="exact"/>
        </dgm:presLayoutVars>
      </dgm:prSet>
      <dgm:spPr/>
      <dgm:t>
        <a:bodyPr/>
        <a:lstStyle/>
        <a:p>
          <a:endParaRPr lang="en-US"/>
        </a:p>
      </dgm:t>
    </dgm:pt>
    <dgm:pt modelId="{45689A36-2714-4199-8FD5-FB12112C17D1}" type="pres">
      <dgm:prSet presAssocID="{6257CFB4-6BE7-4302-8FBA-A0AEA7216154}" presName="parentText" presStyleLbl="node1" presStyleIdx="0" presStyleCnt="1" custScaleY="55131" custLinFactNeighborX="-1504" custLinFactNeighborY="-325">
        <dgm:presLayoutVars>
          <dgm:chMax val="0"/>
          <dgm:bulletEnabled val="1"/>
        </dgm:presLayoutVars>
      </dgm:prSet>
      <dgm:spPr/>
      <dgm:t>
        <a:bodyPr/>
        <a:lstStyle/>
        <a:p>
          <a:endParaRPr lang="en-US"/>
        </a:p>
      </dgm:t>
    </dgm:pt>
  </dgm:ptLst>
  <dgm:cxnLst>
    <dgm:cxn modelId="{43076104-CCFD-48CE-9330-CCFFB89EC217}" type="presOf" srcId="{6257CFB4-6BE7-4302-8FBA-A0AEA7216154}" destId="{45689A36-2714-4199-8FD5-FB12112C17D1}" srcOrd="0" destOrd="0" presId="urn:microsoft.com/office/officeart/2005/8/layout/vList2"/>
    <dgm:cxn modelId="{67552D25-D6EC-49F5-93F5-81B13F71C5BD}" srcId="{634DAFC2-3D75-420E-8DC0-26DA7A06F824}" destId="{6257CFB4-6BE7-4302-8FBA-A0AEA7216154}" srcOrd="0" destOrd="0" parTransId="{94865693-B5B3-4BC5-84F2-919E2CE78BB2}" sibTransId="{4A2AF502-5611-4663-A772-E06927C72BEF}"/>
    <dgm:cxn modelId="{3D746618-837D-4301-8199-90B35A5906EC}" type="presOf" srcId="{634DAFC2-3D75-420E-8DC0-26DA7A06F824}" destId="{3688530C-58EB-4E9D-91F0-70C62C6C6406}" srcOrd="0" destOrd="0" presId="urn:microsoft.com/office/officeart/2005/8/layout/vList2"/>
    <dgm:cxn modelId="{093936D5-248F-4B4A-A290-D0D4DAFFB1F4}" type="presParOf" srcId="{3688530C-58EB-4E9D-91F0-70C62C6C6406}" destId="{45689A36-2714-4199-8FD5-FB12112C17D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4DAFC2-3D75-420E-8DC0-26DA7A06F8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257CFB4-6BE7-4302-8FBA-A0AEA7216154}">
      <dgm:prSet/>
      <dgm:spPr/>
      <dgm:t>
        <a:bodyPr/>
        <a:lstStyle/>
        <a:p>
          <a:r>
            <a:rPr lang="en-US" dirty="0"/>
            <a:t>Your </a:t>
          </a:r>
          <a:r>
            <a:rPr lang="en-US" dirty="0" smtClean="0"/>
            <a:t>Mathematics </a:t>
          </a:r>
          <a:r>
            <a:rPr lang="en-US" dirty="0"/>
            <a:t>Professor has asked you to develop a </a:t>
          </a:r>
          <a:r>
            <a:rPr lang="en-US" dirty="0" smtClean="0"/>
            <a:t>python </a:t>
          </a:r>
          <a:r>
            <a:rPr lang="en-US" dirty="0"/>
            <a:t>program that performs the following calculations:</a:t>
          </a:r>
          <a:endParaRPr lang="en-US" dirty="0"/>
        </a:p>
      </dgm:t>
    </dgm:pt>
    <dgm:pt modelId="{94865693-B5B3-4BC5-84F2-919E2CE78BB2}" type="parTrans" cxnId="{67552D25-D6EC-49F5-93F5-81B13F71C5BD}">
      <dgm:prSet/>
      <dgm:spPr/>
      <dgm:t>
        <a:bodyPr/>
        <a:lstStyle/>
        <a:p>
          <a:endParaRPr lang="en-US"/>
        </a:p>
      </dgm:t>
    </dgm:pt>
    <dgm:pt modelId="{4A2AF502-5611-4663-A772-E06927C72BEF}" type="sibTrans" cxnId="{67552D25-D6EC-49F5-93F5-81B13F71C5BD}">
      <dgm:prSet/>
      <dgm:spPr/>
      <dgm:t>
        <a:bodyPr/>
        <a:lstStyle/>
        <a:p>
          <a:endParaRPr lang="en-US"/>
        </a:p>
      </dgm:t>
    </dgm:pt>
    <dgm:pt modelId="{EE7CFA0C-2307-4C25-96BA-D47646A1AC77}">
      <dgm:prSet custT="1"/>
      <dgm:spPr/>
      <dgm:t>
        <a:bodyPr/>
        <a:lstStyle/>
        <a:p>
          <a:r>
            <a:rPr lang="en-US" sz="2000" dirty="0"/>
            <a:t>Area of Trapezium formula = height/2*(base1+base2)</a:t>
          </a:r>
          <a:endParaRPr lang="en-US" sz="2000" dirty="0"/>
        </a:p>
      </dgm:t>
    </dgm:pt>
    <dgm:pt modelId="{EFEF0ABA-F25F-476F-96AD-9F6BA6D601ED}" type="parTrans" cxnId="{C8184B87-3592-4243-98E0-1893FD893013}">
      <dgm:prSet/>
      <dgm:spPr/>
      <dgm:t>
        <a:bodyPr/>
        <a:lstStyle/>
        <a:p>
          <a:endParaRPr lang="en-US"/>
        </a:p>
      </dgm:t>
    </dgm:pt>
    <dgm:pt modelId="{8BCDA73C-2D0B-4A1F-849C-90A6199C57C4}" type="sibTrans" cxnId="{C8184B87-3592-4243-98E0-1893FD893013}">
      <dgm:prSet/>
      <dgm:spPr/>
      <dgm:t>
        <a:bodyPr/>
        <a:lstStyle/>
        <a:p>
          <a:endParaRPr lang="en-US"/>
        </a:p>
      </dgm:t>
    </dgm:pt>
    <dgm:pt modelId="{5AFA96A7-1A77-49C5-BCD5-66D568DC37B5}">
      <dgm:prSet custT="1"/>
      <dgm:spPr/>
      <dgm:t>
        <a:bodyPr/>
        <a:lstStyle/>
        <a:p>
          <a:r>
            <a:rPr lang="en-US" sz="2000" dirty="0"/>
            <a:t>Area of the rhombus formula = ½ × diagonal1 × diagonal2</a:t>
          </a:r>
          <a:endParaRPr lang="en-US" sz="2000" dirty="0"/>
        </a:p>
      </dgm:t>
    </dgm:pt>
    <dgm:pt modelId="{13DC7A20-1F49-4224-BF79-C6E8E4303608}" type="parTrans" cxnId="{BCAE0BB7-24A7-463A-8BE4-93B9E371F294}">
      <dgm:prSet/>
      <dgm:spPr/>
      <dgm:t>
        <a:bodyPr/>
        <a:lstStyle/>
        <a:p>
          <a:endParaRPr lang="en-US"/>
        </a:p>
      </dgm:t>
    </dgm:pt>
    <dgm:pt modelId="{773C5A80-EB76-4B50-8D76-208D9017B0DB}" type="sibTrans" cxnId="{BCAE0BB7-24A7-463A-8BE4-93B9E371F294}">
      <dgm:prSet/>
      <dgm:spPr/>
      <dgm:t>
        <a:bodyPr/>
        <a:lstStyle/>
        <a:p>
          <a:endParaRPr lang="en-US"/>
        </a:p>
      </dgm:t>
    </dgm:pt>
    <dgm:pt modelId="{B10E45FD-FA74-4EA4-B8B7-C0302134A7C0}">
      <dgm:prSet custT="1"/>
      <dgm:spPr/>
      <dgm:t>
        <a:bodyPr/>
        <a:lstStyle/>
        <a:p>
          <a:r>
            <a:rPr lang="en-US" sz="2000" dirty="0"/>
            <a:t>Area of Parallelogram formula = base x altitude</a:t>
          </a:r>
          <a:endParaRPr lang="en-US" sz="2000" dirty="0"/>
        </a:p>
      </dgm:t>
    </dgm:pt>
    <dgm:pt modelId="{F0169F82-8387-4223-BD02-911DDCA495A6}" type="parTrans" cxnId="{0F2F8FDC-2280-4B9E-944F-93D50E6C6E2E}">
      <dgm:prSet/>
      <dgm:spPr/>
      <dgm:t>
        <a:bodyPr/>
        <a:lstStyle/>
        <a:p>
          <a:endParaRPr lang="en-US"/>
        </a:p>
      </dgm:t>
    </dgm:pt>
    <dgm:pt modelId="{647959D6-1BA8-4BD9-BF49-498C925F21AF}" type="sibTrans" cxnId="{0F2F8FDC-2280-4B9E-944F-93D50E6C6E2E}">
      <dgm:prSet/>
      <dgm:spPr/>
      <dgm:t>
        <a:bodyPr/>
        <a:lstStyle/>
        <a:p>
          <a:endParaRPr lang="en-US"/>
        </a:p>
      </dgm:t>
    </dgm:pt>
    <dgm:pt modelId="{AF83EB36-BC10-4A07-AA18-B5D52E082579}">
      <dgm:prSet custT="1"/>
      <dgm:spPr/>
      <dgm:t>
        <a:bodyPr/>
        <a:lstStyle/>
        <a:p>
          <a:r>
            <a:rPr lang="en-US" sz="2000" dirty="0"/>
            <a:t>Area of Cube formula = 6 x (length of the side)2 </a:t>
          </a:r>
          <a:endParaRPr lang="en-US" sz="2000" dirty="0"/>
        </a:p>
      </dgm:t>
    </dgm:pt>
    <dgm:pt modelId="{BDE53EB4-7841-4680-B688-E9D46CB8DD92}" type="parTrans" cxnId="{D06C7F24-61C0-4C17-9BD9-B6711FB1E190}">
      <dgm:prSet/>
      <dgm:spPr/>
      <dgm:t>
        <a:bodyPr/>
        <a:lstStyle/>
        <a:p>
          <a:endParaRPr lang="en-US"/>
        </a:p>
      </dgm:t>
    </dgm:pt>
    <dgm:pt modelId="{8B452525-86B1-4E70-9716-9D10198B6567}" type="sibTrans" cxnId="{D06C7F24-61C0-4C17-9BD9-B6711FB1E190}">
      <dgm:prSet/>
      <dgm:spPr/>
      <dgm:t>
        <a:bodyPr/>
        <a:lstStyle/>
        <a:p>
          <a:endParaRPr lang="en-US"/>
        </a:p>
      </dgm:t>
    </dgm:pt>
    <dgm:pt modelId="{EDE09498-5E28-4CF6-9C76-2F39BD6EA91C}">
      <dgm:prSet custT="1"/>
      <dgm:spPr/>
      <dgm:t>
        <a:bodyPr/>
        <a:lstStyle/>
        <a:p>
          <a:r>
            <a:rPr lang="en-US" sz="2000" dirty="0"/>
            <a:t>Volume of Cylinder formula = π*radius2 *height</a:t>
          </a:r>
          <a:endParaRPr lang="en-US" sz="2000" dirty="0"/>
        </a:p>
      </dgm:t>
    </dgm:pt>
    <dgm:pt modelId="{6E99E2EB-A7E2-4C31-A102-E10FB99C65D9}" type="parTrans" cxnId="{3DAE37B3-6004-44FF-86D5-17DA69160C28}">
      <dgm:prSet/>
      <dgm:spPr/>
      <dgm:t>
        <a:bodyPr/>
        <a:lstStyle/>
        <a:p>
          <a:endParaRPr lang="en-US"/>
        </a:p>
      </dgm:t>
    </dgm:pt>
    <dgm:pt modelId="{4F98FB75-B649-40EF-BE94-BD19471CF91A}" type="sibTrans" cxnId="{3DAE37B3-6004-44FF-86D5-17DA69160C28}">
      <dgm:prSet/>
      <dgm:spPr/>
      <dgm:t>
        <a:bodyPr/>
        <a:lstStyle/>
        <a:p>
          <a:endParaRPr lang="en-US"/>
        </a:p>
      </dgm:t>
    </dgm:pt>
    <dgm:pt modelId="{06D50F89-A0D8-445F-82AD-B781E2895CD9}">
      <dgm:prSet/>
      <dgm:spPr/>
      <dgm:t>
        <a:bodyPr/>
        <a:lstStyle/>
        <a:p>
          <a:r>
            <a:rPr lang="en-US" dirty="0"/>
            <a:t>Using your knowledge of </a:t>
          </a:r>
          <a:r>
            <a:rPr lang="en-US" dirty="0" smtClean="0"/>
            <a:t>python OOP , </a:t>
          </a:r>
          <a:r>
            <a:rPr lang="en-US" dirty="0"/>
            <a:t>develop the program that prompts a user to select an equation, reads inputs and then performs the corresponding calculations.</a:t>
          </a:r>
          <a:endParaRPr lang="en-US" dirty="0"/>
        </a:p>
      </dgm:t>
    </dgm:pt>
    <dgm:pt modelId="{93DF021E-4A22-4515-BF45-33F3B90F301B}" type="parTrans" cxnId="{F875ECAE-1E78-48E8-9712-0EAF202C7E01}">
      <dgm:prSet/>
      <dgm:spPr/>
      <dgm:t>
        <a:bodyPr/>
        <a:lstStyle/>
        <a:p>
          <a:endParaRPr lang="en-US"/>
        </a:p>
      </dgm:t>
    </dgm:pt>
    <dgm:pt modelId="{10C52712-F2DD-4B7F-B7EB-2A38F3A7CC95}" type="sibTrans" cxnId="{F875ECAE-1E78-48E8-9712-0EAF202C7E01}">
      <dgm:prSet/>
      <dgm:spPr/>
      <dgm:t>
        <a:bodyPr/>
        <a:lstStyle/>
        <a:p>
          <a:endParaRPr lang="en-US"/>
        </a:p>
      </dgm:t>
    </dgm:pt>
    <dgm:pt modelId="{3688530C-58EB-4E9D-91F0-70C62C6C6406}" type="pres">
      <dgm:prSet presAssocID="{634DAFC2-3D75-420E-8DC0-26DA7A06F824}" presName="linear" presStyleCnt="0">
        <dgm:presLayoutVars>
          <dgm:animLvl val="lvl"/>
          <dgm:resizeHandles val="exact"/>
        </dgm:presLayoutVars>
      </dgm:prSet>
      <dgm:spPr/>
      <dgm:t>
        <a:bodyPr/>
        <a:lstStyle/>
        <a:p>
          <a:endParaRPr lang="en-US"/>
        </a:p>
      </dgm:t>
    </dgm:pt>
    <dgm:pt modelId="{45689A36-2714-4199-8FD5-FB12112C17D1}" type="pres">
      <dgm:prSet presAssocID="{6257CFB4-6BE7-4302-8FBA-A0AEA7216154}" presName="parentText" presStyleLbl="node1" presStyleIdx="0" presStyleCnt="2" custScaleY="55131" custLinFactNeighborX="-415" custLinFactNeighborY="-12435">
        <dgm:presLayoutVars>
          <dgm:chMax val="0"/>
          <dgm:bulletEnabled val="1"/>
        </dgm:presLayoutVars>
      </dgm:prSet>
      <dgm:spPr/>
      <dgm:t>
        <a:bodyPr/>
        <a:lstStyle/>
        <a:p>
          <a:endParaRPr lang="en-US"/>
        </a:p>
      </dgm:t>
    </dgm:pt>
    <dgm:pt modelId="{621D0672-F6F3-4DAE-AA56-BB6ABE22C66E}" type="pres">
      <dgm:prSet presAssocID="{6257CFB4-6BE7-4302-8FBA-A0AEA7216154}" presName="childText" presStyleLbl="revTx" presStyleIdx="0" presStyleCnt="1">
        <dgm:presLayoutVars>
          <dgm:bulletEnabled val="1"/>
        </dgm:presLayoutVars>
      </dgm:prSet>
      <dgm:spPr/>
    </dgm:pt>
    <dgm:pt modelId="{78491530-6C28-45C5-A893-997A7F064B7B}" type="pres">
      <dgm:prSet presAssocID="{06D50F89-A0D8-445F-82AD-B781E2895CD9}" presName="parentText" presStyleLbl="node1" presStyleIdx="1" presStyleCnt="2" custScaleY="73930">
        <dgm:presLayoutVars>
          <dgm:chMax val="0"/>
          <dgm:bulletEnabled val="1"/>
        </dgm:presLayoutVars>
      </dgm:prSet>
      <dgm:spPr/>
      <dgm:t>
        <a:bodyPr/>
        <a:lstStyle/>
        <a:p>
          <a:endParaRPr lang="en-US"/>
        </a:p>
      </dgm:t>
    </dgm:pt>
  </dgm:ptLst>
  <dgm:cxnLst>
    <dgm:cxn modelId="{47FE44A1-0993-4831-9E02-B704828FE4D3}" type="presOf" srcId="{EDE09498-5E28-4CF6-9C76-2F39BD6EA91C}" destId="{621D0672-F6F3-4DAE-AA56-BB6ABE22C66E}" srcOrd="0" destOrd="4" presId="urn:microsoft.com/office/officeart/2005/8/layout/vList2"/>
    <dgm:cxn modelId="{0F2F8FDC-2280-4B9E-944F-93D50E6C6E2E}" srcId="{6257CFB4-6BE7-4302-8FBA-A0AEA7216154}" destId="{B10E45FD-FA74-4EA4-B8B7-C0302134A7C0}" srcOrd="2" destOrd="0" parTransId="{F0169F82-8387-4223-BD02-911DDCA495A6}" sibTransId="{647959D6-1BA8-4BD9-BF49-498C925F21AF}"/>
    <dgm:cxn modelId="{DDBF225C-9732-4D62-A02D-EE9C65E08CB8}" type="presOf" srcId="{AF83EB36-BC10-4A07-AA18-B5D52E082579}" destId="{621D0672-F6F3-4DAE-AA56-BB6ABE22C66E}" srcOrd="0" destOrd="3" presId="urn:microsoft.com/office/officeart/2005/8/layout/vList2"/>
    <dgm:cxn modelId="{3D746618-837D-4301-8199-90B35A5906EC}" type="presOf" srcId="{634DAFC2-3D75-420E-8DC0-26DA7A06F824}" destId="{3688530C-58EB-4E9D-91F0-70C62C6C6406}" srcOrd="0" destOrd="0" presId="urn:microsoft.com/office/officeart/2005/8/layout/vList2"/>
    <dgm:cxn modelId="{D06C7F24-61C0-4C17-9BD9-B6711FB1E190}" srcId="{6257CFB4-6BE7-4302-8FBA-A0AEA7216154}" destId="{AF83EB36-BC10-4A07-AA18-B5D52E082579}" srcOrd="3" destOrd="0" parTransId="{BDE53EB4-7841-4680-B688-E9D46CB8DD92}" sibTransId="{8B452525-86B1-4E70-9716-9D10198B6567}"/>
    <dgm:cxn modelId="{9D737233-FD77-490D-8B48-04B01ED1D578}" type="presOf" srcId="{B10E45FD-FA74-4EA4-B8B7-C0302134A7C0}" destId="{621D0672-F6F3-4DAE-AA56-BB6ABE22C66E}" srcOrd="0" destOrd="2" presId="urn:microsoft.com/office/officeart/2005/8/layout/vList2"/>
    <dgm:cxn modelId="{3DAE37B3-6004-44FF-86D5-17DA69160C28}" srcId="{6257CFB4-6BE7-4302-8FBA-A0AEA7216154}" destId="{EDE09498-5E28-4CF6-9C76-2F39BD6EA91C}" srcOrd="4" destOrd="0" parTransId="{6E99E2EB-A7E2-4C31-A102-E10FB99C65D9}" sibTransId="{4F98FB75-B649-40EF-BE94-BD19471CF91A}"/>
    <dgm:cxn modelId="{17BB17EA-2A4D-473A-9E2A-13045E80651F}" type="presOf" srcId="{EE7CFA0C-2307-4C25-96BA-D47646A1AC77}" destId="{621D0672-F6F3-4DAE-AA56-BB6ABE22C66E}" srcOrd="0" destOrd="0" presId="urn:microsoft.com/office/officeart/2005/8/layout/vList2"/>
    <dgm:cxn modelId="{E973781F-6348-40B4-B123-D5744094686E}" type="presOf" srcId="{5AFA96A7-1A77-49C5-BCD5-66D568DC37B5}" destId="{621D0672-F6F3-4DAE-AA56-BB6ABE22C66E}" srcOrd="0" destOrd="1" presId="urn:microsoft.com/office/officeart/2005/8/layout/vList2"/>
    <dgm:cxn modelId="{67552D25-D6EC-49F5-93F5-81B13F71C5BD}" srcId="{634DAFC2-3D75-420E-8DC0-26DA7A06F824}" destId="{6257CFB4-6BE7-4302-8FBA-A0AEA7216154}" srcOrd="0" destOrd="0" parTransId="{94865693-B5B3-4BC5-84F2-919E2CE78BB2}" sibTransId="{4A2AF502-5611-4663-A772-E06927C72BEF}"/>
    <dgm:cxn modelId="{C8184B87-3592-4243-98E0-1893FD893013}" srcId="{6257CFB4-6BE7-4302-8FBA-A0AEA7216154}" destId="{EE7CFA0C-2307-4C25-96BA-D47646A1AC77}" srcOrd="0" destOrd="0" parTransId="{EFEF0ABA-F25F-476F-96AD-9F6BA6D601ED}" sibTransId="{8BCDA73C-2D0B-4A1F-849C-90A6199C57C4}"/>
    <dgm:cxn modelId="{43076104-CCFD-48CE-9330-CCFFB89EC217}" type="presOf" srcId="{6257CFB4-6BE7-4302-8FBA-A0AEA7216154}" destId="{45689A36-2714-4199-8FD5-FB12112C17D1}" srcOrd="0" destOrd="0" presId="urn:microsoft.com/office/officeart/2005/8/layout/vList2"/>
    <dgm:cxn modelId="{F875ECAE-1E78-48E8-9712-0EAF202C7E01}" srcId="{634DAFC2-3D75-420E-8DC0-26DA7A06F824}" destId="{06D50F89-A0D8-445F-82AD-B781E2895CD9}" srcOrd="1" destOrd="0" parTransId="{93DF021E-4A22-4515-BF45-33F3B90F301B}" sibTransId="{10C52712-F2DD-4B7F-B7EB-2A38F3A7CC95}"/>
    <dgm:cxn modelId="{AF14F1F7-9A40-42F5-8D4E-AD4E1BE0F03E}" type="presOf" srcId="{06D50F89-A0D8-445F-82AD-B781E2895CD9}" destId="{78491530-6C28-45C5-A893-997A7F064B7B}" srcOrd="0" destOrd="0" presId="urn:microsoft.com/office/officeart/2005/8/layout/vList2"/>
    <dgm:cxn modelId="{BCAE0BB7-24A7-463A-8BE4-93B9E371F294}" srcId="{6257CFB4-6BE7-4302-8FBA-A0AEA7216154}" destId="{5AFA96A7-1A77-49C5-BCD5-66D568DC37B5}" srcOrd="1" destOrd="0" parTransId="{13DC7A20-1F49-4224-BF79-C6E8E4303608}" sibTransId="{773C5A80-EB76-4B50-8D76-208D9017B0DB}"/>
    <dgm:cxn modelId="{093936D5-248F-4B4A-A290-D0D4DAFFB1F4}" type="presParOf" srcId="{3688530C-58EB-4E9D-91F0-70C62C6C6406}" destId="{45689A36-2714-4199-8FD5-FB12112C17D1}" srcOrd="0" destOrd="0" presId="urn:microsoft.com/office/officeart/2005/8/layout/vList2"/>
    <dgm:cxn modelId="{552FB234-5905-4145-B094-17D4D398E920}" type="presParOf" srcId="{3688530C-58EB-4E9D-91F0-70C62C6C6406}" destId="{621D0672-F6F3-4DAE-AA56-BB6ABE22C66E}" srcOrd="1" destOrd="0" presId="urn:microsoft.com/office/officeart/2005/8/layout/vList2"/>
    <dgm:cxn modelId="{205DC726-4DA7-4A1F-BF0B-BAA88D858A30}" type="presParOf" srcId="{3688530C-58EB-4E9D-91F0-70C62C6C6406}" destId="{78491530-6C28-45C5-A893-997A7F064B7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0FDF6F-21D9-41D1-B200-9BE7F17A03AF}">
      <dsp:nvSpPr>
        <dsp:cNvPr id="0" name=""/>
        <dsp:cNvSpPr/>
      </dsp:nvSpPr>
      <dsp:spPr>
        <a:xfrm>
          <a:off x="0" y="1577179"/>
          <a:ext cx="7858316"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1CFB17-55C6-4375-A3EA-7FC121FB9B89}">
      <dsp:nvSpPr>
        <dsp:cNvPr id="0" name=""/>
        <dsp:cNvSpPr/>
      </dsp:nvSpPr>
      <dsp:spPr>
        <a:xfrm>
          <a:off x="2043162" y="788649"/>
          <a:ext cx="5815153" cy="7885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95" tIns="74295" rIns="74295" bIns="74295" numCol="1" spcCol="1270" anchor="b" anchorCtr="0">
          <a:noAutofit/>
        </a:bodyPr>
        <a:lstStyle/>
        <a:p>
          <a:pPr lvl="0" algn="l" defTabSz="1733550">
            <a:lnSpc>
              <a:spcPct val="90000"/>
            </a:lnSpc>
            <a:spcBef>
              <a:spcPct val="0"/>
            </a:spcBef>
            <a:spcAft>
              <a:spcPct val="35000"/>
            </a:spcAft>
          </a:pPr>
          <a:endParaRPr lang="en-US" sz="3900" kern="1200" dirty="0"/>
        </a:p>
      </dsp:txBody>
      <dsp:txXfrm>
        <a:off x="2043162" y="788649"/>
        <a:ext cx="5815153" cy="788530"/>
      </dsp:txXfrm>
    </dsp:sp>
    <dsp:sp modelId="{7859FE57-1235-46A5-BC1D-5E74A4E0BA10}">
      <dsp:nvSpPr>
        <dsp:cNvPr id="0" name=""/>
        <dsp:cNvSpPr/>
      </dsp:nvSpPr>
      <dsp:spPr>
        <a:xfrm>
          <a:off x="0" y="788649"/>
          <a:ext cx="2043162" cy="788530"/>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74295" rIns="74295" bIns="74295" numCol="1" spcCol="1270" anchor="ctr" anchorCtr="0">
          <a:noAutofit/>
        </a:bodyPr>
        <a:lstStyle/>
        <a:p>
          <a:pPr lvl="0" algn="ctr" defTabSz="1733550">
            <a:lnSpc>
              <a:spcPct val="90000"/>
            </a:lnSpc>
            <a:spcBef>
              <a:spcPct val="0"/>
            </a:spcBef>
            <a:spcAft>
              <a:spcPct val="35000"/>
            </a:spcAft>
          </a:pPr>
          <a:r>
            <a:rPr lang="en-US" sz="3900" kern="1200" dirty="0" smtClean="0"/>
            <a:t>Practice</a:t>
          </a:r>
          <a:endParaRPr lang="en-US" sz="3900" kern="1200" dirty="0"/>
        </a:p>
      </dsp:txBody>
      <dsp:txXfrm>
        <a:off x="38500" y="827149"/>
        <a:ext cx="1966162" cy="7500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689A36-2714-4199-8FD5-FB12112C17D1}">
      <dsp:nvSpPr>
        <dsp:cNvPr id="0" name=""/>
        <dsp:cNvSpPr/>
      </dsp:nvSpPr>
      <dsp:spPr>
        <a:xfrm>
          <a:off x="0" y="29463"/>
          <a:ext cx="8091949" cy="40250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Develop an OOP application that allows customers to buy oranges online.  The application must allow a user to enter the number of oranges to buy. If the number requested is more than the stock quantity, inform the user to select quantity less than previously specified.  At the end print out the cost of items.  Thank the customer for his/her patronage.</a:t>
          </a:r>
          <a:endParaRPr lang="en-US" sz="2800" kern="1200" dirty="0"/>
        </a:p>
      </dsp:txBody>
      <dsp:txXfrm>
        <a:off x="196484" y="225947"/>
        <a:ext cx="7698981" cy="36320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689A36-2714-4199-8FD5-FB12112C17D1}">
      <dsp:nvSpPr>
        <dsp:cNvPr id="0" name=""/>
        <dsp:cNvSpPr/>
      </dsp:nvSpPr>
      <dsp:spPr>
        <a:xfrm>
          <a:off x="0" y="121955"/>
          <a:ext cx="7693743" cy="10785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a:t>Your </a:t>
          </a:r>
          <a:r>
            <a:rPr lang="en-US" sz="2300" kern="1200" dirty="0" smtClean="0"/>
            <a:t>Mathematics </a:t>
          </a:r>
          <a:r>
            <a:rPr lang="en-US" sz="2300" kern="1200" dirty="0"/>
            <a:t>Professor has asked you to develop a </a:t>
          </a:r>
          <a:r>
            <a:rPr lang="en-US" sz="2300" kern="1200" dirty="0" smtClean="0"/>
            <a:t>python </a:t>
          </a:r>
          <a:r>
            <a:rPr lang="en-US" sz="2300" kern="1200" dirty="0"/>
            <a:t>program that performs the following calculations:</a:t>
          </a:r>
          <a:endParaRPr lang="en-US" sz="2300" kern="1200" dirty="0"/>
        </a:p>
      </dsp:txBody>
      <dsp:txXfrm>
        <a:off x="52649" y="174604"/>
        <a:ext cx="7588445" cy="973216"/>
      </dsp:txXfrm>
    </dsp:sp>
    <dsp:sp modelId="{621D0672-F6F3-4DAE-AA56-BB6ABE22C66E}">
      <dsp:nvSpPr>
        <dsp:cNvPr id="0" name=""/>
        <dsp:cNvSpPr/>
      </dsp:nvSpPr>
      <dsp:spPr>
        <a:xfrm>
          <a:off x="0" y="1402018"/>
          <a:ext cx="7693743" cy="162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427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Area of Trapezium formula = height/2*(base1+base2)</a:t>
          </a:r>
          <a:endParaRPr lang="en-US" sz="2000" kern="1200" dirty="0"/>
        </a:p>
        <a:p>
          <a:pPr marL="228600" lvl="1" indent="-228600" algn="l" defTabSz="889000">
            <a:lnSpc>
              <a:spcPct val="90000"/>
            </a:lnSpc>
            <a:spcBef>
              <a:spcPct val="0"/>
            </a:spcBef>
            <a:spcAft>
              <a:spcPct val="20000"/>
            </a:spcAft>
            <a:buChar char="••"/>
          </a:pPr>
          <a:r>
            <a:rPr lang="en-US" sz="2000" kern="1200" dirty="0"/>
            <a:t>Area of the rhombus formula = ½ × diagonal1 × diagonal2</a:t>
          </a:r>
          <a:endParaRPr lang="en-US" sz="2000" kern="1200" dirty="0"/>
        </a:p>
        <a:p>
          <a:pPr marL="228600" lvl="1" indent="-228600" algn="l" defTabSz="889000">
            <a:lnSpc>
              <a:spcPct val="90000"/>
            </a:lnSpc>
            <a:spcBef>
              <a:spcPct val="0"/>
            </a:spcBef>
            <a:spcAft>
              <a:spcPct val="20000"/>
            </a:spcAft>
            <a:buChar char="••"/>
          </a:pPr>
          <a:r>
            <a:rPr lang="en-US" sz="2000" kern="1200" dirty="0"/>
            <a:t>Area of Parallelogram formula = base x altitude</a:t>
          </a:r>
          <a:endParaRPr lang="en-US" sz="2000" kern="1200" dirty="0"/>
        </a:p>
        <a:p>
          <a:pPr marL="228600" lvl="1" indent="-228600" algn="l" defTabSz="889000">
            <a:lnSpc>
              <a:spcPct val="90000"/>
            </a:lnSpc>
            <a:spcBef>
              <a:spcPct val="0"/>
            </a:spcBef>
            <a:spcAft>
              <a:spcPct val="20000"/>
            </a:spcAft>
            <a:buChar char="••"/>
          </a:pPr>
          <a:r>
            <a:rPr lang="en-US" sz="2000" kern="1200" dirty="0"/>
            <a:t>Area of Cube formula = 6 x (length of the side)2 </a:t>
          </a:r>
          <a:endParaRPr lang="en-US" sz="2000" kern="1200" dirty="0"/>
        </a:p>
        <a:p>
          <a:pPr marL="228600" lvl="1" indent="-228600" algn="l" defTabSz="889000">
            <a:lnSpc>
              <a:spcPct val="90000"/>
            </a:lnSpc>
            <a:spcBef>
              <a:spcPct val="0"/>
            </a:spcBef>
            <a:spcAft>
              <a:spcPct val="20000"/>
            </a:spcAft>
            <a:buChar char="••"/>
          </a:pPr>
          <a:r>
            <a:rPr lang="en-US" sz="2000" kern="1200" dirty="0"/>
            <a:t>Volume of Cylinder formula = π*radius2 *height</a:t>
          </a:r>
          <a:endParaRPr lang="en-US" sz="2000" kern="1200" dirty="0"/>
        </a:p>
      </dsp:txBody>
      <dsp:txXfrm>
        <a:off x="0" y="1402018"/>
        <a:ext cx="7693743" cy="1620809"/>
      </dsp:txXfrm>
    </dsp:sp>
    <dsp:sp modelId="{78491530-6C28-45C5-A893-997A7F064B7B}">
      <dsp:nvSpPr>
        <dsp:cNvPr id="0" name=""/>
        <dsp:cNvSpPr/>
      </dsp:nvSpPr>
      <dsp:spPr>
        <a:xfrm>
          <a:off x="0" y="3022828"/>
          <a:ext cx="7693743" cy="14462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a:t>Using your knowledge of </a:t>
          </a:r>
          <a:r>
            <a:rPr lang="en-US" sz="2300" kern="1200" dirty="0" smtClean="0"/>
            <a:t>python OOP , </a:t>
          </a:r>
          <a:r>
            <a:rPr lang="en-US" sz="2300" kern="1200" dirty="0"/>
            <a:t>develop the program that prompts a user to select an equation, reads inputs and then performs the corresponding calculations.</a:t>
          </a:r>
          <a:endParaRPr lang="en-US" sz="2300" kern="1200" dirty="0"/>
        </a:p>
      </dsp:txBody>
      <dsp:txXfrm>
        <a:off x="70601" y="3093429"/>
        <a:ext cx="7552541" cy="1305073"/>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0060"/>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143587" y="0"/>
            <a:ext cx="3169920" cy="480060"/>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560570"/>
            <a:ext cx="5852160" cy="4320540"/>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4"/>
            <a:ext cx="3169920" cy="480060"/>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143587" y="9119474"/>
            <a:ext cx="3169920" cy="480060"/>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979330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7" name="Google Shape;97;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3348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a6f4160a7f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a6f4160a7f_0_0:notes"/>
          <p:cNvSpPr txBox="1">
            <a:spLocks noGrp="1"/>
          </p:cNvSpPr>
          <p:nvPr>
            <p:ph type="body" idx="1"/>
          </p:nvPr>
        </p:nvSpPr>
        <p:spPr>
          <a:xfrm>
            <a:off x="731520" y="4560570"/>
            <a:ext cx="5852100" cy="43206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2" name="Google Shape;112;ga6f4160a7f_0_0:notes"/>
          <p:cNvSpPr txBox="1">
            <a:spLocks noGrp="1"/>
          </p:cNvSpPr>
          <p:nvPr>
            <p:ph type="sldNum" idx="12"/>
          </p:nvPr>
        </p:nvSpPr>
        <p:spPr>
          <a:xfrm>
            <a:off x="4143587" y="9119474"/>
            <a:ext cx="3169800" cy="4800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2516489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1447800"/>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17" name="Google Shape;17;p2"/>
          <p:cNvSpPr txBox="1">
            <a:spLocks noGrp="1"/>
          </p:cNvSpPr>
          <p:nvPr>
            <p:ph type="subTitle" idx="1"/>
          </p:nvPr>
        </p:nvSpPr>
        <p:spPr>
          <a:xfrm>
            <a:off x="1371600" y="3203575"/>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A9C"/>
              </a:buClr>
              <a:buSzPts val="3200"/>
              <a:buNone/>
              <a:defRPr>
                <a:solidFill>
                  <a:srgbClr val="888A9C"/>
                </a:solidFill>
              </a:defRPr>
            </a:lvl1pPr>
            <a:lvl2pPr lvl="1" algn="ctr">
              <a:spcBef>
                <a:spcPts val="560"/>
              </a:spcBef>
              <a:spcAft>
                <a:spcPts val="0"/>
              </a:spcAft>
              <a:buClr>
                <a:srgbClr val="888A9C"/>
              </a:buClr>
              <a:buSzPts val="2800"/>
              <a:buNone/>
              <a:defRPr>
                <a:solidFill>
                  <a:srgbClr val="888A9C"/>
                </a:solidFill>
              </a:defRPr>
            </a:lvl2pPr>
            <a:lvl3pPr lvl="2" algn="ctr">
              <a:spcBef>
                <a:spcPts val="480"/>
              </a:spcBef>
              <a:spcAft>
                <a:spcPts val="0"/>
              </a:spcAft>
              <a:buClr>
                <a:srgbClr val="888A9C"/>
              </a:buClr>
              <a:buSzPts val="2400"/>
              <a:buNone/>
              <a:defRPr>
                <a:solidFill>
                  <a:srgbClr val="888A9C"/>
                </a:solidFill>
              </a:defRPr>
            </a:lvl3pPr>
            <a:lvl4pPr lvl="3" algn="ctr">
              <a:spcBef>
                <a:spcPts val="400"/>
              </a:spcBef>
              <a:spcAft>
                <a:spcPts val="0"/>
              </a:spcAft>
              <a:buClr>
                <a:srgbClr val="888A9C"/>
              </a:buClr>
              <a:buSzPts val="2000"/>
              <a:buNone/>
              <a:defRPr>
                <a:solidFill>
                  <a:srgbClr val="888A9C"/>
                </a:solidFill>
              </a:defRPr>
            </a:lvl4pPr>
            <a:lvl5pPr lvl="4" algn="ctr">
              <a:spcBef>
                <a:spcPts val="400"/>
              </a:spcBef>
              <a:spcAft>
                <a:spcPts val="0"/>
              </a:spcAft>
              <a:buClr>
                <a:srgbClr val="888A9C"/>
              </a:buClr>
              <a:buSzPts val="2000"/>
              <a:buNone/>
              <a:defRPr>
                <a:solidFill>
                  <a:srgbClr val="888A9C"/>
                </a:solidFill>
              </a:defRPr>
            </a:lvl5pPr>
            <a:lvl6pPr lvl="5" algn="ctr">
              <a:spcBef>
                <a:spcPts val="400"/>
              </a:spcBef>
              <a:spcAft>
                <a:spcPts val="0"/>
              </a:spcAft>
              <a:buClr>
                <a:srgbClr val="888A9C"/>
              </a:buClr>
              <a:buSzPts val="2000"/>
              <a:buNone/>
              <a:defRPr>
                <a:solidFill>
                  <a:srgbClr val="888A9C"/>
                </a:solidFill>
              </a:defRPr>
            </a:lvl6pPr>
            <a:lvl7pPr lvl="6" algn="ctr">
              <a:spcBef>
                <a:spcPts val="400"/>
              </a:spcBef>
              <a:spcAft>
                <a:spcPts val="0"/>
              </a:spcAft>
              <a:buClr>
                <a:srgbClr val="888A9C"/>
              </a:buClr>
              <a:buSzPts val="2000"/>
              <a:buNone/>
              <a:defRPr>
                <a:solidFill>
                  <a:srgbClr val="888A9C"/>
                </a:solidFill>
              </a:defRPr>
            </a:lvl7pPr>
            <a:lvl8pPr lvl="7" algn="ctr">
              <a:spcBef>
                <a:spcPts val="400"/>
              </a:spcBef>
              <a:spcAft>
                <a:spcPts val="0"/>
              </a:spcAft>
              <a:buClr>
                <a:srgbClr val="888A9C"/>
              </a:buClr>
              <a:buSzPts val="2000"/>
              <a:buNone/>
              <a:defRPr>
                <a:solidFill>
                  <a:srgbClr val="888A9C"/>
                </a:solidFill>
              </a:defRPr>
            </a:lvl8pPr>
            <a:lvl9pPr lvl="8" algn="ctr">
              <a:spcBef>
                <a:spcPts val="400"/>
              </a:spcBef>
              <a:spcAft>
                <a:spcPts val="0"/>
              </a:spcAft>
              <a:buClr>
                <a:srgbClr val="888A9C"/>
              </a:buClr>
              <a:buSzPts val="2000"/>
              <a:buNone/>
              <a:defRPr>
                <a:solidFill>
                  <a:srgbClr val="888A9C"/>
                </a:solidFill>
              </a:defRPr>
            </a:lvl9pPr>
          </a:lstStyle>
          <a:p>
            <a:r>
              <a:rPr lang="en-US" smtClean="0"/>
              <a:t>Click to edit Master subtitle style</a:t>
            </a:r>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
        <p:nvSpPr>
          <p:cNvPr id="21" name="Google Shape;21;p2"/>
          <p:cNvSpPr/>
          <p:nvPr/>
        </p:nvSpPr>
        <p:spPr>
          <a:xfrm>
            <a:off x="0" y="4604544"/>
            <a:ext cx="9144000" cy="2253455"/>
          </a:xfrm>
          <a:prstGeom prst="rect">
            <a:avLst/>
          </a:prstGeom>
          <a:solidFill>
            <a:srgbClr val="000F2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2" name="Google Shape;22;p2"/>
          <p:cNvPicPr preferRelativeResize="0"/>
          <p:nvPr/>
        </p:nvPicPr>
        <p:blipFill rotWithShape="1">
          <a:blip r:embed="rId2">
            <a:alphaModFix/>
          </a:blip>
          <a:srcRect/>
          <a:stretch/>
        </p:blipFill>
        <p:spPr>
          <a:xfrm>
            <a:off x="2743200" y="5111328"/>
            <a:ext cx="2741469" cy="1089076"/>
          </a:xfrm>
          <a:prstGeom prst="rect">
            <a:avLst/>
          </a:prstGeom>
          <a:noFill/>
          <a:ln>
            <a:noFill/>
          </a:ln>
          <a:effectLst>
            <a:outerShdw blurRad="50800" dist="38100" dir="2700000" algn="tl" rotWithShape="0">
              <a:srgbClr val="000000">
                <a:alpha val="40000"/>
              </a:srgbClr>
            </a:outerShdw>
          </a:effectLst>
        </p:spPr>
      </p:pic>
      <p:sp>
        <p:nvSpPr>
          <p:cNvPr id="23" name="Google Shape;23;p2"/>
          <p:cNvSpPr/>
          <p:nvPr/>
        </p:nvSpPr>
        <p:spPr>
          <a:xfrm>
            <a:off x="0" y="0"/>
            <a:ext cx="9144000" cy="609599"/>
          </a:xfrm>
          <a:prstGeom prst="rect">
            <a:avLst/>
          </a:prstGeom>
          <a:solidFill>
            <a:srgbClr val="000F2E"/>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 name="Google Shape;24;p2"/>
          <p:cNvSpPr/>
          <p:nvPr/>
        </p:nvSpPr>
        <p:spPr>
          <a:xfrm>
            <a:off x="0" y="6596855"/>
            <a:ext cx="9144000" cy="261144"/>
          </a:xfrm>
          <a:prstGeom prst="rect">
            <a:avLst/>
          </a:prstGeom>
          <a:gradFill>
            <a:gsLst>
              <a:gs pos="0">
                <a:srgbClr val="000F2E"/>
              </a:gs>
              <a:gs pos="3000">
                <a:srgbClr val="000F2E"/>
              </a:gs>
              <a:gs pos="50000">
                <a:srgbClr val="97BAFF"/>
              </a:gs>
              <a:gs pos="99000">
                <a:srgbClr val="000F2E"/>
              </a:gs>
              <a:gs pos="100000">
                <a:srgbClr val="000F2E"/>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5" name="Google Shape;25;p2"/>
          <p:cNvSpPr/>
          <p:nvPr/>
        </p:nvSpPr>
        <p:spPr>
          <a:xfrm>
            <a:off x="0" y="0"/>
            <a:ext cx="9144000" cy="261144"/>
          </a:xfrm>
          <a:prstGeom prst="rect">
            <a:avLst/>
          </a:prstGeom>
          <a:gradFill>
            <a:gsLst>
              <a:gs pos="0">
                <a:srgbClr val="000F2E"/>
              </a:gs>
              <a:gs pos="3000">
                <a:srgbClr val="000F2E"/>
              </a:gs>
              <a:gs pos="50000">
                <a:srgbClr val="BFD5FF"/>
              </a:gs>
              <a:gs pos="99000">
                <a:srgbClr val="000F2E"/>
              </a:gs>
              <a:gs pos="100000">
                <a:srgbClr val="000F2E"/>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120821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9"/>
        <p:cNvGrpSpPr/>
        <p:nvPr/>
      </p:nvGrpSpPr>
      <p:grpSpPr>
        <a:xfrm>
          <a:off x="0" y="0"/>
          <a:ext cx="0" cy="0"/>
          <a:chOff x="0" y="0"/>
          <a:chExt cx="0" cy="0"/>
        </a:xfrm>
      </p:grpSpPr>
      <p:sp>
        <p:nvSpPr>
          <p:cNvPr id="90" name="Google Shape;90;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91" name="Google Shape;91;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smtClean="0"/>
              <a:t>Edit Master text styles</a:t>
            </a:r>
          </a:p>
        </p:txBody>
      </p:sp>
      <p:sp>
        <p:nvSpPr>
          <p:cNvPr id="92" name="Google Shape;9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93" name="Google Shape;9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94" name="Google Shape;9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82959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6"/>
        <p:cNvGrpSpPr/>
        <p:nvPr/>
      </p:nvGrpSpPr>
      <p:grpSpPr>
        <a:xfrm>
          <a:off x="0" y="0"/>
          <a:ext cx="0" cy="0"/>
          <a:chOff x="0" y="0"/>
          <a:chExt cx="0" cy="0"/>
        </a:xfrm>
      </p:grpSpPr>
      <p:sp>
        <p:nvSpPr>
          <p:cNvPr id="27" name="Google Shape;27;p3"/>
          <p:cNvSpPr/>
          <p:nvPr/>
        </p:nvSpPr>
        <p:spPr>
          <a:xfrm>
            <a:off x="0" y="6444456"/>
            <a:ext cx="9144000" cy="261144"/>
          </a:xfrm>
          <a:prstGeom prst="rect">
            <a:avLst/>
          </a:prstGeom>
          <a:gradFill>
            <a:gsLst>
              <a:gs pos="0">
                <a:srgbClr val="000F2E"/>
              </a:gs>
              <a:gs pos="3000">
                <a:srgbClr val="000F2E"/>
              </a:gs>
              <a:gs pos="50000">
                <a:srgbClr val="BFD5FF"/>
              </a:gs>
              <a:gs pos="99000">
                <a:srgbClr val="000F2E"/>
              </a:gs>
              <a:gs pos="100000">
                <a:srgbClr val="000F2E"/>
              </a:gs>
            </a:gsLst>
            <a:lin ang="108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 name="Google Shape;28;p3"/>
          <p:cNvSpPr/>
          <p:nvPr/>
        </p:nvSpPr>
        <p:spPr>
          <a:xfrm>
            <a:off x="-3464" y="1142254"/>
            <a:ext cx="9144000" cy="261144"/>
          </a:xfrm>
          <a:prstGeom prst="rect">
            <a:avLst/>
          </a:prstGeom>
          <a:gradFill>
            <a:gsLst>
              <a:gs pos="0">
                <a:srgbClr val="000F2E"/>
              </a:gs>
              <a:gs pos="3000">
                <a:srgbClr val="000F2E"/>
              </a:gs>
              <a:gs pos="50000">
                <a:srgbClr val="BFD5FF"/>
              </a:gs>
              <a:gs pos="99000">
                <a:srgbClr val="000F2E"/>
              </a:gs>
              <a:gs pos="100000">
                <a:srgbClr val="000F2E"/>
              </a:gs>
            </a:gsLst>
            <a:lin ang="10800000"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 name="Google Shape;29;p3"/>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000F2E"/>
              </a:buClr>
              <a:buSzPts val="4400"/>
              <a:buFont typeface="Calibri"/>
              <a:buNone/>
              <a:defRPr b="1">
                <a:solidFill>
                  <a:srgbClr val="000F2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30" name="Google Shape;3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31" name="Google Shape;3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pic>
        <p:nvPicPr>
          <p:cNvPr id="32" name="Google Shape;32;p3"/>
          <p:cNvPicPr preferRelativeResize="0"/>
          <p:nvPr/>
        </p:nvPicPr>
        <p:blipFill rotWithShape="1">
          <a:blip r:embed="rId2">
            <a:alphaModFix/>
          </a:blip>
          <a:srcRect/>
          <a:stretch/>
        </p:blipFill>
        <p:spPr>
          <a:xfrm>
            <a:off x="4389120" y="1066800"/>
            <a:ext cx="365760" cy="405070"/>
          </a:xfrm>
          <a:prstGeom prst="rect">
            <a:avLst/>
          </a:prstGeom>
          <a:noFill/>
          <a:ln>
            <a:noFill/>
          </a:ln>
        </p:spPr>
      </p:pic>
      <p:pic>
        <p:nvPicPr>
          <p:cNvPr id="33" name="Google Shape;33;p3"/>
          <p:cNvPicPr preferRelativeResize="0"/>
          <p:nvPr/>
        </p:nvPicPr>
        <p:blipFill rotWithShape="1">
          <a:blip r:embed="rId3">
            <a:alphaModFix/>
          </a:blip>
          <a:srcRect/>
          <a:stretch/>
        </p:blipFill>
        <p:spPr>
          <a:xfrm>
            <a:off x="4449248" y="1132175"/>
            <a:ext cx="245505" cy="274320"/>
          </a:xfrm>
          <a:prstGeom prst="rect">
            <a:avLst/>
          </a:prstGeom>
          <a:noFill/>
          <a:ln>
            <a:noFill/>
          </a:ln>
        </p:spPr>
      </p:pic>
      <p:sp>
        <p:nvSpPr>
          <p:cNvPr id="34" name="Google Shape;34;p3"/>
          <p:cNvSpPr txBox="1">
            <a:spLocks noGrp="1"/>
          </p:cNvSpPr>
          <p:nvPr>
            <p:ph type="sldNum" idx="12"/>
          </p:nvPr>
        </p:nvSpPr>
        <p:spPr>
          <a:xfrm>
            <a:off x="4381500" y="1066800"/>
            <a:ext cx="3810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100" b="1" i="0" u="none" strike="noStrike" cap="none">
                <a:solidFill>
                  <a:schemeClr val="lt1"/>
                </a:solidFill>
                <a:latin typeface="Calibri"/>
                <a:ea typeface="Calibri"/>
                <a:cs typeface="Calibri"/>
                <a:sym typeface="Calibri"/>
              </a:defRPr>
            </a:lvl1pPr>
            <a:lvl2pPr marL="0" lvl="1" indent="0" algn="ctr">
              <a:spcBef>
                <a:spcPts val="0"/>
              </a:spcBef>
              <a:buNone/>
              <a:defRPr sz="1100" b="1" i="0" u="none" strike="noStrike" cap="none">
                <a:solidFill>
                  <a:schemeClr val="lt1"/>
                </a:solidFill>
                <a:latin typeface="Calibri"/>
                <a:ea typeface="Calibri"/>
                <a:cs typeface="Calibri"/>
                <a:sym typeface="Calibri"/>
              </a:defRPr>
            </a:lvl2pPr>
            <a:lvl3pPr marL="0" lvl="2" indent="0" algn="ctr">
              <a:spcBef>
                <a:spcPts val="0"/>
              </a:spcBef>
              <a:buNone/>
              <a:defRPr sz="1100" b="1" i="0" u="none" strike="noStrike" cap="none">
                <a:solidFill>
                  <a:schemeClr val="lt1"/>
                </a:solidFill>
                <a:latin typeface="Calibri"/>
                <a:ea typeface="Calibri"/>
                <a:cs typeface="Calibri"/>
                <a:sym typeface="Calibri"/>
              </a:defRPr>
            </a:lvl3pPr>
            <a:lvl4pPr marL="0" lvl="3" indent="0" algn="ctr">
              <a:spcBef>
                <a:spcPts val="0"/>
              </a:spcBef>
              <a:buNone/>
              <a:defRPr sz="1100" b="1" i="0" u="none" strike="noStrike" cap="none">
                <a:solidFill>
                  <a:schemeClr val="lt1"/>
                </a:solidFill>
                <a:latin typeface="Calibri"/>
                <a:ea typeface="Calibri"/>
                <a:cs typeface="Calibri"/>
                <a:sym typeface="Calibri"/>
              </a:defRPr>
            </a:lvl4pPr>
            <a:lvl5pPr marL="0" lvl="4" indent="0" algn="ctr">
              <a:spcBef>
                <a:spcPts val="0"/>
              </a:spcBef>
              <a:buNone/>
              <a:defRPr sz="1100" b="1" i="0" u="none" strike="noStrike" cap="none">
                <a:solidFill>
                  <a:schemeClr val="lt1"/>
                </a:solidFill>
                <a:latin typeface="Calibri"/>
                <a:ea typeface="Calibri"/>
                <a:cs typeface="Calibri"/>
                <a:sym typeface="Calibri"/>
              </a:defRPr>
            </a:lvl5pPr>
            <a:lvl6pPr marL="0" lvl="5" indent="0" algn="ctr">
              <a:spcBef>
                <a:spcPts val="0"/>
              </a:spcBef>
              <a:buNone/>
              <a:defRPr sz="1100" b="1" i="0" u="none" strike="noStrike" cap="none">
                <a:solidFill>
                  <a:schemeClr val="lt1"/>
                </a:solidFill>
                <a:latin typeface="Calibri"/>
                <a:ea typeface="Calibri"/>
                <a:cs typeface="Calibri"/>
                <a:sym typeface="Calibri"/>
              </a:defRPr>
            </a:lvl6pPr>
            <a:lvl7pPr marL="0" lvl="6" indent="0" algn="ctr">
              <a:spcBef>
                <a:spcPts val="0"/>
              </a:spcBef>
              <a:buNone/>
              <a:defRPr sz="1100" b="1" i="0" u="none" strike="noStrike" cap="none">
                <a:solidFill>
                  <a:schemeClr val="lt1"/>
                </a:solidFill>
                <a:latin typeface="Calibri"/>
                <a:ea typeface="Calibri"/>
                <a:cs typeface="Calibri"/>
                <a:sym typeface="Calibri"/>
              </a:defRPr>
            </a:lvl7pPr>
            <a:lvl8pPr marL="0" lvl="7" indent="0" algn="ctr">
              <a:spcBef>
                <a:spcPts val="0"/>
              </a:spcBef>
              <a:buNone/>
              <a:defRPr sz="1100" b="1" i="0" u="none" strike="noStrike" cap="none">
                <a:solidFill>
                  <a:schemeClr val="lt1"/>
                </a:solidFill>
                <a:latin typeface="Calibri"/>
                <a:ea typeface="Calibri"/>
                <a:cs typeface="Calibri"/>
                <a:sym typeface="Calibri"/>
              </a:defRPr>
            </a:lvl8pPr>
            <a:lvl9pPr marL="0" lvl="8" indent="0" algn="ctr">
              <a:spcBef>
                <a:spcPts val="0"/>
              </a:spcBef>
              <a:buNone/>
              <a:defRPr sz="1100" b="1"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smtClean="0"/>
              <a:t>‹#›</a:t>
            </a:fld>
            <a:endParaRPr lang="en-US"/>
          </a:p>
        </p:txBody>
      </p:sp>
      <p:sp>
        <p:nvSpPr>
          <p:cNvPr id="35" name="Google Shape;35;p3"/>
          <p:cNvSpPr txBox="1">
            <a:spLocks noGrp="1"/>
          </p:cNvSpPr>
          <p:nvPr>
            <p:ph type="body" idx="1"/>
          </p:nvPr>
        </p:nvSpPr>
        <p:spPr>
          <a:xfrm>
            <a:off x="457200" y="1547325"/>
            <a:ext cx="8229600" cy="4793150"/>
          </a:xfrm>
          <a:prstGeom prst="rect">
            <a:avLst/>
          </a:prstGeom>
          <a:noFill/>
          <a:ln>
            <a:noFill/>
          </a:ln>
        </p:spPr>
        <p:txBody>
          <a:bodyPr spcFirstLastPara="1" wrap="square" lIns="91425" tIns="45700" rIns="91425" bIns="45700" anchor="t" anchorCtr="0">
            <a:noAutofit/>
          </a:bodyPr>
          <a:lstStyle>
            <a:lvl1pPr marL="457200" lvl="0" indent="-342900" algn="l">
              <a:spcBef>
                <a:spcPts val="1800"/>
              </a:spcBef>
              <a:spcAft>
                <a:spcPts val="0"/>
              </a:spcAft>
              <a:buClr>
                <a:srgbClr val="000F2E"/>
              </a:buClr>
              <a:buSzPts val="1800"/>
              <a:buFont typeface="Calibri"/>
              <a:buChar char="•"/>
              <a:defRPr sz="3000">
                <a:solidFill>
                  <a:srgbClr val="000F2E"/>
                </a:solidFill>
              </a:defRPr>
            </a:lvl1pPr>
            <a:lvl2pPr marL="914400" lvl="1" indent="-406400" algn="l">
              <a:spcBef>
                <a:spcPts val="1800"/>
              </a:spcBef>
              <a:spcAft>
                <a:spcPts val="0"/>
              </a:spcAft>
              <a:buClr>
                <a:schemeClr val="dk1"/>
              </a:buClr>
              <a:buSzPts val="2800"/>
              <a:buChar char="–"/>
              <a:defRPr/>
            </a:lvl2pPr>
            <a:lvl3pPr marL="1371600" lvl="2" indent="-381000" algn="l">
              <a:spcBef>
                <a:spcPts val="1800"/>
              </a:spcBef>
              <a:spcAft>
                <a:spcPts val="0"/>
              </a:spcAft>
              <a:buClr>
                <a:schemeClr val="dk1"/>
              </a:buClr>
              <a:buSzPts val="2400"/>
              <a:buChar char="•"/>
              <a:defRPr/>
            </a:lvl3pPr>
            <a:lvl4pPr marL="1828800" lvl="3" indent="-355600" algn="l">
              <a:spcBef>
                <a:spcPts val="1800"/>
              </a:spcBef>
              <a:spcAft>
                <a:spcPts val="0"/>
              </a:spcAft>
              <a:buClr>
                <a:schemeClr val="dk1"/>
              </a:buClr>
              <a:buSzPts val="2000"/>
              <a:buChar char="–"/>
              <a:defRPr/>
            </a:lvl4pPr>
            <a:lvl5pPr marL="2286000" lvl="4" indent="-355600" algn="l">
              <a:spcBef>
                <a:spcPts val="1800"/>
              </a:spcBef>
              <a:spcAft>
                <a:spcPts val="0"/>
              </a:spcAft>
              <a:buClr>
                <a:schemeClr val="dk1"/>
              </a:buClr>
              <a:buSzPts val="20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smtClean="0"/>
              <a:t>Edit Master text styles</a:t>
            </a:r>
          </a:p>
        </p:txBody>
      </p:sp>
      <p:pic>
        <p:nvPicPr>
          <p:cNvPr id="11" name="Picture 10"/>
          <p:cNvPicPr>
            <a:picLocks noChangeAspect="1"/>
          </p:cNvPicPr>
          <p:nvPr/>
        </p:nvPicPr>
        <p:blipFill rotWithShape="1">
          <a:blip r:embed="rId4">
            <a:lum bright="70000" contrast="-70000"/>
            <a:extLst>
              <a:ext uri="{BEBA8EAE-BF5A-486C-A8C5-ECC9F3942E4B}">
                <a14:imgProps xmlns:a14="http://schemas.microsoft.com/office/drawing/2010/main">
                  <a14:imgLayer r:embed="rId5">
                    <a14:imgEffect>
                      <a14:sharpenSoften amount="50000"/>
                    </a14:imgEffect>
                    <a14:imgEffect>
                      <a14:saturation sat="0"/>
                    </a14:imgEffect>
                  </a14:imgLayer>
                </a14:imgProps>
              </a:ext>
              <a:ext uri="{28A0092B-C50C-407E-A947-70E740481C1C}">
                <a14:useLocalDpi xmlns:a14="http://schemas.microsoft.com/office/drawing/2010/main" val="0"/>
              </a:ext>
            </a:extLst>
          </a:blip>
          <a:srcRect r="49506"/>
          <a:stretch/>
        </p:blipFill>
        <p:spPr>
          <a:xfrm>
            <a:off x="6325070" y="1156393"/>
            <a:ext cx="2818930" cy="5513742"/>
          </a:xfrm>
          <a:prstGeom prst="rect">
            <a:avLst/>
          </a:prstGeom>
        </p:spPr>
      </p:pic>
    </p:spTree>
    <p:extLst>
      <p:ext uri="{BB962C8B-B14F-4D97-AF65-F5344CB8AC3E}">
        <p14:creationId xmlns:p14="http://schemas.microsoft.com/office/powerpoint/2010/main" val="1500316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4"/>
        <p:cNvGrpSpPr/>
        <p:nvPr/>
      </p:nvGrpSpPr>
      <p:grpSpPr>
        <a:xfrm>
          <a:off x="0" y="0"/>
          <a:ext cx="0" cy="0"/>
          <a:chOff x="0" y="0"/>
          <a:chExt cx="0" cy="0"/>
        </a:xfrm>
      </p:grpSpPr>
      <p:sp>
        <p:nvSpPr>
          <p:cNvPr id="45" name="Google Shape;45;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46" name="Google Shape;46;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pPr lvl="0"/>
            <a:r>
              <a:rPr lang="en-US" smtClean="0"/>
              <a:t>Edit Master text styles</a:t>
            </a:r>
          </a:p>
        </p:txBody>
      </p:sp>
      <p:sp>
        <p:nvSpPr>
          <p:cNvPr id="47" name="Google Shape;47;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pPr lvl="0"/>
            <a:r>
              <a:rPr lang="en-US" smtClean="0"/>
              <a:t>Edit Master text styles</a:t>
            </a:r>
          </a:p>
        </p:txBody>
      </p:sp>
      <p:sp>
        <p:nvSpPr>
          <p:cNvPr id="48" name="Google Shape;4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49" name="Google Shape;4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50" name="Google Shape;5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6328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53" name="Google Shape;53;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pPr lvl="0"/>
            <a:r>
              <a:rPr lang="en-US" smtClean="0"/>
              <a:t>Edit Master text styles</a:t>
            </a:r>
          </a:p>
        </p:txBody>
      </p:sp>
      <p:sp>
        <p:nvSpPr>
          <p:cNvPr id="54" name="Google Shape;54;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pPr lvl="0"/>
            <a:r>
              <a:rPr lang="en-US" smtClean="0"/>
              <a:t>Edit Master text styles</a:t>
            </a:r>
          </a:p>
        </p:txBody>
      </p:sp>
      <p:sp>
        <p:nvSpPr>
          <p:cNvPr id="55" name="Google Shape;55;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pPr lvl="0"/>
            <a:r>
              <a:rPr lang="en-US" smtClean="0"/>
              <a:t>Edit Master text styles</a:t>
            </a:r>
          </a:p>
        </p:txBody>
      </p:sp>
      <p:sp>
        <p:nvSpPr>
          <p:cNvPr id="56" name="Google Shape;56;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pPr lvl="0"/>
            <a:r>
              <a:rPr lang="en-US" smtClean="0"/>
              <a:t>Edit Master text styles</a:t>
            </a:r>
          </a:p>
        </p:txBody>
      </p:sp>
      <p:sp>
        <p:nvSpPr>
          <p:cNvPr id="57" name="Google Shape;5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58" name="Google Shape;5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59" name="Google Shape;5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66380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62" name="Google Shape;6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63" name="Google Shape;6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64" name="Google Shape;6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30209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67" name="Google Shape;67;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68" name="Google Shape;68;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11644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71" name="Google Shape;71;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pPr lvl="0"/>
            <a:r>
              <a:rPr lang="en-US" smtClean="0"/>
              <a:t>Edit Master text styles</a:t>
            </a:r>
          </a:p>
        </p:txBody>
      </p:sp>
      <p:sp>
        <p:nvSpPr>
          <p:cNvPr id="72" name="Google Shape;72;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pPr lvl="0"/>
            <a:r>
              <a:rPr lang="en-US" smtClean="0"/>
              <a:t>Edit Master text styles</a:t>
            </a:r>
          </a:p>
        </p:txBody>
      </p:sp>
      <p:sp>
        <p:nvSpPr>
          <p:cNvPr id="73" name="Google Shape;73;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74" name="Google Shape;74;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75" name="Google Shape;75;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90459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6"/>
        <p:cNvGrpSpPr/>
        <p:nvPr/>
      </p:nvGrpSpPr>
      <p:grpSpPr>
        <a:xfrm>
          <a:off x="0" y="0"/>
          <a:ext cx="0" cy="0"/>
          <a:chOff x="0" y="0"/>
          <a:chExt cx="0" cy="0"/>
        </a:xfrm>
      </p:grpSpPr>
      <p:sp>
        <p:nvSpPr>
          <p:cNvPr id="77" name="Google Shape;77;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78" name="Google Shape;78;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r>
              <a:rPr lang="en-US" smtClean="0"/>
              <a:t>Click icon to add picture</a:t>
            </a:r>
            <a:endParaRPr/>
          </a:p>
        </p:txBody>
      </p:sp>
      <p:sp>
        <p:nvSpPr>
          <p:cNvPr id="79" name="Google Shape;79;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pPr lvl="0"/>
            <a:r>
              <a:rPr lang="en-US" smtClean="0"/>
              <a:t>Edit Master text styles</a:t>
            </a:r>
          </a:p>
        </p:txBody>
      </p:sp>
      <p:sp>
        <p:nvSpPr>
          <p:cNvPr id="80" name="Google Shape;80;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81" name="Google Shape;81;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82" name="Google Shape;82;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73735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83"/>
        <p:cNvGrpSpPr/>
        <p:nvPr/>
      </p:nvGrpSpPr>
      <p:grpSpPr>
        <a:xfrm>
          <a:off x="0" y="0"/>
          <a:ext cx="0" cy="0"/>
          <a:chOff x="0" y="0"/>
          <a:chExt cx="0" cy="0"/>
        </a:xfrm>
      </p:grpSpPr>
      <p:sp>
        <p:nvSpPr>
          <p:cNvPr id="84" name="Google Shape;84;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smtClean="0"/>
              <a:t>Click to edit Master title style</a:t>
            </a:r>
            <a:endParaRPr/>
          </a:p>
        </p:txBody>
      </p:sp>
      <p:sp>
        <p:nvSpPr>
          <p:cNvPr id="85" name="Google Shape;85;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smtClean="0"/>
              <a:t>Edit Master text styles</a:t>
            </a:r>
          </a:p>
        </p:txBody>
      </p:sp>
      <p:sp>
        <p:nvSpPr>
          <p:cNvPr id="86" name="Google Shape;8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87" name="Google Shape;8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88" name="Google Shape;8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93260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A9C"/>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A9C"/>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A9C"/>
                </a:solidFill>
                <a:latin typeface="Calibri"/>
                <a:ea typeface="Calibri"/>
                <a:cs typeface="Calibri"/>
                <a:sym typeface="Calibri"/>
              </a:defRPr>
            </a:lvl1pPr>
            <a:lvl2pPr marL="0" marR="0" lvl="1" indent="0" algn="r" rtl="0">
              <a:spcBef>
                <a:spcPts val="0"/>
              </a:spcBef>
              <a:buNone/>
              <a:defRPr sz="1200" b="0" i="0" u="none" strike="noStrike" cap="none">
                <a:solidFill>
                  <a:srgbClr val="888A9C"/>
                </a:solidFill>
                <a:latin typeface="Calibri"/>
                <a:ea typeface="Calibri"/>
                <a:cs typeface="Calibri"/>
                <a:sym typeface="Calibri"/>
              </a:defRPr>
            </a:lvl2pPr>
            <a:lvl3pPr marL="0" marR="0" lvl="2" indent="0" algn="r" rtl="0">
              <a:spcBef>
                <a:spcPts val="0"/>
              </a:spcBef>
              <a:buNone/>
              <a:defRPr sz="1200" b="0" i="0" u="none" strike="noStrike" cap="none">
                <a:solidFill>
                  <a:srgbClr val="888A9C"/>
                </a:solidFill>
                <a:latin typeface="Calibri"/>
                <a:ea typeface="Calibri"/>
                <a:cs typeface="Calibri"/>
                <a:sym typeface="Calibri"/>
              </a:defRPr>
            </a:lvl3pPr>
            <a:lvl4pPr marL="0" marR="0" lvl="3" indent="0" algn="r" rtl="0">
              <a:spcBef>
                <a:spcPts val="0"/>
              </a:spcBef>
              <a:buNone/>
              <a:defRPr sz="1200" b="0" i="0" u="none" strike="noStrike" cap="none">
                <a:solidFill>
                  <a:srgbClr val="888A9C"/>
                </a:solidFill>
                <a:latin typeface="Calibri"/>
                <a:ea typeface="Calibri"/>
                <a:cs typeface="Calibri"/>
                <a:sym typeface="Calibri"/>
              </a:defRPr>
            </a:lvl4pPr>
            <a:lvl5pPr marL="0" marR="0" lvl="4" indent="0" algn="r" rtl="0">
              <a:spcBef>
                <a:spcPts val="0"/>
              </a:spcBef>
              <a:buNone/>
              <a:defRPr sz="1200" b="0" i="0" u="none" strike="noStrike" cap="none">
                <a:solidFill>
                  <a:srgbClr val="888A9C"/>
                </a:solidFill>
                <a:latin typeface="Calibri"/>
                <a:ea typeface="Calibri"/>
                <a:cs typeface="Calibri"/>
                <a:sym typeface="Calibri"/>
              </a:defRPr>
            </a:lvl5pPr>
            <a:lvl6pPr marL="0" marR="0" lvl="5" indent="0" algn="r" rtl="0">
              <a:spcBef>
                <a:spcPts val="0"/>
              </a:spcBef>
              <a:buNone/>
              <a:defRPr sz="1200" b="0" i="0" u="none" strike="noStrike" cap="none">
                <a:solidFill>
                  <a:srgbClr val="888A9C"/>
                </a:solidFill>
                <a:latin typeface="Calibri"/>
                <a:ea typeface="Calibri"/>
                <a:cs typeface="Calibri"/>
                <a:sym typeface="Calibri"/>
              </a:defRPr>
            </a:lvl6pPr>
            <a:lvl7pPr marL="0" marR="0" lvl="6" indent="0" algn="r" rtl="0">
              <a:spcBef>
                <a:spcPts val="0"/>
              </a:spcBef>
              <a:buNone/>
              <a:defRPr sz="1200" b="0" i="0" u="none" strike="noStrike" cap="none">
                <a:solidFill>
                  <a:srgbClr val="888A9C"/>
                </a:solidFill>
                <a:latin typeface="Calibri"/>
                <a:ea typeface="Calibri"/>
                <a:cs typeface="Calibri"/>
                <a:sym typeface="Calibri"/>
              </a:defRPr>
            </a:lvl7pPr>
            <a:lvl8pPr marL="0" marR="0" lvl="7" indent="0" algn="r" rtl="0">
              <a:spcBef>
                <a:spcPts val="0"/>
              </a:spcBef>
              <a:buNone/>
              <a:defRPr sz="1200" b="0" i="0" u="none" strike="noStrike" cap="none">
                <a:solidFill>
                  <a:srgbClr val="888A9C"/>
                </a:solidFill>
                <a:latin typeface="Calibri"/>
                <a:ea typeface="Calibri"/>
                <a:cs typeface="Calibri"/>
                <a:sym typeface="Calibri"/>
              </a:defRPr>
            </a:lvl8pPr>
            <a:lvl9pPr marL="0" marR="0" lvl="8" indent="0" algn="r" rtl="0">
              <a:spcBef>
                <a:spcPts val="0"/>
              </a:spcBef>
              <a:buNone/>
              <a:defRPr sz="1200" b="0" i="0" u="none" strike="noStrike" cap="none">
                <a:solidFill>
                  <a:srgbClr val="888A9C"/>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8948441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3"/>
          <p:cNvSpPr txBox="1">
            <a:spLocks noGrp="1"/>
          </p:cNvSpPr>
          <p:nvPr>
            <p:ph type="ctrTitle"/>
          </p:nvPr>
        </p:nvSpPr>
        <p:spPr>
          <a:xfrm>
            <a:off x="0" y="810293"/>
            <a:ext cx="9144001" cy="1470025"/>
          </a:xfrm>
          <a:prstGeom prst="rect">
            <a:avLst/>
          </a:prstGeom>
          <a:noFill/>
          <a:ln>
            <a:noFill/>
          </a:ln>
        </p:spPr>
        <p:txBody>
          <a:bodyPr spcFirstLastPara="1" wrap="square" lIns="91425" tIns="45700" rIns="91425" bIns="45700" anchor="ctr" anchorCtr="0">
            <a:noAutofit/>
          </a:bodyPr>
          <a:lstStyle/>
          <a:p>
            <a:pPr>
              <a:buSzPts val="4400"/>
            </a:pPr>
            <a:r>
              <a:rPr lang="en-US" sz="4000" dirty="0" smtClean="0"/>
              <a:t>Python OOP Clas</a:t>
            </a:r>
            <a:r>
              <a:rPr lang="en-US" sz="4000" dirty="0" smtClean="0"/>
              <a:t>s Project</a:t>
            </a:r>
            <a:endParaRPr sz="4000" dirty="0"/>
          </a:p>
        </p:txBody>
      </p:sp>
      <p:graphicFrame>
        <p:nvGraphicFramePr>
          <p:cNvPr id="4" name="Diagram 3"/>
          <p:cNvGraphicFramePr/>
          <p:nvPr>
            <p:extLst>
              <p:ext uri="{D42A27DB-BD31-4B8C-83A1-F6EECF244321}">
                <p14:modId xmlns:p14="http://schemas.microsoft.com/office/powerpoint/2010/main" val="998135418"/>
              </p:ext>
            </p:extLst>
          </p:nvPr>
        </p:nvGraphicFramePr>
        <p:xfrm>
          <a:off x="695749" y="1824655"/>
          <a:ext cx="7858316" cy="2365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7635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I</a:t>
            </a: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a:t>
            </a:fld>
            <a:endParaRPr lang="en-US"/>
          </a:p>
        </p:txBody>
      </p:sp>
      <p:graphicFrame>
        <p:nvGraphicFramePr>
          <p:cNvPr id="4" name="Diagram 3"/>
          <p:cNvGraphicFramePr/>
          <p:nvPr>
            <p:extLst>
              <p:ext uri="{D42A27DB-BD31-4B8C-83A1-F6EECF244321}">
                <p14:modId xmlns:p14="http://schemas.microsoft.com/office/powerpoint/2010/main" val="1998902777"/>
              </p:ext>
            </p:extLst>
          </p:nvPr>
        </p:nvGraphicFramePr>
        <p:xfrm>
          <a:off x="594851" y="1782097"/>
          <a:ext cx="8091949" cy="4131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9998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II</a:t>
            </a:r>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a:t>
            </a:fld>
            <a:endParaRPr lang="en-US"/>
          </a:p>
        </p:txBody>
      </p:sp>
      <p:graphicFrame>
        <p:nvGraphicFramePr>
          <p:cNvPr id="4" name="Diagram 3"/>
          <p:cNvGraphicFramePr/>
          <p:nvPr>
            <p:extLst>
              <p:ext uri="{D42A27DB-BD31-4B8C-83A1-F6EECF244321}">
                <p14:modId xmlns:p14="http://schemas.microsoft.com/office/powerpoint/2010/main" val="3060411086"/>
              </p:ext>
            </p:extLst>
          </p:nvPr>
        </p:nvGraphicFramePr>
        <p:xfrm>
          <a:off x="757083" y="1548580"/>
          <a:ext cx="7693743" cy="47926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1315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2" name="Title 1"/>
          <p:cNvSpPr>
            <a:spLocks noGrp="1"/>
          </p:cNvSpPr>
          <p:nvPr>
            <p:ph type="title"/>
          </p:nvPr>
        </p:nvSpPr>
        <p:spPr/>
        <p:txBody>
          <a:bodyPr/>
          <a:lstStyle/>
          <a:p>
            <a:pPr lvl="0"/>
            <a:r>
              <a:rPr lang="en-US" sz="4000" dirty="0" smtClean="0"/>
              <a:t>Project </a:t>
            </a:r>
            <a:r>
              <a:rPr lang="en-US" sz="4000" dirty="0" smtClean="0"/>
              <a:t>III</a:t>
            </a:r>
            <a:endParaRPr lang="en-US" sz="4000" dirty="0"/>
          </a:p>
        </p:txBody>
      </p:sp>
      <p:sp>
        <p:nvSpPr>
          <p:cNvPr id="115" name="Google Shape;115;p15"/>
          <p:cNvSpPr txBox="1">
            <a:spLocks noGrp="1"/>
          </p:cNvSpPr>
          <p:nvPr>
            <p:ph type="sldNum" idx="12"/>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4</a:t>
            </a:fld>
            <a:endParaRPr/>
          </a:p>
        </p:txBody>
      </p:sp>
      <p:sp>
        <p:nvSpPr>
          <p:cNvPr id="4" name="Rectangle 1"/>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ounded Rectangle 4"/>
          <p:cNvSpPr/>
          <p:nvPr/>
        </p:nvSpPr>
        <p:spPr>
          <a:xfrm>
            <a:off x="581796" y="1544637"/>
            <a:ext cx="8191499" cy="1218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Nigerian Breweries Plc, the pioneer and largest brewing Company in Nigeria was incorporated in 1946 as "Nigerian Brewery Limited". Their rich portfolio of high-quality Lager, Stout, Non-alcoholics and Spirit are uniquely outstanding which is why they are Nigeria’s number one choice, as shown below.</a:t>
            </a:r>
          </a:p>
        </p:txBody>
      </p:sp>
      <p:graphicFrame>
        <p:nvGraphicFramePr>
          <p:cNvPr id="6" name="Table 5"/>
          <p:cNvGraphicFramePr>
            <a:graphicFrameLocks noGrp="1"/>
          </p:cNvGraphicFramePr>
          <p:nvPr>
            <p:extLst>
              <p:ext uri="{D42A27DB-BD31-4B8C-83A1-F6EECF244321}">
                <p14:modId xmlns:p14="http://schemas.microsoft.com/office/powerpoint/2010/main" val="1626421541"/>
              </p:ext>
            </p:extLst>
          </p:nvPr>
        </p:nvGraphicFramePr>
        <p:xfrm>
          <a:off x="1524000" y="2831941"/>
          <a:ext cx="6096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553037815"/>
                    </a:ext>
                  </a:extLst>
                </a:gridCol>
                <a:gridCol w="2032000">
                  <a:extLst>
                    <a:ext uri="{9D8B030D-6E8A-4147-A177-3AD203B41FA5}">
                      <a16:colId xmlns:a16="http://schemas.microsoft.com/office/drawing/2014/main" val="3069848286"/>
                    </a:ext>
                  </a:extLst>
                </a:gridCol>
                <a:gridCol w="2032000">
                  <a:extLst>
                    <a:ext uri="{9D8B030D-6E8A-4147-A177-3AD203B41FA5}">
                      <a16:colId xmlns:a16="http://schemas.microsoft.com/office/drawing/2014/main" val="809389964"/>
                    </a:ext>
                  </a:extLst>
                </a:gridCol>
              </a:tblGrid>
              <a:tr h="370840">
                <a:tc>
                  <a:txBody>
                    <a:bodyPr/>
                    <a:lstStyle/>
                    <a:p>
                      <a:r>
                        <a:rPr lang="en-US" dirty="0" smtClean="0"/>
                        <a:t>Lager</a:t>
                      </a:r>
                      <a:endParaRPr lang="en-US" dirty="0"/>
                    </a:p>
                  </a:txBody>
                  <a:tcPr/>
                </a:tc>
                <a:tc>
                  <a:txBody>
                    <a:bodyPr/>
                    <a:lstStyle/>
                    <a:p>
                      <a:r>
                        <a:rPr lang="en-US" dirty="0" smtClean="0"/>
                        <a:t>Stout</a:t>
                      </a:r>
                      <a:endParaRPr lang="en-US" dirty="0"/>
                    </a:p>
                  </a:txBody>
                  <a:tcPr/>
                </a:tc>
                <a:tc>
                  <a:txBody>
                    <a:bodyPr/>
                    <a:lstStyle/>
                    <a:p>
                      <a:r>
                        <a:rPr lang="en-US" dirty="0" smtClean="0"/>
                        <a:t>Non-Alcoholic</a:t>
                      </a:r>
                      <a:endParaRPr lang="en-US" dirty="0"/>
                    </a:p>
                  </a:txBody>
                  <a:tcPr/>
                </a:tc>
                <a:extLst>
                  <a:ext uri="{0D108BD9-81ED-4DB2-BD59-A6C34878D82A}">
                    <a16:rowId xmlns:a16="http://schemas.microsoft.com/office/drawing/2014/main" val="4028364683"/>
                  </a:ext>
                </a:extLst>
              </a:tr>
              <a:tr h="370840">
                <a:tc>
                  <a:txBody>
                    <a:bodyPr/>
                    <a:lstStyle/>
                    <a:p>
                      <a:r>
                        <a:rPr lang="en-US" dirty="0" smtClean="0"/>
                        <a:t>33</a:t>
                      </a:r>
                      <a:r>
                        <a:rPr lang="en-US" baseline="0" dirty="0" smtClean="0"/>
                        <a:t> </a:t>
                      </a:r>
                      <a:r>
                        <a:rPr lang="en-US" dirty="0" smtClean="0"/>
                        <a:t>Export</a:t>
                      </a:r>
                      <a:endParaRPr lang="en-US" dirty="0"/>
                    </a:p>
                  </a:txBody>
                  <a:tcPr/>
                </a:tc>
                <a:tc>
                  <a:txBody>
                    <a:bodyPr/>
                    <a:lstStyle/>
                    <a:p>
                      <a:r>
                        <a:rPr lang="en-US" dirty="0" smtClean="0"/>
                        <a:t>Legend</a:t>
                      </a:r>
                    </a:p>
                  </a:txBody>
                  <a:tcPr/>
                </a:tc>
                <a:tc>
                  <a:txBody>
                    <a:bodyPr/>
                    <a:lstStyle/>
                    <a:p>
                      <a:r>
                        <a:rPr lang="en-US" dirty="0" err="1" smtClean="0"/>
                        <a:t>Maltina</a:t>
                      </a:r>
                      <a:endParaRPr lang="en-US" dirty="0"/>
                    </a:p>
                  </a:txBody>
                  <a:tcPr/>
                </a:tc>
                <a:extLst>
                  <a:ext uri="{0D108BD9-81ED-4DB2-BD59-A6C34878D82A}">
                    <a16:rowId xmlns:a16="http://schemas.microsoft.com/office/drawing/2014/main" val="2803690254"/>
                  </a:ext>
                </a:extLst>
              </a:tr>
              <a:tr h="370840">
                <a:tc>
                  <a:txBody>
                    <a:bodyPr/>
                    <a:lstStyle/>
                    <a:p>
                      <a:r>
                        <a:rPr lang="en-US" dirty="0" smtClean="0"/>
                        <a:t>Desperados</a:t>
                      </a:r>
                      <a:endParaRPr lang="en-US" dirty="0"/>
                    </a:p>
                  </a:txBody>
                  <a:tcPr/>
                </a:tc>
                <a:tc>
                  <a:txBody>
                    <a:bodyPr/>
                    <a:lstStyle/>
                    <a:p>
                      <a:r>
                        <a:rPr lang="en-US" dirty="0" smtClean="0"/>
                        <a:t>Turbo King</a:t>
                      </a:r>
                      <a:endParaRPr lang="en-US" dirty="0"/>
                    </a:p>
                  </a:txBody>
                  <a:tcPr/>
                </a:tc>
                <a:tc>
                  <a:txBody>
                    <a:bodyPr/>
                    <a:lstStyle/>
                    <a:p>
                      <a:r>
                        <a:rPr lang="en-US" dirty="0" smtClean="0"/>
                        <a:t>Amstel Malta</a:t>
                      </a:r>
                      <a:endParaRPr lang="en-US" dirty="0"/>
                    </a:p>
                  </a:txBody>
                  <a:tcPr/>
                </a:tc>
                <a:extLst>
                  <a:ext uri="{0D108BD9-81ED-4DB2-BD59-A6C34878D82A}">
                    <a16:rowId xmlns:a16="http://schemas.microsoft.com/office/drawing/2014/main" val="1391000179"/>
                  </a:ext>
                </a:extLst>
              </a:tr>
              <a:tr h="370840">
                <a:tc>
                  <a:txBody>
                    <a:bodyPr/>
                    <a:lstStyle/>
                    <a:p>
                      <a:r>
                        <a:rPr lang="en-US" dirty="0" smtClean="0"/>
                        <a:t>Goldberg</a:t>
                      </a:r>
                      <a:endParaRPr lang="en-US" dirty="0"/>
                    </a:p>
                  </a:txBody>
                  <a:tcPr/>
                </a:tc>
                <a:tc>
                  <a:txBody>
                    <a:bodyPr/>
                    <a:lstStyle/>
                    <a:p>
                      <a:r>
                        <a:rPr lang="en-US" dirty="0" smtClean="0"/>
                        <a:t>Williams</a:t>
                      </a:r>
                      <a:endParaRPr lang="en-US" dirty="0"/>
                    </a:p>
                  </a:txBody>
                  <a:tcPr/>
                </a:tc>
                <a:tc>
                  <a:txBody>
                    <a:bodyPr/>
                    <a:lstStyle/>
                    <a:p>
                      <a:r>
                        <a:rPr lang="en-US" dirty="0" smtClean="0"/>
                        <a:t>Malta Gold</a:t>
                      </a:r>
                      <a:endParaRPr lang="en-US" dirty="0"/>
                    </a:p>
                  </a:txBody>
                  <a:tcPr/>
                </a:tc>
                <a:extLst>
                  <a:ext uri="{0D108BD9-81ED-4DB2-BD59-A6C34878D82A}">
                    <a16:rowId xmlns:a16="http://schemas.microsoft.com/office/drawing/2014/main" val="819939999"/>
                  </a:ext>
                </a:extLst>
              </a:tr>
              <a:tr h="370840">
                <a:tc>
                  <a:txBody>
                    <a:bodyPr/>
                    <a:lstStyle/>
                    <a:p>
                      <a:r>
                        <a:rPr lang="en-US" dirty="0" smtClean="0"/>
                        <a:t>Gulder</a:t>
                      </a:r>
                      <a:endParaRPr lang="en-US" dirty="0"/>
                    </a:p>
                  </a:txBody>
                  <a:tcPr/>
                </a:tc>
                <a:tc>
                  <a:txBody>
                    <a:bodyPr/>
                    <a:lstStyle/>
                    <a:p>
                      <a:endParaRPr lang="en-US" dirty="0"/>
                    </a:p>
                  </a:txBody>
                  <a:tcPr/>
                </a:tc>
                <a:tc>
                  <a:txBody>
                    <a:bodyPr/>
                    <a:lstStyle/>
                    <a:p>
                      <a:r>
                        <a:rPr lang="en-US" dirty="0" err="1" smtClean="0"/>
                        <a:t>Fayrouz</a:t>
                      </a:r>
                      <a:endParaRPr lang="en-US" dirty="0"/>
                    </a:p>
                  </a:txBody>
                  <a:tcPr/>
                </a:tc>
                <a:extLst>
                  <a:ext uri="{0D108BD9-81ED-4DB2-BD59-A6C34878D82A}">
                    <a16:rowId xmlns:a16="http://schemas.microsoft.com/office/drawing/2014/main" val="2603748190"/>
                  </a:ext>
                </a:extLst>
              </a:tr>
              <a:tr h="370840">
                <a:tc>
                  <a:txBody>
                    <a:bodyPr/>
                    <a:lstStyle/>
                    <a:p>
                      <a:r>
                        <a:rPr lang="en-US" dirty="0" smtClean="0"/>
                        <a:t>Heineken</a:t>
                      </a: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44433253"/>
                  </a:ext>
                </a:extLst>
              </a:tr>
              <a:tr h="370840">
                <a:tc>
                  <a:txBody>
                    <a:bodyPr/>
                    <a:lstStyle/>
                    <a:p>
                      <a:r>
                        <a:rPr lang="en-US" dirty="0" smtClean="0"/>
                        <a:t>Star</a:t>
                      </a: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6303485"/>
                  </a:ext>
                </a:extLst>
              </a:tr>
            </a:tbl>
          </a:graphicData>
        </a:graphic>
      </p:graphicFrame>
      <p:sp>
        <p:nvSpPr>
          <p:cNvPr id="10" name="Rounded Rectangle 9"/>
          <p:cNvSpPr/>
          <p:nvPr/>
        </p:nvSpPr>
        <p:spPr>
          <a:xfrm>
            <a:off x="581796" y="5496560"/>
            <a:ext cx="8191499" cy="904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You have been hired to develop a </a:t>
            </a:r>
            <a:r>
              <a:rPr lang="en-US" sz="1800" dirty="0" smtClean="0"/>
              <a:t>python OOP program , using methods to </a:t>
            </a:r>
            <a:r>
              <a:rPr lang="en-US" sz="1800" dirty="0"/>
              <a:t>create a </a:t>
            </a:r>
            <a:r>
              <a:rPr lang="en-US" sz="1800" dirty="0" smtClean="0"/>
              <a:t>.csv file </a:t>
            </a:r>
            <a:r>
              <a:rPr lang="en-US" sz="1800" dirty="0" smtClean="0"/>
              <a:t>that saves </a:t>
            </a:r>
            <a:r>
              <a:rPr lang="en-US" sz="1800" dirty="0"/>
              <a:t>the high-quality categories of drinks, as </a:t>
            </a:r>
            <a:r>
              <a:rPr lang="en-US" sz="1800" dirty="0" smtClean="0"/>
              <a:t>indicated in the table.</a:t>
            </a:r>
            <a:endParaRPr lang="en-US" sz="1800" dirty="0"/>
          </a:p>
        </p:txBody>
      </p:sp>
    </p:spTree>
    <p:extLst>
      <p:ext uri="{BB962C8B-B14F-4D97-AF65-F5344CB8AC3E}">
        <p14:creationId xmlns:p14="http://schemas.microsoft.com/office/powerpoint/2010/main" val="3121722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2347601"/>
      </p:ext>
    </p:extLst>
  </p:cSld>
  <p:clrMapOvr>
    <a:masterClrMapping/>
  </p:clrMapOvr>
  <p:timing>
    <p:tnLst>
      <p:par>
        <p:cTn id="1" dur="indefinite" restart="never" nodeType="tmRoot"/>
      </p:par>
    </p:tnLst>
  </p:timing>
</p:sld>
</file>

<file path=ppt/theme/theme1.xml><?xml version="1.0" encoding="utf-8"?>
<a:theme xmlns:a="http://schemas.openxmlformats.org/drawingml/2006/main" name="SST-Theme2">
  <a:themeElements>
    <a:clrScheme name="Custom 1">
      <a:dk1>
        <a:srgbClr val="002060"/>
      </a:dk1>
      <a:lt1>
        <a:srgbClr val="FFFFFF"/>
      </a:lt1>
      <a:dk2>
        <a:srgbClr val="09055B"/>
      </a:dk2>
      <a:lt2>
        <a:srgbClr val="FFFFFF"/>
      </a:lt2>
      <a:accent1>
        <a:srgbClr val="002060"/>
      </a:accent1>
      <a:accent2>
        <a:srgbClr val="002060"/>
      </a:accent2>
      <a:accent3>
        <a:srgbClr val="97BAFF"/>
      </a:accent3>
      <a:accent4>
        <a:srgbClr val="D5E3FF"/>
      </a:accent4>
      <a:accent5>
        <a:srgbClr val="002060"/>
      </a:accent5>
      <a:accent6>
        <a:srgbClr val="002060"/>
      </a:accent6>
      <a:hlink>
        <a:srgbClr val="DB5353"/>
      </a:hlink>
      <a:folHlink>
        <a:srgbClr val="90363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ST-Theme2" id="{A5EEBF5F-EB86-421F-A61D-266EA075503E}" vid="{0B89D03A-1374-4FB6-A64A-21C46AA2A42B}"/>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SST-Theme2</Template>
  <TotalTime>2651</TotalTime>
  <Words>278</Words>
  <Application>Microsoft Office PowerPoint</Application>
  <PresentationFormat>On-screen Show (4:3)</PresentationFormat>
  <Paragraphs>35</Paragraphs>
  <Slides>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SST-Theme2</vt:lpstr>
      <vt:lpstr>Python OOP Class Project</vt:lpstr>
      <vt:lpstr>Project I</vt:lpstr>
      <vt:lpstr>Project II</vt:lpstr>
      <vt:lpstr>Project III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Moruson</dc:creator>
  <cp:lastModifiedBy>Moruson</cp:lastModifiedBy>
  <cp:revision>202</cp:revision>
  <dcterms:modified xsi:type="dcterms:W3CDTF">2023-05-22T21:03:04Z</dcterms:modified>
</cp:coreProperties>
</file>