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8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0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3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BF7767-89CC-4AB5-83C5-7504B33FF64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6F37A-A658-4A8E-A976-93C9196D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01CC6C-A1C1-E652-70D5-76EBFD305D12}"/>
              </a:ext>
            </a:extLst>
          </p:cNvPr>
          <p:cNvSpPr/>
          <p:nvPr/>
        </p:nvSpPr>
        <p:spPr>
          <a:xfrm>
            <a:off x="5309143" y="63759"/>
            <a:ext cx="732185" cy="594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A1DD0-0C65-8639-F2DC-2323F5EDD9F8}"/>
              </a:ext>
            </a:extLst>
          </p:cNvPr>
          <p:cNvSpPr txBox="1"/>
          <p:nvPr/>
        </p:nvSpPr>
        <p:spPr>
          <a:xfrm>
            <a:off x="5378164" y="211019"/>
            <a:ext cx="74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CB5A5F-195F-A822-8184-F767E5D7CD9B}"/>
              </a:ext>
            </a:extLst>
          </p:cNvPr>
          <p:cNvCxnSpPr>
            <a:cxnSpLocks/>
          </p:cNvCxnSpPr>
          <p:nvPr/>
        </p:nvCxnSpPr>
        <p:spPr>
          <a:xfrm>
            <a:off x="5633276" y="649357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58E6553-A68D-A449-FB52-56266BDBA723}"/>
              </a:ext>
            </a:extLst>
          </p:cNvPr>
          <p:cNvSpPr/>
          <p:nvPr/>
        </p:nvSpPr>
        <p:spPr>
          <a:xfrm>
            <a:off x="5292300" y="6129287"/>
            <a:ext cx="742122" cy="6493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60599AFB-287B-AC7D-AE37-E0D3D0F4534E}"/>
              </a:ext>
            </a:extLst>
          </p:cNvPr>
          <p:cNvSpPr/>
          <p:nvPr/>
        </p:nvSpPr>
        <p:spPr>
          <a:xfrm>
            <a:off x="5068956" y="926572"/>
            <a:ext cx="1489769" cy="4638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C3195-F3E8-4D54-16EC-59A9DCE137B8}"/>
              </a:ext>
            </a:extLst>
          </p:cNvPr>
          <p:cNvSpPr/>
          <p:nvPr/>
        </p:nvSpPr>
        <p:spPr>
          <a:xfrm>
            <a:off x="4850296" y="4645623"/>
            <a:ext cx="170842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DF3F2-D555-0668-7A65-31B8B3E02BE6}"/>
              </a:ext>
            </a:extLst>
          </p:cNvPr>
          <p:cNvSpPr txBox="1"/>
          <p:nvPr/>
        </p:nvSpPr>
        <p:spPr>
          <a:xfrm>
            <a:off x="5145322" y="928677"/>
            <a:ext cx="145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to find Annuity Plan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47AF7E-333D-EBD7-C382-7FB56B2DD3AA}"/>
              </a:ext>
            </a:extLst>
          </p:cNvPr>
          <p:cNvCxnSpPr/>
          <p:nvPr/>
        </p:nvCxnSpPr>
        <p:spPr>
          <a:xfrm>
            <a:off x="5623338" y="1389317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2AB7D4-DAAF-F33F-E352-52AC16C4F363}"/>
              </a:ext>
            </a:extLst>
          </p:cNvPr>
          <p:cNvSpPr txBox="1"/>
          <p:nvPr/>
        </p:nvSpPr>
        <p:spPr>
          <a:xfrm>
            <a:off x="4831235" y="4618618"/>
            <a:ext cx="207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Annuity plan= PMT(1+(R/n)**nt-1)/(R/n)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EBC1434-DE8C-D1DB-DD2C-0359FD866942}"/>
              </a:ext>
            </a:extLst>
          </p:cNvPr>
          <p:cNvSpPr/>
          <p:nvPr/>
        </p:nvSpPr>
        <p:spPr>
          <a:xfrm>
            <a:off x="5004347" y="3128472"/>
            <a:ext cx="1311965" cy="4638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211A52B-D7F4-6E6F-883C-293B1BDF6BE0}"/>
              </a:ext>
            </a:extLst>
          </p:cNvPr>
          <p:cNvSpPr/>
          <p:nvPr/>
        </p:nvSpPr>
        <p:spPr>
          <a:xfrm>
            <a:off x="5068950" y="1658129"/>
            <a:ext cx="1311965" cy="4638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3DD6C55-7C54-AE1C-25ED-7917345A5C99}"/>
              </a:ext>
            </a:extLst>
          </p:cNvPr>
          <p:cNvSpPr/>
          <p:nvPr/>
        </p:nvSpPr>
        <p:spPr>
          <a:xfrm>
            <a:off x="5004347" y="2396915"/>
            <a:ext cx="1311965" cy="4638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3A6F-63BA-8C91-A98E-9E18E445F809}"/>
              </a:ext>
            </a:extLst>
          </p:cNvPr>
          <p:cNvSpPr txBox="1"/>
          <p:nvPr/>
        </p:nvSpPr>
        <p:spPr>
          <a:xfrm>
            <a:off x="5171655" y="1773629"/>
            <a:ext cx="1106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principal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541D36-1235-7429-F9FD-499FABE0945D}"/>
              </a:ext>
            </a:extLst>
          </p:cNvPr>
          <p:cNvCxnSpPr/>
          <p:nvPr/>
        </p:nvCxnSpPr>
        <p:spPr>
          <a:xfrm>
            <a:off x="5623338" y="2860741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6B8CD-5664-EFB2-7AE2-2B682C69F535}"/>
              </a:ext>
            </a:extLst>
          </p:cNvPr>
          <p:cNvCxnSpPr/>
          <p:nvPr/>
        </p:nvCxnSpPr>
        <p:spPr>
          <a:xfrm>
            <a:off x="5633276" y="2121955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583BA3-9A24-090B-763F-DD9012ABEACF}"/>
              </a:ext>
            </a:extLst>
          </p:cNvPr>
          <p:cNvSpPr txBox="1"/>
          <p:nvPr/>
        </p:nvSpPr>
        <p:spPr>
          <a:xfrm>
            <a:off x="5271050" y="2529099"/>
            <a:ext cx="90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FE724-C832-78F1-5294-5914019C0B43}"/>
              </a:ext>
            </a:extLst>
          </p:cNvPr>
          <p:cNvSpPr txBox="1"/>
          <p:nvPr/>
        </p:nvSpPr>
        <p:spPr>
          <a:xfrm>
            <a:off x="5171655" y="3221886"/>
            <a:ext cx="100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3613C4-3D57-CB95-445B-372D0EC55B1D}"/>
              </a:ext>
            </a:extLst>
          </p:cNvPr>
          <p:cNvCxnSpPr/>
          <p:nvPr/>
        </p:nvCxnSpPr>
        <p:spPr>
          <a:xfrm>
            <a:off x="5633276" y="4340660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DC4EAA-B68F-CAD1-3930-A1353C3BAB19}"/>
              </a:ext>
            </a:extLst>
          </p:cNvPr>
          <p:cNvCxnSpPr/>
          <p:nvPr/>
        </p:nvCxnSpPr>
        <p:spPr>
          <a:xfrm>
            <a:off x="5607876" y="3592298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7AB56-6251-139B-E0ED-9DD3BE4E5448}"/>
              </a:ext>
            </a:extLst>
          </p:cNvPr>
          <p:cNvSpPr/>
          <p:nvPr/>
        </p:nvSpPr>
        <p:spPr>
          <a:xfrm>
            <a:off x="5007654" y="5370041"/>
            <a:ext cx="137326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09FA8-53A8-706C-F3F6-84309A5D4E4C}"/>
              </a:ext>
            </a:extLst>
          </p:cNvPr>
          <p:cNvSpPr txBox="1"/>
          <p:nvPr/>
        </p:nvSpPr>
        <p:spPr>
          <a:xfrm>
            <a:off x="5054590" y="5458875"/>
            <a:ext cx="147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 Annuity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A7F91E-8354-5672-156F-5E69E7A71F7F}"/>
              </a:ext>
            </a:extLst>
          </p:cNvPr>
          <p:cNvCxnSpPr/>
          <p:nvPr/>
        </p:nvCxnSpPr>
        <p:spPr>
          <a:xfrm>
            <a:off x="5655079" y="5087556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11BFF2-4CFB-E1B7-462D-188F27575AB6}"/>
              </a:ext>
            </a:extLst>
          </p:cNvPr>
          <p:cNvSpPr txBox="1"/>
          <p:nvPr/>
        </p:nvSpPr>
        <p:spPr>
          <a:xfrm>
            <a:off x="5428410" y="6315465"/>
            <a:ext cx="6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40DC08D3-D458-52D1-E642-7C9DD75489D1}"/>
              </a:ext>
            </a:extLst>
          </p:cNvPr>
          <p:cNvSpPr/>
          <p:nvPr/>
        </p:nvSpPr>
        <p:spPr>
          <a:xfrm>
            <a:off x="4951893" y="3876834"/>
            <a:ext cx="1311965" cy="4638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B86095-84B5-7CC9-5E95-4CA0FBF84099}"/>
              </a:ext>
            </a:extLst>
          </p:cNvPr>
          <p:cNvSpPr txBox="1"/>
          <p:nvPr/>
        </p:nvSpPr>
        <p:spPr>
          <a:xfrm>
            <a:off x="5131902" y="3950947"/>
            <a:ext cx="100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n 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A9A6D-5DE1-C7C1-5D41-ACF02322EB37}"/>
              </a:ext>
            </a:extLst>
          </p:cNvPr>
          <p:cNvCxnSpPr/>
          <p:nvPr/>
        </p:nvCxnSpPr>
        <p:spPr>
          <a:xfrm>
            <a:off x="5641003" y="5839254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0DA5B8C4-28CC-3CBE-CF3E-845A16A05B20}"/>
              </a:ext>
            </a:extLst>
          </p:cNvPr>
          <p:cNvSpPr/>
          <p:nvPr/>
        </p:nvSpPr>
        <p:spPr>
          <a:xfrm>
            <a:off x="6688621" y="3857533"/>
            <a:ext cx="1311965" cy="4638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3C5B3-E9F9-6A17-E9DA-C292EF67258B}"/>
              </a:ext>
            </a:extLst>
          </p:cNvPr>
          <p:cNvSpPr txBox="1"/>
          <p:nvPr/>
        </p:nvSpPr>
        <p:spPr>
          <a:xfrm>
            <a:off x="6882579" y="3950946"/>
            <a:ext cx="95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PMT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8A89E-C3F9-672F-8217-3DA37129C090}"/>
              </a:ext>
            </a:extLst>
          </p:cNvPr>
          <p:cNvCxnSpPr>
            <a:stCxn id="25" idx="2"/>
          </p:cNvCxnSpPr>
          <p:nvPr/>
        </p:nvCxnSpPr>
        <p:spPr>
          <a:xfrm>
            <a:off x="6205880" y="4108747"/>
            <a:ext cx="515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247233-3108-821A-C03D-06ADE29BC170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7341704" y="4321359"/>
            <a:ext cx="2900" cy="54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D01F09-6F27-3817-2F22-471E07A91686}"/>
              </a:ext>
            </a:extLst>
          </p:cNvPr>
          <p:cNvCxnSpPr/>
          <p:nvPr/>
        </p:nvCxnSpPr>
        <p:spPr>
          <a:xfrm flipH="1">
            <a:off x="6555826" y="4879965"/>
            <a:ext cx="785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AB4898-D54A-2FD4-ABD1-9B83D25BE9DD}"/>
              </a:ext>
            </a:extLst>
          </p:cNvPr>
          <p:cNvSpPr txBox="1"/>
          <p:nvPr/>
        </p:nvSpPr>
        <p:spPr>
          <a:xfrm>
            <a:off x="1426862" y="1057964"/>
            <a:ext cx="234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ALGORITHM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TO FIND ANNUITY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PLAN </a:t>
            </a:r>
          </a:p>
        </p:txBody>
      </p:sp>
    </p:spTree>
    <p:extLst>
      <p:ext uri="{BB962C8B-B14F-4D97-AF65-F5344CB8AC3E}">
        <p14:creationId xmlns:p14="http://schemas.microsoft.com/office/powerpoint/2010/main" val="258391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</TotalTime>
  <Words>43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Comfort sako</cp:lastModifiedBy>
  <cp:revision>3</cp:revision>
  <dcterms:created xsi:type="dcterms:W3CDTF">2023-04-11T17:15:22Z</dcterms:created>
  <dcterms:modified xsi:type="dcterms:W3CDTF">2023-04-11T17:32:27Z</dcterms:modified>
</cp:coreProperties>
</file>