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7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0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6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CEFF-2458-4AD9-A337-9F17CE5F705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61853A-B72C-4CCB-8E8F-1209020C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3696AE-A186-EFE8-FE11-9496B16426C1}"/>
              </a:ext>
            </a:extLst>
          </p:cNvPr>
          <p:cNvCxnSpPr>
            <a:cxnSpLocks/>
          </p:cNvCxnSpPr>
          <p:nvPr/>
        </p:nvCxnSpPr>
        <p:spPr>
          <a:xfrm>
            <a:off x="10093185" y="3893293"/>
            <a:ext cx="0" cy="66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618CFC-FBC6-1E82-53B6-3110D107BB47}"/>
              </a:ext>
            </a:extLst>
          </p:cNvPr>
          <p:cNvSpPr txBox="1"/>
          <p:nvPr/>
        </p:nvSpPr>
        <p:spPr>
          <a:xfrm>
            <a:off x="556591" y="463826"/>
            <a:ext cx="2584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FLOW CHART FOR A STORE CHECKOUT AFTER PURCHASE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3B4EA-3333-B27E-F96F-211BF7C2C1C9}"/>
              </a:ext>
            </a:extLst>
          </p:cNvPr>
          <p:cNvSpPr/>
          <p:nvPr/>
        </p:nvSpPr>
        <p:spPr>
          <a:xfrm>
            <a:off x="5877338" y="2842195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TOTAL AMOUNT DUE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80DE447-378C-25EA-6A6F-075E0152F9E2}"/>
              </a:ext>
            </a:extLst>
          </p:cNvPr>
          <p:cNvSpPr/>
          <p:nvPr/>
        </p:nvSpPr>
        <p:spPr>
          <a:xfrm>
            <a:off x="8918711" y="2320459"/>
            <a:ext cx="2348948" cy="157283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ASK CUSTOMER MASTERCARD, CASH OR TRANSFER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343C8-F02F-6DE0-4825-4A9B7787AB0A}"/>
              </a:ext>
            </a:extLst>
          </p:cNvPr>
          <p:cNvSpPr/>
          <p:nvPr/>
        </p:nvSpPr>
        <p:spPr>
          <a:xfrm>
            <a:off x="9047923" y="4557633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PAYMENT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5DDD-4CD0-39BA-58C3-22F40D394521}"/>
              </a:ext>
            </a:extLst>
          </p:cNvPr>
          <p:cNvSpPr/>
          <p:nvPr/>
        </p:nvSpPr>
        <p:spPr>
          <a:xfrm>
            <a:off x="9047923" y="5728146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THAT PAYMENT IS SUCCESFUL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77AF10-C68A-10F5-D767-C2D08C3A1A19}"/>
              </a:ext>
            </a:extLst>
          </p:cNvPr>
          <p:cNvSpPr/>
          <p:nvPr/>
        </p:nvSpPr>
        <p:spPr>
          <a:xfrm>
            <a:off x="805059" y="5644199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7FF0F9-4FB3-F301-C7B1-E012E8D51056}"/>
              </a:ext>
            </a:extLst>
          </p:cNvPr>
          <p:cNvSpPr/>
          <p:nvPr/>
        </p:nvSpPr>
        <p:spPr>
          <a:xfrm>
            <a:off x="556591" y="2758252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723CE-852D-9E6A-7C1C-42F31354A4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934817" y="3106878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5FEEAF-0D79-E36E-3CFB-AE5E9700D529}"/>
              </a:ext>
            </a:extLst>
          </p:cNvPr>
          <p:cNvSpPr/>
          <p:nvPr/>
        </p:nvSpPr>
        <p:spPr>
          <a:xfrm>
            <a:off x="2835965" y="2842196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CUSTOMERS PURCHASE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26C88-55A6-F566-4B02-468F189BD3C5}"/>
              </a:ext>
            </a:extLst>
          </p:cNvPr>
          <p:cNvCxnSpPr>
            <a:cxnSpLocks/>
          </p:cNvCxnSpPr>
          <p:nvPr/>
        </p:nvCxnSpPr>
        <p:spPr>
          <a:xfrm>
            <a:off x="4976190" y="3106877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8371E3-A705-E523-4080-ED14687308F0}"/>
              </a:ext>
            </a:extLst>
          </p:cNvPr>
          <p:cNvCxnSpPr>
            <a:cxnSpLocks/>
          </p:cNvCxnSpPr>
          <p:nvPr/>
        </p:nvCxnSpPr>
        <p:spPr>
          <a:xfrm>
            <a:off x="8017563" y="3106876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FEFD3-6995-F33F-8D20-B88119600964}"/>
              </a:ext>
            </a:extLst>
          </p:cNvPr>
          <p:cNvCxnSpPr>
            <a:cxnSpLocks/>
          </p:cNvCxnSpPr>
          <p:nvPr/>
        </p:nvCxnSpPr>
        <p:spPr>
          <a:xfrm>
            <a:off x="10118035" y="5063806"/>
            <a:ext cx="0" cy="66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726B8B-941A-95EE-06FF-25E6759D252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186527" y="5992827"/>
            <a:ext cx="861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C91A44-57C6-DF89-21F9-CB25613F947A}"/>
              </a:ext>
            </a:extLst>
          </p:cNvPr>
          <p:cNvSpPr/>
          <p:nvPr/>
        </p:nvSpPr>
        <p:spPr>
          <a:xfrm>
            <a:off x="6046302" y="5728145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SALES RECORD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B0F261-EA65-9F2A-8433-18FBC9AAEAD7}"/>
              </a:ext>
            </a:extLst>
          </p:cNvPr>
          <p:cNvCxnSpPr/>
          <p:nvPr/>
        </p:nvCxnSpPr>
        <p:spPr>
          <a:xfrm flipH="1" flipV="1">
            <a:off x="5174966" y="5992826"/>
            <a:ext cx="861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A3AE613-DF7E-7FA5-E595-9008EAB27A7E}"/>
              </a:ext>
            </a:extLst>
          </p:cNvPr>
          <p:cNvSpPr/>
          <p:nvPr/>
        </p:nvSpPr>
        <p:spPr>
          <a:xfrm>
            <a:off x="3044681" y="5728144"/>
            <a:ext cx="2140225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RECEIPT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B7BE76-4DDE-CC84-8DCA-D136D696E7F7}"/>
              </a:ext>
            </a:extLst>
          </p:cNvPr>
          <p:cNvCxnSpPr/>
          <p:nvPr/>
        </p:nvCxnSpPr>
        <p:spPr>
          <a:xfrm flipH="1" flipV="1">
            <a:off x="2155116" y="5992825"/>
            <a:ext cx="861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98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Comfort sako</cp:lastModifiedBy>
  <cp:revision>5</cp:revision>
  <dcterms:created xsi:type="dcterms:W3CDTF">2023-04-11T11:31:44Z</dcterms:created>
  <dcterms:modified xsi:type="dcterms:W3CDTF">2023-04-15T10:19:32Z</dcterms:modified>
</cp:coreProperties>
</file>