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2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4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9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68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5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8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6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5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6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6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3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84D2633-6A5A-40DC-B5A3-28758A71F7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5DB3DCF-C1C6-48E8-A7EE-275B2F3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03C435-0215-DCDB-5A3A-F488F1A80FF1}"/>
              </a:ext>
            </a:extLst>
          </p:cNvPr>
          <p:cNvSpPr txBox="1"/>
          <p:nvPr/>
        </p:nvSpPr>
        <p:spPr>
          <a:xfrm>
            <a:off x="0" y="26950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FLOWCHART TO INPUT TWO NAMES AND THEIR CORRESPONDIG AGES AND SWAP THEM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05BB18-EE6F-2A89-80C1-3BF965A1B50C}"/>
              </a:ext>
            </a:extLst>
          </p:cNvPr>
          <p:cNvSpPr/>
          <p:nvPr/>
        </p:nvSpPr>
        <p:spPr>
          <a:xfrm>
            <a:off x="1812239" y="3592795"/>
            <a:ext cx="2604054" cy="849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{Y IS Y YEARS OLD, NAME” NAME 2, AGE 2}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021C077D-3022-2D01-C855-78684CC35DA7}"/>
              </a:ext>
            </a:extLst>
          </p:cNvPr>
          <p:cNvSpPr/>
          <p:nvPr/>
        </p:nvSpPr>
        <p:spPr>
          <a:xfrm>
            <a:off x="2173359" y="1126444"/>
            <a:ext cx="1934817" cy="81674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87396-BCB9-E58A-79C5-A27072548902}"/>
              </a:ext>
            </a:extLst>
          </p:cNvPr>
          <p:cNvSpPr txBox="1"/>
          <p:nvPr/>
        </p:nvSpPr>
        <p:spPr>
          <a:xfrm>
            <a:off x="2304210" y="1289046"/>
            <a:ext cx="1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LET NAME 1 AND AGE1 BE  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BAB8AC-D88B-CF3E-EB13-56A2CBCBC5AD}"/>
              </a:ext>
            </a:extLst>
          </p:cNvPr>
          <p:cNvSpPr/>
          <p:nvPr/>
        </p:nvSpPr>
        <p:spPr>
          <a:xfrm>
            <a:off x="8338928" y="1284974"/>
            <a:ext cx="219986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6881E7-B5A7-1B0B-5A34-B365AB725349}"/>
              </a:ext>
            </a:extLst>
          </p:cNvPr>
          <p:cNvSpPr txBox="1"/>
          <p:nvPr/>
        </p:nvSpPr>
        <p:spPr>
          <a:xfrm>
            <a:off x="8405188" y="1321418"/>
            <a:ext cx="206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 NAME 1 AND AGE 1 </a:t>
            </a: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56BAF561-09D8-F4D1-B954-27900A685529}"/>
              </a:ext>
            </a:extLst>
          </p:cNvPr>
          <p:cNvSpPr/>
          <p:nvPr/>
        </p:nvSpPr>
        <p:spPr>
          <a:xfrm>
            <a:off x="5075584" y="1113188"/>
            <a:ext cx="2252867" cy="816744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 NAME 2 AND AGE 2 BE 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8C4CB2-8280-D290-0154-E3EF2FC549AC}"/>
              </a:ext>
            </a:extLst>
          </p:cNvPr>
          <p:cNvSpPr/>
          <p:nvPr/>
        </p:nvSpPr>
        <p:spPr>
          <a:xfrm>
            <a:off x="8769618" y="2620738"/>
            <a:ext cx="133847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CEF6AA-787B-88A4-4334-17F6F160C17E}"/>
              </a:ext>
            </a:extLst>
          </p:cNvPr>
          <p:cNvSpPr/>
          <p:nvPr/>
        </p:nvSpPr>
        <p:spPr>
          <a:xfrm>
            <a:off x="3526735" y="6047809"/>
            <a:ext cx="162836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Y</a:t>
            </a: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8C6C9C9E-9716-436A-8E39-DC037CE804EF}"/>
              </a:ext>
            </a:extLst>
          </p:cNvPr>
          <p:cNvSpPr/>
          <p:nvPr/>
        </p:nvSpPr>
        <p:spPr>
          <a:xfrm>
            <a:off x="8443289" y="3839861"/>
            <a:ext cx="1934820" cy="603548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A</a:t>
            </a: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6F1797D2-06FE-CF75-CEF0-EF3EF681C45C}"/>
              </a:ext>
            </a:extLst>
          </p:cNvPr>
          <p:cNvSpPr/>
          <p:nvPr/>
        </p:nvSpPr>
        <p:spPr>
          <a:xfrm>
            <a:off x="6202017" y="6052070"/>
            <a:ext cx="1934821" cy="603548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6334BF-1932-7545-69FE-7878B9654E70}"/>
              </a:ext>
            </a:extLst>
          </p:cNvPr>
          <p:cNvSpPr/>
          <p:nvPr/>
        </p:nvSpPr>
        <p:spPr>
          <a:xfrm>
            <a:off x="5363819" y="3810508"/>
            <a:ext cx="219986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NAME 2 AND AGE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E23090-9637-EF15-8517-978FAD6A3B3B}"/>
              </a:ext>
            </a:extLst>
          </p:cNvPr>
          <p:cNvSpPr/>
          <p:nvPr/>
        </p:nvSpPr>
        <p:spPr>
          <a:xfrm>
            <a:off x="0" y="5844209"/>
            <a:ext cx="2411897" cy="849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{X IS X YEARS OLD, NAME” NAME 1, AGE 1}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47EF65-D3BE-C061-EF1F-91C6720ED05F}"/>
              </a:ext>
            </a:extLst>
          </p:cNvPr>
          <p:cNvCxnSpPr>
            <a:cxnSpLocks/>
          </p:cNvCxnSpPr>
          <p:nvPr/>
        </p:nvCxnSpPr>
        <p:spPr>
          <a:xfrm>
            <a:off x="1133053" y="1585378"/>
            <a:ext cx="1116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D6D00C-DB7A-2736-6EF2-7695940A2054}"/>
              </a:ext>
            </a:extLst>
          </p:cNvPr>
          <p:cNvCxnSpPr>
            <a:cxnSpLocks/>
          </p:cNvCxnSpPr>
          <p:nvPr/>
        </p:nvCxnSpPr>
        <p:spPr>
          <a:xfrm>
            <a:off x="4038599" y="1604978"/>
            <a:ext cx="1116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D027-5669-0947-BF58-8A47FF240AD2}"/>
              </a:ext>
            </a:extLst>
          </p:cNvPr>
          <p:cNvCxnSpPr>
            <a:cxnSpLocks/>
          </p:cNvCxnSpPr>
          <p:nvPr/>
        </p:nvCxnSpPr>
        <p:spPr>
          <a:xfrm>
            <a:off x="7222431" y="1644583"/>
            <a:ext cx="1116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D3B55C-564F-A901-15E2-DCE8CE55DD9F}"/>
              </a:ext>
            </a:extLst>
          </p:cNvPr>
          <p:cNvCxnSpPr>
            <a:cxnSpLocks/>
          </p:cNvCxnSpPr>
          <p:nvPr/>
        </p:nvCxnSpPr>
        <p:spPr>
          <a:xfrm>
            <a:off x="2410238" y="6370975"/>
            <a:ext cx="1116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78E43BF-39AE-E085-2860-B8FE39652087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9438855" y="1943478"/>
            <a:ext cx="2" cy="67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6D4A72-FF05-CE9C-817A-0E87CBAE9CED}"/>
              </a:ext>
            </a:extLst>
          </p:cNvPr>
          <p:cNvCxnSpPr>
            <a:cxnSpLocks/>
          </p:cNvCxnSpPr>
          <p:nvPr/>
        </p:nvCxnSpPr>
        <p:spPr>
          <a:xfrm flipH="1">
            <a:off x="9438853" y="2990070"/>
            <a:ext cx="1" cy="84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DC76AC-2C0E-DC2F-2B86-2E425D9CFFAC}"/>
              </a:ext>
            </a:extLst>
          </p:cNvPr>
          <p:cNvCxnSpPr>
            <a:cxnSpLocks/>
            <a:stCxn id="47" idx="5"/>
          </p:cNvCxnSpPr>
          <p:nvPr/>
        </p:nvCxnSpPr>
        <p:spPr>
          <a:xfrm flipH="1">
            <a:off x="7545457" y="4141635"/>
            <a:ext cx="973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49984D-DE57-BC7C-046C-83AB7F9D5B0F}"/>
              </a:ext>
            </a:extLst>
          </p:cNvPr>
          <p:cNvCxnSpPr>
            <a:cxnSpLocks/>
          </p:cNvCxnSpPr>
          <p:nvPr/>
        </p:nvCxnSpPr>
        <p:spPr>
          <a:xfrm flipH="1">
            <a:off x="4390543" y="4141635"/>
            <a:ext cx="973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6E8887-8DC0-4615-15A7-E5A777AB7E99}"/>
              </a:ext>
            </a:extLst>
          </p:cNvPr>
          <p:cNvCxnSpPr>
            <a:cxnSpLocks/>
          </p:cNvCxnSpPr>
          <p:nvPr/>
        </p:nvCxnSpPr>
        <p:spPr>
          <a:xfrm flipH="1">
            <a:off x="1146315" y="4119419"/>
            <a:ext cx="675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F5B4920-67A7-553D-9A6B-C8522EA54780}"/>
              </a:ext>
            </a:extLst>
          </p:cNvPr>
          <p:cNvCxnSpPr>
            <a:cxnSpLocks/>
          </p:cNvCxnSpPr>
          <p:nvPr/>
        </p:nvCxnSpPr>
        <p:spPr>
          <a:xfrm>
            <a:off x="1172172" y="4119419"/>
            <a:ext cx="0" cy="17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D4FDED3-917B-AA04-1B55-563B7240750E}"/>
              </a:ext>
            </a:extLst>
          </p:cNvPr>
          <p:cNvCxnSpPr>
            <a:cxnSpLocks/>
          </p:cNvCxnSpPr>
          <p:nvPr/>
        </p:nvCxnSpPr>
        <p:spPr>
          <a:xfrm>
            <a:off x="5155095" y="6370975"/>
            <a:ext cx="1116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CA7542B-B2E6-4C3A-50A9-F643D3F7DD6E}"/>
              </a:ext>
            </a:extLst>
          </p:cNvPr>
          <p:cNvCxnSpPr>
            <a:cxnSpLocks/>
          </p:cNvCxnSpPr>
          <p:nvPr/>
        </p:nvCxnSpPr>
        <p:spPr>
          <a:xfrm>
            <a:off x="8066882" y="6401445"/>
            <a:ext cx="1116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4194A86-F85D-0573-37B8-6D8F080EC7FE}"/>
              </a:ext>
            </a:extLst>
          </p:cNvPr>
          <p:cNvSpPr/>
          <p:nvPr/>
        </p:nvSpPr>
        <p:spPr>
          <a:xfrm>
            <a:off x="9183379" y="6043636"/>
            <a:ext cx="1060174" cy="7156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D7A6CF-8BFC-68A0-8322-14357B20EBB4}"/>
              </a:ext>
            </a:extLst>
          </p:cNvPr>
          <p:cNvSpPr/>
          <p:nvPr/>
        </p:nvSpPr>
        <p:spPr>
          <a:xfrm>
            <a:off x="0" y="1246870"/>
            <a:ext cx="1162882" cy="7156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639596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33</TotalTime>
  <Words>84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Comfort sako</dc:creator>
  <cp:lastModifiedBy>Comfort sako</cp:lastModifiedBy>
  <cp:revision>2</cp:revision>
  <dcterms:created xsi:type="dcterms:W3CDTF">2023-04-13T17:50:45Z</dcterms:created>
  <dcterms:modified xsi:type="dcterms:W3CDTF">2023-04-15T10:38:45Z</dcterms:modified>
</cp:coreProperties>
</file>