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8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1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F91341-E69F-492B-8548-6313CF8B3A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3D41F7-356E-4CFC-9974-9D755ABC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DC2816-ACA2-0C7F-3D76-FEF3B9D7EDE8}"/>
              </a:ext>
            </a:extLst>
          </p:cNvPr>
          <p:cNvSpPr/>
          <p:nvPr/>
        </p:nvSpPr>
        <p:spPr>
          <a:xfrm>
            <a:off x="-6498" y="2724367"/>
            <a:ext cx="3234626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CALCULATE X1  = (-B + C + D0 / C) / (3A)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C504A1A-2154-EE28-29F4-27D8B991393B}"/>
              </a:ext>
            </a:extLst>
          </p:cNvPr>
          <p:cNvSpPr/>
          <p:nvPr/>
        </p:nvSpPr>
        <p:spPr>
          <a:xfrm>
            <a:off x="1513300" y="1619381"/>
            <a:ext cx="194807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C = 0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DEF74B9-AE81-AB6E-E82B-94008BE8516A}"/>
              </a:ext>
            </a:extLst>
          </p:cNvPr>
          <p:cNvSpPr/>
          <p:nvPr/>
        </p:nvSpPr>
        <p:spPr>
          <a:xfrm>
            <a:off x="2883021" y="3885263"/>
            <a:ext cx="194807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04CFE-615A-ACDE-5FBB-52EDB71E0279}"/>
              </a:ext>
            </a:extLst>
          </p:cNvPr>
          <p:cNvSpPr/>
          <p:nvPr/>
        </p:nvSpPr>
        <p:spPr>
          <a:xfrm>
            <a:off x="5406898" y="2755067"/>
            <a:ext cx="2546813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X1 = (-B / (3A)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EBBFC-22BC-416F-A027-6796449F177C}"/>
              </a:ext>
            </a:extLst>
          </p:cNvPr>
          <p:cNvSpPr/>
          <p:nvPr/>
        </p:nvSpPr>
        <p:spPr>
          <a:xfrm>
            <a:off x="5249045" y="3787122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X2 = (-B + C </a:t>
            </a:r>
            <a:br>
              <a:rPr lang="en-US" dirty="0"/>
            </a:br>
            <a:r>
              <a:rPr lang="en-US" dirty="0"/>
              <a:t>+ D0 / C) / (3A)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67368-2332-6030-FD97-9334B54DBC0C}"/>
              </a:ext>
            </a:extLst>
          </p:cNvPr>
          <p:cNvSpPr/>
          <p:nvPr/>
        </p:nvSpPr>
        <p:spPr>
          <a:xfrm>
            <a:off x="8436196" y="2746331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 = (-D1 + SQRT(D1^2 – 4d0^3) / 2) ^ (1/3)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916D16AE-2987-1C66-83A1-79F019425A4F}"/>
              </a:ext>
            </a:extLst>
          </p:cNvPr>
          <p:cNvSpPr/>
          <p:nvPr/>
        </p:nvSpPr>
        <p:spPr>
          <a:xfrm>
            <a:off x="3634633" y="2804929"/>
            <a:ext cx="139456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55967B1-B22B-728D-2558-4F80A9EDADC7}"/>
              </a:ext>
            </a:extLst>
          </p:cNvPr>
          <p:cNvSpPr/>
          <p:nvPr/>
        </p:nvSpPr>
        <p:spPr>
          <a:xfrm>
            <a:off x="9178821" y="3907684"/>
            <a:ext cx="194807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C =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8A207-6168-355F-D3D5-2CC7930C7D43}"/>
              </a:ext>
            </a:extLst>
          </p:cNvPr>
          <p:cNvSpPr/>
          <p:nvPr/>
        </p:nvSpPr>
        <p:spPr>
          <a:xfrm>
            <a:off x="0" y="4988995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 = -1/2(X1 + X2) + I/2*SQRT(3)(X1 – X2)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0137F-5095-F07E-B7A5-7F5083058AC2}"/>
              </a:ext>
            </a:extLst>
          </p:cNvPr>
          <p:cNvSpPr/>
          <p:nvPr/>
        </p:nvSpPr>
        <p:spPr>
          <a:xfrm>
            <a:off x="535158" y="3782567"/>
            <a:ext cx="1948070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X2 = -B / (3A)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2192B3-A91E-0E78-73BE-35511A0D74B9}"/>
              </a:ext>
            </a:extLst>
          </p:cNvPr>
          <p:cNvSpPr/>
          <p:nvPr/>
        </p:nvSpPr>
        <p:spPr>
          <a:xfrm>
            <a:off x="3994307" y="4991427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X3 = C + SQRT(C^2 – D/A)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CCFA87-578B-CF68-CE2A-32CCE1922284}"/>
              </a:ext>
            </a:extLst>
          </p:cNvPr>
          <p:cNvSpPr/>
          <p:nvPr/>
        </p:nvSpPr>
        <p:spPr>
          <a:xfrm>
            <a:off x="7988614" y="4988994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X4 = C - SQRT(C^2 – D/A)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80E3A0C7-ECCF-EF12-EC76-C9480D675942}"/>
              </a:ext>
            </a:extLst>
          </p:cNvPr>
          <p:cNvSpPr/>
          <p:nvPr/>
        </p:nvSpPr>
        <p:spPr>
          <a:xfrm>
            <a:off x="8772974" y="6175513"/>
            <a:ext cx="194807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X1, X3 X34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072273-7209-7318-B5DD-03D64040351E}"/>
              </a:ext>
            </a:extLst>
          </p:cNvPr>
          <p:cNvSpPr/>
          <p:nvPr/>
        </p:nvSpPr>
        <p:spPr>
          <a:xfrm>
            <a:off x="6974896" y="6135529"/>
            <a:ext cx="940905" cy="675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7E622-2474-43DB-EEF7-E255F836B7BF}"/>
              </a:ext>
            </a:extLst>
          </p:cNvPr>
          <p:cNvSpPr/>
          <p:nvPr/>
        </p:nvSpPr>
        <p:spPr>
          <a:xfrm>
            <a:off x="400790" y="402208"/>
            <a:ext cx="1214230" cy="675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9A5082-D13A-569D-58B3-1CEDB9484A39}"/>
              </a:ext>
            </a:extLst>
          </p:cNvPr>
          <p:cNvCxnSpPr>
            <a:cxnSpLocks/>
          </p:cNvCxnSpPr>
          <p:nvPr/>
        </p:nvCxnSpPr>
        <p:spPr>
          <a:xfrm>
            <a:off x="1610815" y="722672"/>
            <a:ext cx="62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69E951F-29E5-D3F0-A51F-99EA443012CB}"/>
              </a:ext>
            </a:extLst>
          </p:cNvPr>
          <p:cNvSpPr/>
          <p:nvPr/>
        </p:nvSpPr>
        <p:spPr>
          <a:xfrm>
            <a:off x="3886679" y="1536232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 = (D1 + SQRT(D1^2 – 4D0^3) / 2) ^ (1/3)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B361AC-F71A-66CA-DF10-4557A4C01F48}"/>
              </a:ext>
            </a:extLst>
          </p:cNvPr>
          <p:cNvCxnSpPr>
            <a:cxnSpLocks/>
          </p:cNvCxnSpPr>
          <p:nvPr/>
        </p:nvCxnSpPr>
        <p:spPr>
          <a:xfrm>
            <a:off x="9548697" y="1078068"/>
            <a:ext cx="0" cy="4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0064A-9CCE-90A4-E587-BA47F05A41A2}"/>
              </a:ext>
            </a:extLst>
          </p:cNvPr>
          <p:cNvSpPr/>
          <p:nvPr/>
        </p:nvSpPr>
        <p:spPr>
          <a:xfrm>
            <a:off x="7902592" y="1528641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D1 = 2B^3 – 9ABC + 27A^2D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6C5E1-A847-EF40-C2DB-7E0ED1A7D2A0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7398501" y="1882704"/>
            <a:ext cx="504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C05183-0152-D72F-F008-7CE2C99900A4}"/>
              </a:ext>
            </a:extLst>
          </p:cNvPr>
          <p:cNvCxnSpPr/>
          <p:nvPr/>
        </p:nvCxnSpPr>
        <p:spPr>
          <a:xfrm flipH="1" flipV="1">
            <a:off x="3382588" y="1918703"/>
            <a:ext cx="504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10686E-E8BB-44D6-C15F-178DF6A96E21}"/>
              </a:ext>
            </a:extLst>
          </p:cNvPr>
          <p:cNvCxnSpPr>
            <a:cxnSpLocks/>
            <a:stCxn id="17" idx="5"/>
          </p:cNvCxnSpPr>
          <p:nvPr/>
        </p:nvCxnSpPr>
        <p:spPr>
          <a:xfrm flipH="1">
            <a:off x="1245704" y="1891051"/>
            <a:ext cx="33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4C273F-367F-5CA0-7E19-E03C1193D7A6}"/>
              </a:ext>
            </a:extLst>
          </p:cNvPr>
          <p:cNvCxnSpPr>
            <a:cxnSpLocks/>
          </p:cNvCxnSpPr>
          <p:nvPr/>
        </p:nvCxnSpPr>
        <p:spPr>
          <a:xfrm>
            <a:off x="1245704" y="1890295"/>
            <a:ext cx="0" cy="81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FA3FA74D-FD98-52B2-38FD-0937A64601DD}"/>
              </a:ext>
            </a:extLst>
          </p:cNvPr>
          <p:cNvSpPr/>
          <p:nvPr/>
        </p:nvSpPr>
        <p:spPr>
          <a:xfrm>
            <a:off x="2142775" y="451003"/>
            <a:ext cx="2637189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INPUIT A, B AND 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142660-71F7-453F-10D4-5E5F9CF807FB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712047" y="722672"/>
            <a:ext cx="692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7CA00F10-6C83-2217-0666-90E0B8FFA873}"/>
              </a:ext>
            </a:extLst>
          </p:cNvPr>
          <p:cNvSpPr/>
          <p:nvPr/>
        </p:nvSpPr>
        <p:spPr>
          <a:xfrm>
            <a:off x="5338590" y="463925"/>
            <a:ext cx="1948070" cy="543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 D = DELTA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A70B9-9018-D003-813A-606B7BE0B849}"/>
              </a:ext>
            </a:extLst>
          </p:cNvPr>
          <p:cNvCxnSpPr>
            <a:cxnSpLocks/>
          </p:cNvCxnSpPr>
          <p:nvPr/>
        </p:nvCxnSpPr>
        <p:spPr>
          <a:xfrm flipV="1">
            <a:off x="7204728" y="748975"/>
            <a:ext cx="692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88CDB15-048D-93BD-EF62-5A572AA74C16}"/>
              </a:ext>
            </a:extLst>
          </p:cNvPr>
          <p:cNvSpPr/>
          <p:nvPr/>
        </p:nvSpPr>
        <p:spPr>
          <a:xfrm>
            <a:off x="7897150" y="394911"/>
            <a:ext cx="3511822" cy="70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D0 = B^2 – 3AC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13277A-09A4-C560-9758-AAFDC752071B}"/>
              </a:ext>
            </a:extLst>
          </p:cNvPr>
          <p:cNvCxnSpPr>
            <a:stCxn id="12" idx="3"/>
          </p:cNvCxnSpPr>
          <p:nvPr/>
        </p:nvCxnSpPr>
        <p:spPr>
          <a:xfrm flipV="1">
            <a:off x="3228128" y="3078430"/>
            <a:ext cx="48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C54A17-0B0A-E3BA-C6AF-0D13A9E1E109}"/>
              </a:ext>
            </a:extLst>
          </p:cNvPr>
          <p:cNvCxnSpPr/>
          <p:nvPr/>
        </p:nvCxnSpPr>
        <p:spPr>
          <a:xfrm flipV="1">
            <a:off x="4948493" y="3087731"/>
            <a:ext cx="48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03A86-A187-05FF-58D6-91D60B692273}"/>
              </a:ext>
            </a:extLst>
          </p:cNvPr>
          <p:cNvCxnSpPr/>
          <p:nvPr/>
        </p:nvCxnSpPr>
        <p:spPr>
          <a:xfrm flipV="1">
            <a:off x="7953711" y="3130830"/>
            <a:ext cx="48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FB4E02-40A9-B9CB-7A59-B65AC362ED7A}"/>
              </a:ext>
            </a:extLst>
          </p:cNvPr>
          <p:cNvCxnSpPr>
            <a:cxnSpLocks/>
          </p:cNvCxnSpPr>
          <p:nvPr/>
        </p:nvCxnSpPr>
        <p:spPr>
          <a:xfrm>
            <a:off x="10152856" y="3463194"/>
            <a:ext cx="0" cy="4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5B39D5-55FF-F34B-D602-22660FDF1DAB}"/>
              </a:ext>
            </a:extLst>
          </p:cNvPr>
          <p:cNvCxnSpPr/>
          <p:nvPr/>
        </p:nvCxnSpPr>
        <p:spPr>
          <a:xfrm flipH="1" flipV="1">
            <a:off x="8760867" y="4151818"/>
            <a:ext cx="504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761567-C66C-B5AB-6146-5D27DBABA85D}"/>
              </a:ext>
            </a:extLst>
          </p:cNvPr>
          <p:cNvCxnSpPr/>
          <p:nvPr/>
        </p:nvCxnSpPr>
        <p:spPr>
          <a:xfrm flipH="1" flipV="1">
            <a:off x="4760222" y="4171652"/>
            <a:ext cx="504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4E3D78-211A-B9D6-E4D1-09FCA1E5C3FC}"/>
              </a:ext>
            </a:extLst>
          </p:cNvPr>
          <p:cNvCxnSpPr/>
          <p:nvPr/>
        </p:nvCxnSpPr>
        <p:spPr>
          <a:xfrm flipH="1" flipV="1">
            <a:off x="2466155" y="4141184"/>
            <a:ext cx="504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704A91-F312-5E93-4C53-EDAFD90A3119}"/>
              </a:ext>
            </a:extLst>
          </p:cNvPr>
          <p:cNvCxnSpPr>
            <a:cxnSpLocks/>
          </p:cNvCxnSpPr>
          <p:nvPr/>
        </p:nvCxnSpPr>
        <p:spPr>
          <a:xfrm>
            <a:off x="1413460" y="4490694"/>
            <a:ext cx="0" cy="4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CDF4B3-1D69-B53E-C221-EC5BA4DC9B33}"/>
              </a:ext>
            </a:extLst>
          </p:cNvPr>
          <p:cNvCxnSpPr/>
          <p:nvPr/>
        </p:nvCxnSpPr>
        <p:spPr>
          <a:xfrm flipV="1">
            <a:off x="3511822" y="5371631"/>
            <a:ext cx="48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7DDB710-E9C8-C372-0182-F4709691D53E}"/>
              </a:ext>
            </a:extLst>
          </p:cNvPr>
          <p:cNvCxnSpPr/>
          <p:nvPr/>
        </p:nvCxnSpPr>
        <p:spPr>
          <a:xfrm flipV="1">
            <a:off x="7506129" y="5371630"/>
            <a:ext cx="48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790114-CBBB-043C-F6E2-1EC90F663924}"/>
              </a:ext>
            </a:extLst>
          </p:cNvPr>
          <p:cNvCxnSpPr>
            <a:stCxn id="28" idx="2"/>
          </p:cNvCxnSpPr>
          <p:nvPr/>
        </p:nvCxnSpPr>
        <p:spPr>
          <a:xfrm>
            <a:off x="9744525" y="5697121"/>
            <a:ext cx="0" cy="4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49693E-9E99-9069-6410-B31C9563DFE7}"/>
              </a:ext>
            </a:extLst>
          </p:cNvPr>
          <p:cNvCxnSpPr>
            <a:stCxn id="29" idx="5"/>
          </p:cNvCxnSpPr>
          <p:nvPr/>
        </p:nvCxnSpPr>
        <p:spPr>
          <a:xfrm flipH="1" flipV="1">
            <a:off x="7897150" y="6447182"/>
            <a:ext cx="943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48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191</TotalTime>
  <Words>190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Comfort sako</cp:lastModifiedBy>
  <cp:revision>2</cp:revision>
  <dcterms:created xsi:type="dcterms:W3CDTF">2023-04-13T16:54:22Z</dcterms:created>
  <dcterms:modified xsi:type="dcterms:W3CDTF">2023-04-15T11:47:58Z</dcterms:modified>
</cp:coreProperties>
</file>