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8A688E2-1766-4A6D-B338-899AB1BDB077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4C29D0B-8C18-4B2C-8DC5-CD63AB159C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Balancing a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dirty="0" smtClean="0"/>
              <a:t>Step 2 Delete the tree.</a:t>
            </a:r>
          </a:p>
          <a:p>
            <a:r>
              <a:rPr lang="en-US" b="1" dirty="0" smtClean="0"/>
              <a:t>Step 3 Rebuild the tree.</a:t>
            </a:r>
          </a:p>
          <a:p>
            <a:pPr lvl="1"/>
            <a:r>
              <a:rPr lang="en-US" b="1" dirty="0" smtClean="0"/>
              <a:t>balance(vector,0,vector.size()-1)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dirty="0" smtClean="0"/>
              <a:t>Step 2 Delete the tree.</a:t>
            </a:r>
          </a:p>
          <a:p>
            <a:r>
              <a:rPr lang="en-US" b="1" dirty="0" smtClean="0"/>
              <a:t>Step 3 Rebuild the tree.</a:t>
            </a:r>
          </a:p>
          <a:p>
            <a:pPr lvl="1"/>
            <a:r>
              <a:rPr lang="en-US" b="1" dirty="0" smtClean="0"/>
              <a:t>balance(vector,0,vector.size()-1)</a:t>
            </a:r>
          </a:p>
          <a:p>
            <a:pPr lvl="2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dirty="0" smtClean="0"/>
              <a:t>Step 2 Delete the tree.</a:t>
            </a:r>
          </a:p>
          <a:p>
            <a:r>
              <a:rPr lang="en-US" b="1" dirty="0" smtClean="0"/>
              <a:t>Step 3 Rebuild the tree.</a:t>
            </a:r>
          </a:p>
          <a:p>
            <a:pPr lvl="1"/>
            <a:r>
              <a:rPr lang="en-US" b="1" dirty="0" smtClean="0"/>
              <a:t>balance(vector,0,vector.size()-1)</a:t>
            </a:r>
          </a:p>
          <a:p>
            <a:pPr lvl="2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2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124200" cy="4800600"/>
          </a:xfrm>
        </p:spPr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dirty="0" smtClean="0"/>
              <a:t>Step 2 Delete the tree.</a:t>
            </a:r>
          </a:p>
          <a:p>
            <a:r>
              <a:rPr lang="en-US" b="1" dirty="0" smtClean="0"/>
              <a:t>Step 3 Rebuild the tree.</a:t>
            </a:r>
          </a:p>
          <a:p>
            <a:pPr lvl="1"/>
            <a:r>
              <a:rPr lang="en-US" b="1" dirty="0" smtClean="0"/>
              <a:t>balance(vector,0,vector.size()-1)</a:t>
            </a:r>
          </a:p>
          <a:p>
            <a:pPr lvl="2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2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2"/>
            <a:r>
              <a:rPr lang="en-US" b="1" dirty="0" smtClean="0"/>
              <a:t>balance(vector,start,middle-1)</a:t>
            </a:r>
          </a:p>
          <a:p>
            <a:pPr lvl="3"/>
            <a:r>
              <a:rPr lang="en-US" b="1" dirty="0" smtClean="0"/>
              <a:t>m</a:t>
            </a:r>
            <a:r>
              <a:rPr lang="en-US" b="1" dirty="0" smtClean="0"/>
              <a:t>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3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3"/>
            <a:r>
              <a:rPr lang="en-US" b="1" dirty="0" smtClean="0"/>
              <a:t>b</a:t>
            </a:r>
            <a:r>
              <a:rPr lang="en-US" b="1" dirty="0" smtClean="0"/>
              <a:t>alance(vector,start,middle-1)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124200" cy="4800600"/>
          </a:xfrm>
        </p:spPr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dirty="0" smtClean="0"/>
              <a:t>Step 2 Delete the tree.</a:t>
            </a:r>
          </a:p>
          <a:p>
            <a:r>
              <a:rPr lang="en-US" b="1" dirty="0" smtClean="0"/>
              <a:t>Step 3 Rebuild the tree.</a:t>
            </a:r>
          </a:p>
          <a:p>
            <a:pPr lvl="1"/>
            <a:r>
              <a:rPr lang="en-US" b="1" dirty="0" smtClean="0"/>
              <a:t>balance(vector,0,vector.size()-1)</a:t>
            </a:r>
          </a:p>
          <a:p>
            <a:pPr lvl="2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2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2"/>
            <a:r>
              <a:rPr lang="en-US" b="1" dirty="0" smtClean="0"/>
              <a:t>balance(vector,start,middle-1)</a:t>
            </a:r>
          </a:p>
          <a:p>
            <a:pPr lvl="3"/>
            <a:r>
              <a:rPr lang="en-US" b="1" dirty="0" smtClean="0"/>
              <a:t>m</a:t>
            </a:r>
            <a:r>
              <a:rPr lang="en-US" b="1" dirty="0" smtClean="0"/>
              <a:t>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3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3"/>
            <a:r>
              <a:rPr lang="en-US" b="1" dirty="0" smtClean="0"/>
              <a:t>b</a:t>
            </a:r>
            <a:r>
              <a:rPr lang="en-US" b="1" dirty="0" smtClean="0"/>
              <a:t>alance(vector,start,middle-1)</a:t>
            </a:r>
          </a:p>
          <a:p>
            <a:pPr lvl="4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4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(middle))</a:t>
            </a:r>
          </a:p>
          <a:p>
            <a:pPr lvl="4"/>
            <a:r>
              <a:rPr lang="en-US" b="1" dirty="0" smtClean="0"/>
              <a:t>balance(vector,start,middle-1)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124200" cy="4800600"/>
          </a:xfrm>
        </p:spPr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dirty="0" smtClean="0"/>
              <a:t>Step 2 Delete the tree.</a:t>
            </a:r>
          </a:p>
          <a:p>
            <a:r>
              <a:rPr lang="en-US" b="1" dirty="0" smtClean="0"/>
              <a:t>Step 3 Rebuild the tree.</a:t>
            </a:r>
          </a:p>
          <a:p>
            <a:pPr lvl="1"/>
            <a:r>
              <a:rPr lang="en-US" b="1" dirty="0" smtClean="0"/>
              <a:t>balance(vector,0,vector.size()-1)</a:t>
            </a:r>
          </a:p>
          <a:p>
            <a:pPr lvl="2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2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2"/>
            <a:r>
              <a:rPr lang="en-US" b="1" dirty="0" smtClean="0"/>
              <a:t>balance(vector,start,middle-1)</a:t>
            </a:r>
          </a:p>
          <a:p>
            <a:pPr lvl="3"/>
            <a:r>
              <a:rPr lang="en-US" b="1" dirty="0" smtClean="0"/>
              <a:t>m</a:t>
            </a:r>
            <a:r>
              <a:rPr lang="en-US" b="1" dirty="0" smtClean="0"/>
              <a:t>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3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3"/>
            <a:r>
              <a:rPr lang="en-US" b="1" dirty="0" smtClean="0"/>
              <a:t>b</a:t>
            </a:r>
            <a:r>
              <a:rPr lang="en-US" b="1" dirty="0" smtClean="0"/>
              <a:t>alance(vector,start,middle-1)</a:t>
            </a:r>
          </a:p>
          <a:p>
            <a:pPr lvl="4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4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(middle))</a:t>
            </a:r>
          </a:p>
          <a:p>
            <a:pPr lvl="4"/>
            <a:r>
              <a:rPr lang="en-US" b="1" dirty="0" smtClean="0"/>
              <a:t>balance(vector,start,middle-1)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124200" cy="4800600"/>
          </a:xfrm>
        </p:spPr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dirty="0" smtClean="0"/>
              <a:t>Step 2 Delete the tree.</a:t>
            </a:r>
          </a:p>
          <a:p>
            <a:r>
              <a:rPr lang="en-US" b="1" dirty="0" smtClean="0"/>
              <a:t>Step 3 Rebuild the tree.</a:t>
            </a:r>
          </a:p>
          <a:p>
            <a:pPr lvl="1"/>
            <a:r>
              <a:rPr lang="en-US" b="1" dirty="0" smtClean="0"/>
              <a:t>balance(vector,0,vector.size()-1)</a:t>
            </a:r>
          </a:p>
          <a:p>
            <a:pPr lvl="2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2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2"/>
            <a:r>
              <a:rPr lang="en-US" b="1" dirty="0" smtClean="0"/>
              <a:t>balance(vector,start,middle-1)</a:t>
            </a:r>
          </a:p>
          <a:p>
            <a:pPr lvl="3"/>
            <a:r>
              <a:rPr lang="en-US" b="1" dirty="0" smtClean="0"/>
              <a:t>m</a:t>
            </a:r>
            <a:r>
              <a:rPr lang="en-US" b="1" dirty="0" smtClean="0"/>
              <a:t>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3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3"/>
            <a:r>
              <a:rPr lang="en-US" b="1" dirty="0" smtClean="0"/>
              <a:t>b</a:t>
            </a:r>
            <a:r>
              <a:rPr lang="en-US" b="1" dirty="0" smtClean="0"/>
              <a:t>alance(vector,start,middle-1)</a:t>
            </a:r>
          </a:p>
          <a:p>
            <a:pPr lvl="4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4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(middle))</a:t>
            </a:r>
          </a:p>
          <a:p>
            <a:pPr lvl="4"/>
            <a:r>
              <a:rPr lang="en-US" b="1" dirty="0" smtClean="0"/>
              <a:t>balance(vector,start,middle-1)</a:t>
            </a:r>
          </a:p>
          <a:p>
            <a:pPr lvl="3"/>
            <a:r>
              <a:rPr lang="en-US" b="1" dirty="0" smtClean="0"/>
              <a:t>balance(vector,middle+1,end)</a:t>
            </a:r>
          </a:p>
          <a:p>
            <a:pPr lvl="4"/>
            <a:r>
              <a:rPr lang="en-US" b="1" dirty="0" smtClean="0"/>
              <a:t>…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124200" cy="4800600"/>
          </a:xfrm>
        </p:spPr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dirty="0" smtClean="0"/>
              <a:t>Step 2 Delete the tree.</a:t>
            </a:r>
          </a:p>
          <a:p>
            <a:r>
              <a:rPr lang="en-US" b="1" dirty="0" smtClean="0"/>
              <a:t>Step 3 Rebuild the tree.</a:t>
            </a:r>
          </a:p>
          <a:p>
            <a:pPr lvl="1"/>
            <a:r>
              <a:rPr lang="en-US" b="1" dirty="0" smtClean="0"/>
              <a:t>balance(vector,0,vector.size()-1)</a:t>
            </a:r>
          </a:p>
          <a:p>
            <a:pPr lvl="2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2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2"/>
            <a:r>
              <a:rPr lang="en-US" b="1" dirty="0" smtClean="0"/>
              <a:t>balance(vector,start,middle-1)</a:t>
            </a:r>
          </a:p>
          <a:p>
            <a:pPr lvl="3"/>
            <a:r>
              <a:rPr lang="en-US" b="1" dirty="0" smtClean="0"/>
              <a:t>m</a:t>
            </a:r>
            <a:r>
              <a:rPr lang="en-US" b="1" dirty="0" smtClean="0"/>
              <a:t>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3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</a:t>
            </a:r>
          </a:p>
          <a:p>
            <a:pPr lvl="3"/>
            <a:r>
              <a:rPr lang="en-US" b="1" dirty="0" smtClean="0"/>
              <a:t>b</a:t>
            </a:r>
            <a:r>
              <a:rPr lang="en-US" b="1" dirty="0" smtClean="0"/>
              <a:t>alance(vector,start,middle-1)</a:t>
            </a:r>
          </a:p>
          <a:p>
            <a:pPr lvl="4"/>
            <a:r>
              <a:rPr lang="en-US" b="1" dirty="0" smtClean="0"/>
              <a:t>middle=(</a:t>
            </a:r>
            <a:r>
              <a:rPr lang="en-US" b="1" dirty="0" err="1" smtClean="0"/>
              <a:t>start+end</a:t>
            </a:r>
            <a:r>
              <a:rPr lang="en-US" b="1" dirty="0" smtClean="0"/>
              <a:t>)/2</a:t>
            </a:r>
          </a:p>
          <a:p>
            <a:pPr lvl="4"/>
            <a:r>
              <a:rPr lang="en-US" b="1" dirty="0" err="1" smtClean="0"/>
              <a:t>insertNode</a:t>
            </a:r>
            <a:r>
              <a:rPr lang="en-US" b="1" dirty="0" smtClean="0"/>
              <a:t>(</a:t>
            </a:r>
            <a:r>
              <a:rPr lang="en-US" b="1" dirty="0" err="1" smtClean="0"/>
              <a:t>vector.get</a:t>
            </a:r>
            <a:r>
              <a:rPr lang="en-US" b="1" dirty="0" smtClean="0"/>
              <a:t>(middle))</a:t>
            </a:r>
          </a:p>
          <a:p>
            <a:pPr lvl="4"/>
            <a:r>
              <a:rPr lang="en-US" b="1" dirty="0" smtClean="0"/>
              <a:t>balance(vector,start,middle-1)</a:t>
            </a:r>
          </a:p>
          <a:p>
            <a:pPr lvl="3"/>
            <a:r>
              <a:rPr lang="en-US" b="1" dirty="0" smtClean="0"/>
              <a:t>balance(vector,middle+1,end)</a:t>
            </a:r>
          </a:p>
          <a:p>
            <a:pPr lvl="4"/>
            <a:r>
              <a:rPr lang="en-US" b="1" dirty="0" smtClean="0"/>
              <a:t>…</a:t>
            </a:r>
          </a:p>
          <a:p>
            <a:pPr lvl="2"/>
            <a:r>
              <a:rPr lang="en-US" b="1" dirty="0" smtClean="0"/>
              <a:t>balance(vector,middle+1,end)</a:t>
            </a:r>
          </a:p>
          <a:p>
            <a:pPr lvl="3"/>
            <a:r>
              <a:rPr lang="en-US" b="1" dirty="0" smtClean="0"/>
              <a:t>…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Balancing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tree to an array (or Vector or List)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Rebuild tree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Insert middle item of array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Rebuild left </a:t>
            </a:r>
            <a:r>
              <a:rPr lang="en-US" dirty="0" err="1" smtClean="0"/>
              <a:t>subtree</a:t>
            </a:r>
            <a:r>
              <a:rPr lang="en-US" dirty="0" smtClean="0"/>
              <a:t> (recursive call) with left sub array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Rebuild right </a:t>
            </a:r>
            <a:r>
              <a:rPr lang="en-US" dirty="0" err="1" smtClean="0"/>
              <a:t>subtree</a:t>
            </a:r>
            <a:r>
              <a:rPr lang="en-US" dirty="0" smtClean="0"/>
              <a:t> (recursive call) with right sub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array (or Vector or List)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balance() routine will create a Vector of Cars, delete the tree and then rebuild it.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public void balance()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 lvl="1">
              <a:buNone/>
            </a:pPr>
            <a:r>
              <a:rPr lang="en-US" sz="2400" dirty="0" smtClean="0"/>
              <a:t>if </a:t>
            </a:r>
            <a:r>
              <a:rPr lang="en-US" sz="2400" dirty="0"/>
              <a:t>(root != null)</a:t>
            </a:r>
          </a:p>
          <a:p>
            <a:pPr lvl="1">
              <a:buNone/>
            </a:pPr>
            <a:r>
              <a:rPr lang="en-US" sz="2400" dirty="0" smtClean="0"/>
              <a:t>{</a:t>
            </a:r>
          </a:p>
          <a:p>
            <a:pPr lvl="2">
              <a:buNone/>
            </a:pPr>
            <a:r>
              <a:rPr lang="en-US" dirty="0" smtClean="0"/>
              <a:t>Vector&lt;Car</a:t>
            </a:r>
            <a:r>
              <a:rPr lang="en-US" dirty="0"/>
              <a:t>&gt; </a:t>
            </a:r>
            <a:r>
              <a:rPr lang="en-US" dirty="0" err="1"/>
              <a:t>v_car</a:t>
            </a:r>
            <a:r>
              <a:rPr lang="en-US" dirty="0"/>
              <a:t> = </a:t>
            </a:r>
            <a:r>
              <a:rPr lang="en-US" dirty="0" err="1" smtClean="0"/>
              <a:t>toVector</a:t>
            </a:r>
            <a:r>
              <a:rPr lang="en-US" dirty="0" smtClean="0"/>
              <a:t>();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root </a:t>
            </a:r>
            <a:r>
              <a:rPr lang="en-US" dirty="0"/>
              <a:t>= </a:t>
            </a:r>
            <a:r>
              <a:rPr lang="en-US" dirty="0" smtClean="0"/>
              <a:t>null;</a:t>
            </a:r>
          </a:p>
          <a:p>
            <a:pPr lvl="2">
              <a:buNone/>
            </a:pPr>
            <a:r>
              <a:rPr lang="en-US" dirty="0" smtClean="0"/>
              <a:t>balance(v_car,0,v_car.size</a:t>
            </a:r>
            <a:r>
              <a:rPr lang="en-US" dirty="0"/>
              <a:t>()-1);</a:t>
            </a:r>
          </a:p>
          <a:p>
            <a:pPr lvl="1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toVector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toVector</a:t>
            </a:r>
            <a:r>
              <a:rPr lang="en-US" dirty="0" smtClean="0"/>
              <a:t>() routine will create a new Vector and then parse the tree “In Order” via a recursive routine to add each Car to the Vector.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public Vector&lt;Car&gt; </a:t>
            </a:r>
            <a:r>
              <a:rPr lang="en-US" sz="2400" dirty="0" err="1"/>
              <a:t>toVector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 lvl="1">
              <a:buNone/>
            </a:pPr>
            <a:r>
              <a:rPr lang="en-US" sz="2400" dirty="0"/>
              <a:t>Vector&lt;Car&gt; vector = new Vector&lt;Car&gt;();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 err="1"/>
              <a:t>toVector</a:t>
            </a:r>
            <a:r>
              <a:rPr lang="en-US" sz="2400" dirty="0"/>
              <a:t>(</a:t>
            </a:r>
            <a:r>
              <a:rPr lang="en-US" sz="2400" dirty="0" err="1"/>
              <a:t>root,vector</a:t>
            </a:r>
            <a:r>
              <a:rPr lang="en-US" sz="2400" dirty="0"/>
              <a:t>);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return vector;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toVector</a:t>
            </a:r>
            <a:r>
              <a:rPr lang="en-US" dirty="0" smtClean="0"/>
              <a:t>(</a:t>
            </a:r>
            <a:r>
              <a:rPr lang="en-US" dirty="0" err="1" smtClean="0"/>
              <a:t>node,vector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toVector</a:t>
            </a:r>
            <a:r>
              <a:rPr lang="en-US" dirty="0" smtClean="0"/>
              <a:t>(</a:t>
            </a:r>
            <a:r>
              <a:rPr lang="en-US" dirty="0" err="1" smtClean="0"/>
              <a:t>node,vector</a:t>
            </a:r>
            <a:r>
              <a:rPr lang="en-US" dirty="0" smtClean="0"/>
              <a:t>) routine will add the left nodes, current node, and then right nodes.</a:t>
            </a:r>
          </a:p>
          <a:p>
            <a:endParaRPr lang="en-US" dirty="0"/>
          </a:p>
          <a:p>
            <a:r>
              <a:rPr lang="en-US" dirty="0" smtClean="0"/>
              <a:t>This will be parsed in the “In Order” methodology.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toVector</a:t>
            </a:r>
            <a:r>
              <a:rPr lang="en-US" sz="2400" dirty="0"/>
              <a:t>(</a:t>
            </a:r>
            <a:r>
              <a:rPr lang="en-US" sz="2400" dirty="0" err="1"/>
              <a:t>CarBinaryTreeNode</a:t>
            </a:r>
            <a:r>
              <a:rPr lang="en-US" sz="2400" dirty="0"/>
              <a:t> node, Vector&lt;Car&gt; vector)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 lvl="1">
              <a:buNone/>
            </a:pPr>
            <a:r>
              <a:rPr lang="en-US" sz="2400" dirty="0"/>
              <a:t>if (node != null)</a:t>
            </a:r>
          </a:p>
          <a:p>
            <a:pPr lvl="1">
              <a:buNone/>
            </a:pPr>
            <a:r>
              <a:rPr lang="en-US" sz="2400" dirty="0"/>
              <a:t>{</a:t>
            </a:r>
          </a:p>
          <a:p>
            <a:pPr lvl="2">
              <a:buNone/>
            </a:pPr>
            <a:r>
              <a:rPr lang="en-US" dirty="0" err="1"/>
              <a:t>toVector</a:t>
            </a:r>
            <a:r>
              <a:rPr lang="en-US" dirty="0"/>
              <a:t>(</a:t>
            </a:r>
            <a:r>
              <a:rPr lang="en-US" dirty="0" err="1"/>
              <a:t>node.getLeft</a:t>
            </a:r>
            <a:r>
              <a:rPr lang="en-US" dirty="0"/>
              <a:t>(),vector);</a:t>
            </a:r>
          </a:p>
          <a:p>
            <a:pPr lvl="2">
              <a:buNone/>
            </a:pPr>
            <a:r>
              <a:rPr lang="en-US" dirty="0" err="1"/>
              <a:t>vector.add</a:t>
            </a:r>
            <a:r>
              <a:rPr lang="en-US" dirty="0"/>
              <a:t>(</a:t>
            </a:r>
            <a:r>
              <a:rPr lang="en-US" dirty="0" err="1"/>
              <a:t>node.getValue</a:t>
            </a:r>
            <a:r>
              <a:rPr lang="en-US" dirty="0"/>
              <a:t>());</a:t>
            </a:r>
          </a:p>
          <a:p>
            <a:pPr lvl="2">
              <a:buNone/>
            </a:pPr>
            <a:r>
              <a:rPr lang="en-US" dirty="0" err="1"/>
              <a:t>toVector</a:t>
            </a:r>
            <a:r>
              <a:rPr lang="en-US" dirty="0"/>
              <a:t>(</a:t>
            </a:r>
            <a:r>
              <a:rPr lang="en-US" dirty="0" err="1"/>
              <a:t>node.getRight</a:t>
            </a:r>
            <a:r>
              <a:rPr lang="en-US" dirty="0"/>
              <a:t>(),vector);</a:t>
            </a:r>
          </a:p>
          <a:p>
            <a:pPr lvl="1"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</a:t>
            </a:r>
            <a:r>
              <a:rPr lang="en-US" dirty="0" err="1" smtClean="0"/>
              <a:t>vector,start,end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balance(</a:t>
            </a:r>
            <a:r>
              <a:rPr lang="en-US" dirty="0" err="1" smtClean="0"/>
              <a:t>vector,start,end</a:t>
            </a:r>
            <a:r>
              <a:rPr lang="en-US" dirty="0" smtClean="0"/>
              <a:t>) routine will recursively .</a:t>
            </a:r>
          </a:p>
          <a:p>
            <a:endParaRPr lang="en-US" dirty="0"/>
          </a:p>
          <a:p>
            <a:r>
              <a:rPr lang="en-US" dirty="0" smtClean="0"/>
              <a:t>In this case, we want to process the middle node, then process the left and right sub-arrays.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public void balance(Vector&lt;Car&gt; </a:t>
            </a:r>
            <a:r>
              <a:rPr lang="en-US" sz="1800" dirty="0" err="1"/>
              <a:t>vector,int</a:t>
            </a:r>
            <a:r>
              <a:rPr lang="en-US" sz="1800" dirty="0"/>
              <a:t> start, </a:t>
            </a:r>
            <a:r>
              <a:rPr lang="en-US" sz="1800" dirty="0" err="1"/>
              <a:t>int</a:t>
            </a:r>
            <a:r>
              <a:rPr lang="en-US" sz="1800" dirty="0"/>
              <a:t> end)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 lvl="1">
              <a:buNone/>
            </a:pPr>
            <a:r>
              <a:rPr lang="en-US" sz="1800" dirty="0" err="1"/>
              <a:t>int</a:t>
            </a:r>
            <a:r>
              <a:rPr lang="en-US" sz="1800" dirty="0"/>
              <a:t> middle = (start + end) / 2;</a:t>
            </a:r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r>
              <a:rPr lang="en-US" sz="1800" dirty="0"/>
              <a:t>if (start == end)</a:t>
            </a:r>
          </a:p>
          <a:p>
            <a:pPr lvl="1">
              <a:buNone/>
            </a:pPr>
            <a:r>
              <a:rPr lang="en-US" sz="1800" dirty="0"/>
              <a:t>{</a:t>
            </a:r>
          </a:p>
          <a:p>
            <a:pPr lvl="2">
              <a:buNone/>
            </a:pPr>
            <a:r>
              <a:rPr lang="en-US" sz="1800" dirty="0" err="1"/>
              <a:t>insertNode</a:t>
            </a:r>
            <a:r>
              <a:rPr lang="en-US" sz="1800" dirty="0"/>
              <a:t>(</a:t>
            </a:r>
            <a:r>
              <a:rPr lang="en-US" sz="1800" dirty="0" err="1"/>
              <a:t>vector.get</a:t>
            </a:r>
            <a:r>
              <a:rPr lang="en-US" sz="1800" dirty="0"/>
              <a:t>(middle));</a:t>
            </a:r>
          </a:p>
          <a:p>
            <a:pPr lvl="1">
              <a:buNone/>
            </a:pPr>
            <a:r>
              <a:rPr lang="en-US" sz="1800" dirty="0"/>
              <a:t>}</a:t>
            </a:r>
          </a:p>
          <a:p>
            <a:pPr lvl="1">
              <a:buNone/>
            </a:pPr>
            <a:r>
              <a:rPr lang="en-US" sz="1800" dirty="0"/>
              <a:t>else if (start &lt; end)</a:t>
            </a:r>
          </a:p>
          <a:p>
            <a:pPr lvl="1">
              <a:buNone/>
            </a:pPr>
            <a:r>
              <a:rPr lang="en-US" sz="1800" dirty="0"/>
              <a:t>{</a:t>
            </a:r>
          </a:p>
          <a:p>
            <a:pPr lvl="2">
              <a:buNone/>
            </a:pPr>
            <a:r>
              <a:rPr lang="en-US" sz="1800" dirty="0" err="1"/>
              <a:t>insertNode</a:t>
            </a:r>
            <a:r>
              <a:rPr lang="en-US" sz="1800" dirty="0"/>
              <a:t>(</a:t>
            </a:r>
            <a:r>
              <a:rPr lang="en-US" sz="1800" dirty="0" err="1"/>
              <a:t>vector.get</a:t>
            </a:r>
            <a:r>
              <a:rPr lang="en-US" sz="1800" dirty="0"/>
              <a:t>(middle));</a:t>
            </a:r>
          </a:p>
          <a:p>
            <a:pPr lvl="2">
              <a:buNone/>
            </a:pPr>
            <a:r>
              <a:rPr lang="en-US" sz="1800" dirty="0" smtClean="0"/>
              <a:t>balance(vector,start,middle-1</a:t>
            </a:r>
            <a:r>
              <a:rPr lang="en-US" sz="1800" dirty="0"/>
              <a:t>);</a:t>
            </a:r>
          </a:p>
          <a:p>
            <a:pPr lvl="2">
              <a:buNone/>
            </a:pPr>
            <a:r>
              <a:rPr lang="en-US" sz="1800" dirty="0"/>
              <a:t>balance(vector,middle+1,end);</a:t>
            </a:r>
          </a:p>
          <a:p>
            <a:pPr lvl="1"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 smtClean="0"/>
              <a:t>Step 1 Call </a:t>
            </a:r>
            <a:r>
              <a:rPr lang="en-US" b="1" dirty="0" err="1" smtClean="0"/>
              <a:t>toVector</a:t>
            </a:r>
            <a:r>
              <a:rPr lang="en-US" b="1" dirty="0" smtClean="0"/>
              <a:t> to create a list of Cars.  This could have been an array or a vector, I chose to use the Vector class.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124" y="609600"/>
            <a:ext cx="431620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b="1" dirty="0" smtClean="0"/>
              <a:t>Step 2 Delete the tree.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Step 1 Call </a:t>
            </a:r>
            <a:r>
              <a:rPr lang="en-US" dirty="0" err="1" smtClean="0"/>
              <a:t>toVector</a:t>
            </a:r>
            <a:r>
              <a:rPr lang="en-US" dirty="0" smtClean="0"/>
              <a:t> to create a list of Cars.  This could have been an array or a vector, I chose to use the Vector class.</a:t>
            </a:r>
          </a:p>
          <a:p>
            <a:r>
              <a:rPr lang="en-US" dirty="0" smtClean="0"/>
              <a:t>Step 2 Delete the tree.</a:t>
            </a:r>
          </a:p>
          <a:p>
            <a:r>
              <a:rPr lang="en-US" b="1" dirty="0" smtClean="0"/>
              <a:t>Step 3 Rebuild the tree.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813" y="610366"/>
            <a:ext cx="4314825" cy="479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177</TotalTime>
  <Words>929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Balancing a Tree</vt:lpstr>
      <vt:lpstr>A Simple Balancing Algorithm</vt:lpstr>
      <vt:lpstr>balance()</vt:lpstr>
      <vt:lpstr>toVector()</vt:lpstr>
      <vt:lpstr>toVector(node,vector)</vt:lpstr>
      <vt:lpstr>balance(vector,start,end)</vt:lpstr>
      <vt:lpstr>balance()</vt:lpstr>
      <vt:lpstr>balance()</vt:lpstr>
      <vt:lpstr>balance()</vt:lpstr>
      <vt:lpstr>balance()</vt:lpstr>
      <vt:lpstr>balance()</vt:lpstr>
      <vt:lpstr>balance()</vt:lpstr>
      <vt:lpstr>balance()</vt:lpstr>
      <vt:lpstr>balance()</vt:lpstr>
      <vt:lpstr>balance()</vt:lpstr>
      <vt:lpstr>balance()</vt:lpstr>
      <vt:lpstr>balance()</vt:lpstr>
    </vt:vector>
  </TitlesOfParts>
  <Company>Sinclair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a Tree</dc:title>
  <dc:creator>david.wells</dc:creator>
  <cp:lastModifiedBy>david.wells</cp:lastModifiedBy>
  <cp:revision>18</cp:revision>
  <dcterms:created xsi:type="dcterms:W3CDTF">2011-11-08T16:44:36Z</dcterms:created>
  <dcterms:modified xsi:type="dcterms:W3CDTF">2011-11-08T19:41:37Z</dcterms:modified>
</cp:coreProperties>
</file>