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947761B-889A-4EAC-BBE0-71F928E56CD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6C3194-8C53-451F-9D0A-B98CE9B49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Deleting a Tree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Our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tree consists of the following Cars inserted into the tree in order:</a:t>
            </a:r>
          </a:p>
          <a:p>
            <a:pPr lvl="1"/>
            <a:r>
              <a:rPr lang="en-US" dirty="0" smtClean="0"/>
              <a:t>Car car1 = </a:t>
            </a:r>
            <a:r>
              <a:rPr lang="en-US" b="1" dirty="0" smtClean="0"/>
              <a:t>new</a:t>
            </a:r>
            <a:r>
              <a:rPr lang="en-US" dirty="0" smtClean="0"/>
              <a:t> Car("ABC 123","Geo","Metro",1997);</a:t>
            </a:r>
            <a:endParaRPr lang="en-US" sz="3600" dirty="0" smtClean="0"/>
          </a:p>
          <a:p>
            <a:pPr lvl="1"/>
            <a:r>
              <a:rPr lang="en-US" dirty="0" smtClean="0"/>
              <a:t>Car car2 = </a:t>
            </a:r>
            <a:r>
              <a:rPr lang="en-US" b="1" dirty="0" smtClean="0"/>
              <a:t>new</a:t>
            </a:r>
            <a:r>
              <a:rPr lang="en-US" dirty="0" smtClean="0"/>
              <a:t> Car("DEF 456","Chevy","Cruze",2011);</a:t>
            </a:r>
            <a:endParaRPr lang="en-US" sz="3600" dirty="0" smtClean="0"/>
          </a:p>
          <a:p>
            <a:pPr lvl="1"/>
            <a:r>
              <a:rPr lang="en-US" dirty="0" smtClean="0"/>
              <a:t>Car car3 = </a:t>
            </a:r>
            <a:r>
              <a:rPr lang="en-US" b="1" dirty="0" smtClean="0"/>
              <a:t>new</a:t>
            </a:r>
            <a:r>
              <a:rPr lang="en-US" dirty="0" smtClean="0"/>
              <a:t> Car("AAA 111","Ford","Mustang",1963);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car4 = </a:t>
            </a:r>
            <a:r>
              <a:rPr lang="en-US" b="1" dirty="0" smtClean="0"/>
              <a:t>new</a:t>
            </a:r>
            <a:r>
              <a:rPr lang="en-US" dirty="0" smtClean="0"/>
              <a:t> Car("AAA 112","Ford","Mustang",1963);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car5 = </a:t>
            </a:r>
            <a:r>
              <a:rPr lang="en-US" b="1" dirty="0" smtClean="0"/>
              <a:t>new</a:t>
            </a:r>
            <a:r>
              <a:rPr lang="en-US" dirty="0" smtClean="0"/>
              <a:t> Car("AAA 121","Ford","Mustang",1963);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car6 = </a:t>
            </a:r>
            <a:r>
              <a:rPr lang="en-US" b="1" dirty="0" smtClean="0"/>
              <a:t>new</a:t>
            </a:r>
            <a:r>
              <a:rPr lang="en-US" dirty="0" smtClean="0"/>
              <a:t> Car("AAA 211","Ford","Mustang",1963);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car7 = </a:t>
            </a:r>
            <a:r>
              <a:rPr lang="en-US" b="1" dirty="0" smtClean="0"/>
              <a:t>new</a:t>
            </a:r>
            <a:r>
              <a:rPr lang="en-US" dirty="0" smtClean="0"/>
              <a:t> Car("AAA 113","Ford","Mustang",1963);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car8 = </a:t>
            </a:r>
            <a:r>
              <a:rPr lang="en-US" b="1" dirty="0" smtClean="0"/>
              <a:t>new</a:t>
            </a:r>
            <a:r>
              <a:rPr lang="en-US" dirty="0" smtClean="0"/>
              <a:t> Car("AAA 1131","Ford","Mustang",1963);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car9 = </a:t>
            </a:r>
            <a:r>
              <a:rPr lang="en-US" b="1" dirty="0" smtClean="0"/>
              <a:t>new</a:t>
            </a:r>
            <a:r>
              <a:rPr lang="en-US" dirty="0" smtClean="0"/>
              <a:t> Car("AAA 311","Ford","Mustang",1963);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car10 = </a:t>
            </a:r>
            <a:r>
              <a:rPr lang="en-US" b="1" dirty="0" smtClean="0"/>
              <a:t>new</a:t>
            </a:r>
            <a:r>
              <a:rPr lang="en-US" dirty="0" smtClean="0"/>
              <a:t> Car("AAA 114","Ford","Mustang",1963);</a:t>
            </a:r>
            <a:endParaRPr lang="en-US" sz="3600" dirty="0" smtClean="0"/>
          </a:p>
          <a:p>
            <a:pPr lvl="1"/>
            <a:r>
              <a:rPr lang="en-US" dirty="0" smtClean="0"/>
              <a:t>Car car11 = </a:t>
            </a:r>
            <a:r>
              <a:rPr lang="en-US" b="1" dirty="0" smtClean="0"/>
              <a:t>new</a:t>
            </a:r>
            <a:r>
              <a:rPr lang="en-US" dirty="0" smtClean="0"/>
              <a:t> Car("AAA 141","Ford","Mustang",1963);</a:t>
            </a:r>
            <a:endParaRPr lang="en-US" sz="36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This is our tree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92575" y="676275"/>
            <a:ext cx="430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our tree</a:t>
            </a:r>
          </a:p>
          <a:p>
            <a:r>
              <a:rPr lang="en-US" sz="2000" b="1" dirty="0" smtClean="0"/>
              <a:t>Choose a car to delete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92575" y="676275"/>
            <a:ext cx="430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our tree</a:t>
            </a:r>
          </a:p>
          <a:p>
            <a:r>
              <a:rPr lang="en-US" sz="2000" dirty="0" smtClean="0"/>
              <a:t>Choose a car to </a:t>
            </a:r>
            <a:r>
              <a:rPr lang="en-US" sz="2000" dirty="0" smtClean="0"/>
              <a:t>delete</a:t>
            </a:r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Since we will advance the right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subtree</a:t>
            </a:r>
            <a:r>
              <a:rPr lang="en-US" sz="2000" b="1" i="1" dirty="0" smtClean="0">
                <a:solidFill>
                  <a:srgbClr val="00B050"/>
                </a:solidFill>
              </a:rPr>
              <a:t> (no other reason than we needed to pick either the right or left)</a:t>
            </a:r>
            <a:endParaRPr lang="en-US" sz="2000" b="1" i="1" dirty="0" smtClean="0">
              <a:solidFill>
                <a:srgbClr val="00B050"/>
              </a:solidFill>
            </a:endParaRPr>
          </a:p>
          <a:p>
            <a:r>
              <a:rPr lang="en-US" sz="2000" b="1" dirty="0" smtClean="0"/>
              <a:t>On the right </a:t>
            </a:r>
            <a:r>
              <a:rPr lang="en-US" sz="2000" b="1" dirty="0" err="1" smtClean="0"/>
              <a:t>subtree</a:t>
            </a:r>
            <a:r>
              <a:rPr lang="en-US" sz="2000" b="1" dirty="0" smtClean="0"/>
              <a:t>, find the left most node.</a:t>
            </a:r>
          </a:p>
          <a:p>
            <a:endParaRPr lang="en-US" sz="20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92575" y="676275"/>
            <a:ext cx="430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our tree</a:t>
            </a:r>
          </a:p>
          <a:p>
            <a:r>
              <a:rPr lang="en-US" sz="2000" dirty="0" smtClean="0"/>
              <a:t>Choose a car to delete</a:t>
            </a:r>
          </a:p>
          <a:p>
            <a:r>
              <a:rPr lang="en-US" sz="2000" b="1" dirty="0" smtClean="0"/>
              <a:t>On the right </a:t>
            </a:r>
            <a:r>
              <a:rPr lang="en-US" sz="2000" b="1" dirty="0" err="1" smtClean="0"/>
              <a:t>subtree</a:t>
            </a:r>
            <a:r>
              <a:rPr lang="en-US" sz="2000" b="1" dirty="0" smtClean="0"/>
              <a:t>, find the left most node.</a:t>
            </a:r>
          </a:p>
          <a:p>
            <a:endParaRPr lang="en-US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92575" y="676275"/>
            <a:ext cx="430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our tree</a:t>
            </a:r>
          </a:p>
          <a:p>
            <a:r>
              <a:rPr lang="en-US" sz="2000" dirty="0" smtClean="0"/>
              <a:t>Choose a car to delete</a:t>
            </a:r>
          </a:p>
          <a:p>
            <a:r>
              <a:rPr lang="en-US" sz="2000" dirty="0" smtClean="0"/>
              <a:t>On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find the left most node.</a:t>
            </a:r>
          </a:p>
          <a:p>
            <a:r>
              <a:rPr lang="en-US" sz="2000" b="1" dirty="0" smtClean="0"/>
              <a:t>Point the right </a:t>
            </a:r>
            <a:r>
              <a:rPr lang="en-US" sz="2000" b="1" dirty="0" err="1" smtClean="0"/>
              <a:t>subtree’s</a:t>
            </a:r>
            <a:r>
              <a:rPr lang="en-US" sz="2000" b="1" dirty="0" smtClean="0"/>
              <a:t> left most node’s left pointer to the </a:t>
            </a:r>
            <a:r>
              <a:rPr lang="en-US" sz="2000" b="1" dirty="0" err="1" smtClean="0"/>
              <a:t>deleteNode’s</a:t>
            </a:r>
            <a:r>
              <a:rPr lang="en-US" sz="2000" b="1" dirty="0" smtClean="0"/>
              <a:t> left node.</a:t>
            </a:r>
            <a:endParaRPr lang="en-US" sz="2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92575" y="676275"/>
            <a:ext cx="430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our tree</a:t>
            </a:r>
          </a:p>
          <a:p>
            <a:r>
              <a:rPr lang="en-US" sz="2000" dirty="0" smtClean="0"/>
              <a:t>Choose a car to delete</a:t>
            </a:r>
          </a:p>
          <a:p>
            <a:r>
              <a:rPr lang="en-US" sz="2000" dirty="0" smtClean="0"/>
              <a:t>On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find the left most node.</a:t>
            </a:r>
          </a:p>
          <a:p>
            <a:r>
              <a:rPr lang="en-US" sz="2000" dirty="0" smtClean="0"/>
              <a:t>Point the right </a:t>
            </a:r>
            <a:r>
              <a:rPr lang="en-US" sz="2000" dirty="0" err="1" smtClean="0"/>
              <a:t>subtree’s</a:t>
            </a:r>
            <a:r>
              <a:rPr lang="en-US" sz="2000" dirty="0" smtClean="0"/>
              <a:t> left most node’s left pointer to the </a:t>
            </a:r>
            <a:r>
              <a:rPr lang="en-US" sz="2000" dirty="0" err="1" smtClean="0"/>
              <a:t>deleteNode’s</a:t>
            </a:r>
            <a:r>
              <a:rPr lang="en-US" sz="2000" dirty="0" smtClean="0"/>
              <a:t> left node.</a:t>
            </a:r>
          </a:p>
          <a:p>
            <a:r>
              <a:rPr lang="en-US" sz="2000" b="1" dirty="0" smtClean="0"/>
              <a:t>Point the </a:t>
            </a:r>
            <a:r>
              <a:rPr lang="en-US" sz="2000" b="1" dirty="0" err="1" smtClean="0"/>
              <a:t>deleteNode’s</a:t>
            </a:r>
            <a:r>
              <a:rPr lang="en-US" sz="2000" b="1" dirty="0" smtClean="0"/>
              <a:t> Parent to the </a:t>
            </a:r>
            <a:r>
              <a:rPr lang="en-US" sz="2000" b="1" dirty="0" err="1" smtClean="0"/>
              <a:t>deleteNode’s</a:t>
            </a:r>
            <a:r>
              <a:rPr lang="en-US" sz="2000" b="1" dirty="0" smtClean="0"/>
              <a:t> right </a:t>
            </a:r>
            <a:r>
              <a:rPr lang="en-US" sz="2000" b="1" dirty="0" err="1" smtClean="0"/>
              <a:t>subtree</a:t>
            </a:r>
            <a:r>
              <a:rPr lang="en-US" sz="2000" b="1" dirty="0" smtClean="0"/>
              <a:t>.  </a:t>
            </a:r>
          </a:p>
          <a:p>
            <a:r>
              <a:rPr lang="en-US" sz="2000" b="1" dirty="0" smtClean="0"/>
              <a:t>At this point, remove the </a:t>
            </a:r>
            <a:r>
              <a:rPr lang="en-US" sz="2000" b="1" dirty="0" err="1" smtClean="0"/>
              <a:t>deleteNode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92575" y="676275"/>
            <a:ext cx="430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Parking Lot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This is our tree</a:t>
            </a:r>
          </a:p>
          <a:p>
            <a:r>
              <a:rPr lang="en-US" sz="2000" dirty="0" smtClean="0"/>
              <a:t>Choose a car to delete</a:t>
            </a:r>
          </a:p>
          <a:p>
            <a:r>
              <a:rPr lang="en-US" sz="2000" dirty="0" smtClean="0"/>
              <a:t>On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find the left most node.</a:t>
            </a:r>
          </a:p>
          <a:p>
            <a:r>
              <a:rPr lang="en-US" sz="2000" dirty="0" smtClean="0"/>
              <a:t>Point the right </a:t>
            </a:r>
            <a:r>
              <a:rPr lang="en-US" sz="2000" dirty="0" err="1" smtClean="0"/>
              <a:t>subtree’s</a:t>
            </a:r>
            <a:r>
              <a:rPr lang="en-US" sz="2000" dirty="0" smtClean="0"/>
              <a:t> left most node’s left pointer to the </a:t>
            </a:r>
            <a:r>
              <a:rPr lang="en-US" sz="2000" dirty="0" err="1" smtClean="0"/>
              <a:t>deleteNode’s</a:t>
            </a:r>
            <a:r>
              <a:rPr lang="en-US" sz="2000" dirty="0" smtClean="0"/>
              <a:t> left node.</a:t>
            </a:r>
          </a:p>
          <a:p>
            <a:r>
              <a:rPr lang="en-US" sz="2000" dirty="0" smtClean="0"/>
              <a:t>Point the </a:t>
            </a:r>
            <a:r>
              <a:rPr lang="en-US" sz="2000" dirty="0" err="1" smtClean="0"/>
              <a:t>deleteNode’s</a:t>
            </a:r>
            <a:r>
              <a:rPr lang="en-US" sz="2000" dirty="0" smtClean="0"/>
              <a:t> Parent to the </a:t>
            </a:r>
            <a:r>
              <a:rPr lang="en-US" sz="2000" dirty="0" err="1" smtClean="0"/>
              <a:t>deleteNode’s</a:t>
            </a:r>
            <a:r>
              <a:rPr lang="en-US" sz="2000" dirty="0" smtClean="0"/>
              <a:t>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At this point, remove the </a:t>
            </a:r>
            <a:r>
              <a:rPr lang="en-US" sz="2000" dirty="0" err="1" smtClean="0"/>
              <a:t>deleteNode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b="1" dirty="0" smtClean="0"/>
              <a:t>Final Tree</a:t>
            </a:r>
            <a:endParaRPr lang="en-US" sz="20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16645" y="609600"/>
            <a:ext cx="2657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</TotalTime>
  <Words>425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Deleting a Tree Node</vt:lpstr>
      <vt:lpstr>Defining Our Tree</vt:lpstr>
      <vt:lpstr>Parking Lot Tree </vt:lpstr>
      <vt:lpstr>Parking Lot Tree </vt:lpstr>
      <vt:lpstr>Parking Lot Tree </vt:lpstr>
      <vt:lpstr>Parking Lot Tree </vt:lpstr>
      <vt:lpstr>Parking Lot Tree </vt:lpstr>
      <vt:lpstr>Parking Lot Tree </vt:lpstr>
      <vt:lpstr>Parking Lot Tree </vt:lpstr>
    </vt:vector>
  </TitlesOfParts>
  <Company>Sinclair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Deleting a Tree Node</dc:title>
  <dc:creator>david.wells</dc:creator>
  <cp:lastModifiedBy>david.wells</cp:lastModifiedBy>
  <cp:revision>6</cp:revision>
  <dcterms:created xsi:type="dcterms:W3CDTF">2011-11-08T14:29:39Z</dcterms:created>
  <dcterms:modified xsi:type="dcterms:W3CDTF">2011-11-08T17:42:09Z</dcterms:modified>
</cp:coreProperties>
</file>