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D97F1B-E098-4D49-9791-662E6CE18ECA}">
          <p14:sldIdLst>
            <p14:sldId id="256"/>
            <p14:sldId id="257"/>
            <p14:sldId id="258"/>
          </p14:sldIdLst>
        </p14:section>
        <p14:section name="Untitled Section" id="{2D769C94-5BF4-4C19-BD0D-063617F5299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59" autoAdjust="0"/>
    <p:restoredTop sz="86355" autoAdjust="0"/>
  </p:normalViewPr>
  <p:slideViewPr>
    <p:cSldViewPr snapToGrid="0">
      <p:cViewPr varScale="1">
        <p:scale>
          <a:sx n="66" d="100"/>
          <a:sy n="66" d="100"/>
        </p:scale>
        <p:origin x="102" y="5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82727-D175-44DF-A6BD-61640F4C7FD6}"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7C723-61F1-476A-AF40-6227C7BA6BF7}" type="slidenum">
              <a:rPr lang="en-US" smtClean="0"/>
              <a:t>‹#›</a:t>
            </a:fld>
            <a:endParaRPr lang="en-US"/>
          </a:p>
        </p:txBody>
      </p:sp>
    </p:spTree>
    <p:extLst>
      <p:ext uri="{BB962C8B-B14F-4D97-AF65-F5344CB8AC3E}">
        <p14:creationId xmlns:p14="http://schemas.microsoft.com/office/powerpoint/2010/main" val="311335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707C723-61F1-476A-AF40-6227C7BA6BF7}" type="slidenum">
              <a:rPr lang="en-US" smtClean="0"/>
              <a:t>1</a:t>
            </a:fld>
            <a:endParaRPr lang="en-US"/>
          </a:p>
        </p:txBody>
      </p:sp>
    </p:spTree>
    <p:extLst>
      <p:ext uri="{BB962C8B-B14F-4D97-AF65-F5344CB8AC3E}">
        <p14:creationId xmlns:p14="http://schemas.microsoft.com/office/powerpoint/2010/main" val="361359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78489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00880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4573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402974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167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1877564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437635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182657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16061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19894-55B5-4A61-9698-D9578993BE71}"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14984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919894-55B5-4A61-9698-D9578993BE71}"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24169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919894-55B5-4A61-9698-D9578993BE71}"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106462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919894-55B5-4A61-9698-D9578993BE71}"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12592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19894-55B5-4A61-9698-D9578993BE71}"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124337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19894-55B5-4A61-9698-D9578993BE71}"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45922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19894-55B5-4A61-9698-D9578993BE71}"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C3A42-BCB3-425A-9A90-B413EE5954B3}" type="slidenum">
              <a:rPr lang="en-US" smtClean="0"/>
              <a:t>‹#›</a:t>
            </a:fld>
            <a:endParaRPr lang="en-US"/>
          </a:p>
        </p:txBody>
      </p:sp>
    </p:spTree>
    <p:extLst>
      <p:ext uri="{BB962C8B-B14F-4D97-AF65-F5344CB8AC3E}">
        <p14:creationId xmlns:p14="http://schemas.microsoft.com/office/powerpoint/2010/main" val="380008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919894-55B5-4A61-9698-D9578993BE71}" type="datetimeFigureOut">
              <a:rPr lang="en-US" smtClean="0"/>
              <a:t>4/9/2019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7C3A42-BCB3-425A-9A90-B413EE5954B3}" type="slidenum">
              <a:rPr lang="en-US" smtClean="0"/>
              <a:t>‹#›</a:t>
            </a:fld>
            <a:endParaRPr lang="en-US"/>
          </a:p>
        </p:txBody>
      </p:sp>
    </p:spTree>
    <p:extLst>
      <p:ext uri="{BB962C8B-B14F-4D97-AF65-F5344CB8AC3E}">
        <p14:creationId xmlns:p14="http://schemas.microsoft.com/office/powerpoint/2010/main" val="35893229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OSEBAGA DOTO</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2017-04-01599</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SOFTWARE DEVELOPMENT II (IS 282)</a:t>
            </a:r>
          </a:p>
          <a:p>
            <a:r>
              <a:rPr lang="en-US" sz="2000" dirty="0" smtClean="0">
                <a:latin typeface="Times New Roman" panose="02020603050405020304" pitchFamily="18" charset="0"/>
                <a:cs typeface="Times New Roman" panose="02020603050405020304" pitchFamily="18" charset="0"/>
              </a:rPr>
              <a:t>PROJECT:  FILE MANAGEMENT SYSTEM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69764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010244"/>
            <a:ext cx="8761413" cy="706964"/>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ABSTRACT: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FILE </a:t>
            </a:r>
            <a:r>
              <a:rPr lang="en-US" sz="2400" dirty="0" smtClean="0">
                <a:latin typeface="Times New Roman" panose="02020603050405020304" pitchFamily="18" charset="0"/>
                <a:cs typeface="Times New Roman" panose="02020603050405020304" pitchFamily="18" charset="0"/>
              </a:rPr>
              <a:t>MANAGEMENT SYSTEM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372" y="1973943"/>
            <a:ext cx="9095242" cy="4673599"/>
          </a:xfrm>
        </p:spPr>
        <p:txBody>
          <a:bodyPr>
            <a:normAutofit fontScale="25000" lnSpcReduction="20000"/>
          </a:bodyPr>
          <a:lstStyle/>
          <a:p>
            <a:pPr marL="0" indent="0">
              <a:lnSpc>
                <a:spcPct val="170000"/>
              </a:lnSpc>
              <a:buNone/>
            </a:pPr>
            <a:r>
              <a:rPr lang="en-US" sz="9600" dirty="0" smtClean="0">
                <a:latin typeface="Times New Roman" panose="02020603050405020304" pitchFamily="18" charset="0"/>
                <a:cs typeface="Times New Roman" panose="02020603050405020304" pitchFamily="18" charset="0"/>
              </a:rPr>
              <a:t>File management system is the computer software program that manages data files. It is aimed at maintaining managing social workers information, it is used to manages individuals or group details records . The main goal of this system is to help employees to access and obtain their information quickly since it is done online. The system aims at performing the following process:</a:t>
            </a:r>
          </a:p>
          <a:p>
            <a:pPr>
              <a:lnSpc>
                <a:spcPct val="170000"/>
              </a:lnSpc>
              <a:buFont typeface="Wingdings" panose="05000000000000000000" pitchFamily="2" charset="2"/>
              <a:buChar char="§"/>
            </a:pPr>
            <a:r>
              <a:rPr lang="en-US" sz="9600" dirty="0" smtClean="0">
                <a:latin typeface="Times New Roman" panose="02020603050405020304" pitchFamily="18" charset="0"/>
                <a:cs typeface="Times New Roman" panose="02020603050405020304" pitchFamily="18" charset="0"/>
              </a:rPr>
              <a:t>Registration</a:t>
            </a: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endParaRPr lang="en-US" sz="96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74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586728" cy="841883"/>
          </a:xfrm>
        </p:spPr>
        <p:txBody>
          <a:bodyPr>
            <a:normAutofit/>
          </a:bodyPr>
          <a:lstStyle/>
          <a:p>
            <a:r>
              <a:rPr lang="en-US" sz="2400" dirty="0" smtClean="0">
                <a:latin typeface="Times New Roman" panose="02020603050405020304" pitchFamily="18" charset="0"/>
                <a:cs typeface="Times New Roman" panose="02020603050405020304" pitchFamily="18" charset="0"/>
              </a:rPr>
              <a:t>FILE MANAGEMENT SYSTEM</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743" y="1207008"/>
            <a:ext cx="10058400" cy="5005106"/>
          </a:xfrm>
        </p:spPr>
        <p:txBody>
          <a:bodyPr>
            <a:normAutofit fontScale="47500" lnSpcReduction="20000"/>
          </a:bodyPr>
          <a:lstStyle/>
          <a:p>
            <a:pPr>
              <a:lnSpc>
                <a:spcPct val="170000"/>
              </a:lnSpc>
              <a:buFont typeface="Wingdings" panose="05000000000000000000" pitchFamily="2" charset="2"/>
              <a:buChar char="§"/>
            </a:pPr>
            <a:r>
              <a:rPr lang="en-US" sz="4200" dirty="0" smtClean="0">
                <a:latin typeface="Times New Roman" panose="02020603050405020304" pitchFamily="18" charset="0"/>
                <a:cs typeface="Times New Roman" panose="02020603050405020304" pitchFamily="18" charset="0"/>
              </a:rPr>
              <a:t>Attendance</a:t>
            </a:r>
          </a:p>
          <a:p>
            <a:pPr>
              <a:lnSpc>
                <a:spcPct val="170000"/>
              </a:lnSpc>
              <a:buFont typeface="Wingdings" panose="05000000000000000000" pitchFamily="2" charset="2"/>
              <a:buChar char="§"/>
            </a:pPr>
            <a:r>
              <a:rPr lang="en-US" sz="4200" dirty="0" smtClean="0">
                <a:latin typeface="Times New Roman" panose="02020603050405020304" pitchFamily="18" charset="0"/>
                <a:cs typeface="Times New Roman" panose="02020603050405020304" pitchFamily="18" charset="0"/>
              </a:rPr>
              <a:t>Viewing employee information(social needs)</a:t>
            </a:r>
          </a:p>
          <a:p>
            <a:pPr>
              <a:lnSpc>
                <a:spcPct val="170000"/>
              </a:lnSpc>
              <a:buFont typeface="Wingdings" panose="05000000000000000000" pitchFamily="2" charset="2"/>
              <a:buChar char="§"/>
            </a:pPr>
            <a:r>
              <a:rPr lang="en-US" sz="4200" dirty="0" smtClean="0">
                <a:latin typeface="Times New Roman" panose="02020603050405020304" pitchFamily="18" charset="0"/>
                <a:cs typeface="Times New Roman" panose="02020603050405020304" pitchFamily="18" charset="0"/>
              </a:rPr>
              <a:t>Providing access to the user to be able to upload their information like request letter , academic certificates by scanning as pdf.</a:t>
            </a:r>
          </a:p>
          <a:p>
            <a:pPr>
              <a:lnSpc>
                <a:spcPct val="170000"/>
              </a:lnSpc>
              <a:buFont typeface="Wingdings" panose="05000000000000000000" pitchFamily="2" charset="2"/>
              <a:buChar char="§"/>
            </a:pPr>
            <a:r>
              <a:rPr lang="en-US" sz="4200" dirty="0">
                <a:latin typeface="Times New Roman" panose="02020603050405020304" pitchFamily="18" charset="0"/>
                <a:cs typeface="Times New Roman" panose="02020603050405020304" pitchFamily="18" charset="0"/>
              </a:rPr>
              <a:t>Show file location</a:t>
            </a:r>
          </a:p>
          <a:p>
            <a:pPr>
              <a:lnSpc>
                <a:spcPct val="170000"/>
              </a:lnSpc>
              <a:buFont typeface="Wingdings" panose="05000000000000000000" pitchFamily="2" charset="2"/>
              <a:buChar char="§"/>
            </a:pPr>
            <a:r>
              <a:rPr lang="en-US" sz="4200" dirty="0">
                <a:latin typeface="Times New Roman" panose="02020603050405020304" pitchFamily="18" charset="0"/>
                <a:cs typeface="Times New Roman" panose="02020603050405020304" pitchFamily="18" charset="0"/>
              </a:rPr>
              <a:t>Storing user’s details</a:t>
            </a:r>
          </a:p>
          <a:p>
            <a:pPr marL="0" indent="0">
              <a:lnSpc>
                <a:spcPct val="170000"/>
              </a:lnSpc>
              <a:buNone/>
            </a:pPr>
            <a:r>
              <a:rPr lang="en-US" sz="4200" dirty="0">
                <a:latin typeface="Times New Roman" panose="02020603050405020304" pitchFamily="18" charset="0"/>
                <a:cs typeface="Times New Roman" panose="02020603050405020304" pitchFamily="18" charset="0"/>
              </a:rPr>
              <a:t>           -professionals</a:t>
            </a:r>
          </a:p>
          <a:p>
            <a:pPr marL="0" indent="0">
              <a:lnSpc>
                <a:spcPct val="170000"/>
              </a:lnSpc>
              <a:buNone/>
            </a:pPr>
            <a:r>
              <a:rPr lang="en-US" sz="4200" dirty="0">
                <a:latin typeface="Times New Roman" panose="02020603050405020304" pitchFamily="18" charset="0"/>
                <a:cs typeface="Times New Roman" panose="02020603050405020304" pitchFamily="18" charset="0"/>
              </a:rPr>
              <a:t>           -academic issues</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081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TotalTime>
  <Words>129</Words>
  <Application>Microsoft Office PowerPoint</Application>
  <PresentationFormat>Widescreen</PresentationFormat>
  <Paragraphs>59</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Times New Roman</vt:lpstr>
      <vt:lpstr>Trebuchet MS</vt:lpstr>
      <vt:lpstr>Wingdings</vt:lpstr>
      <vt:lpstr>Wingdings 3</vt:lpstr>
      <vt:lpstr>Facet</vt:lpstr>
      <vt:lpstr>OSEBAGA DOTO 2017-04-01599</vt:lpstr>
      <vt:lpstr>ABSTRACT:  FILE MANAGEMENT SYSTEM</vt:lpstr>
      <vt:lpstr>FILE MANAGEMENT SYSTEM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OSEBAGA DOTO 2017-04-01599</dc:title>
  <dc:creator>joyce</dc:creator>
  <cp:lastModifiedBy>joyce</cp:lastModifiedBy>
  <cp:revision>8</cp:revision>
  <dcterms:created xsi:type="dcterms:W3CDTF">2019-04-09T11:46:31Z</dcterms:created>
  <dcterms:modified xsi:type="dcterms:W3CDTF">2019-04-09T16:32:53Z</dcterms:modified>
</cp:coreProperties>
</file>