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D7BC-7788-4CEE-B917-189E54C59955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06C39-A8D6-487E-95A4-50ADA809E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482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D7BC-7788-4CEE-B917-189E54C59955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06C39-A8D6-487E-95A4-50ADA809E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463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D7BC-7788-4CEE-B917-189E54C59955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06C39-A8D6-487E-95A4-50ADA809E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485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D7BC-7788-4CEE-B917-189E54C59955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06C39-A8D6-487E-95A4-50ADA809E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563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D7BC-7788-4CEE-B917-189E54C59955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06C39-A8D6-487E-95A4-50ADA809E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626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D7BC-7788-4CEE-B917-189E54C59955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06C39-A8D6-487E-95A4-50ADA809E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876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D7BC-7788-4CEE-B917-189E54C59955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06C39-A8D6-487E-95A4-50ADA809E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465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D7BC-7788-4CEE-B917-189E54C59955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06C39-A8D6-487E-95A4-50ADA809E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761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D7BC-7788-4CEE-B917-189E54C59955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06C39-A8D6-487E-95A4-50ADA809E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688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D7BC-7788-4CEE-B917-189E54C59955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06C39-A8D6-487E-95A4-50ADA809E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528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D7BC-7788-4CEE-B917-189E54C59955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06C39-A8D6-487E-95A4-50ADA809E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201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ED7BC-7788-4CEE-B917-189E54C59955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106C39-A8D6-487E-95A4-50ADA809E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533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7200" b="1" dirty="0" smtClean="0"/>
              <a:t>FAST MOVEMENT</a:t>
            </a:r>
            <a:endParaRPr 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957898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Transport of your choice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880" y="1600200"/>
            <a:ext cx="6788239" cy="4525963"/>
          </a:xfrm>
        </p:spPr>
      </p:pic>
    </p:spTree>
    <p:extLst>
      <p:ext uri="{BB962C8B-B14F-4D97-AF65-F5344CB8AC3E}">
        <p14:creationId xmlns:p14="http://schemas.microsoft.com/office/powerpoint/2010/main" val="2453267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choice is all that matters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Fast movement simplifies your journeys by providing you with different buses going to different regions at any day and time.</a:t>
            </a:r>
          </a:p>
          <a:p>
            <a:pPr marL="0" indent="0">
              <a:buNone/>
            </a:pPr>
            <a:r>
              <a:rPr lang="en-US" dirty="0" smtClean="0"/>
              <a:t>All you need to do is register, make your choices and enjoy your journeys.</a:t>
            </a:r>
          </a:p>
        </p:txBody>
      </p:sp>
    </p:spTree>
    <p:extLst>
      <p:ext uri="{BB962C8B-B14F-4D97-AF65-F5344CB8AC3E}">
        <p14:creationId xmlns:p14="http://schemas.microsoft.com/office/powerpoint/2010/main" val="4145920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Enjoy your ride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920" y="1600200"/>
            <a:ext cx="6776159" cy="4525963"/>
          </a:xfrm>
        </p:spPr>
      </p:pic>
    </p:spTree>
    <p:extLst>
      <p:ext uri="{BB962C8B-B14F-4D97-AF65-F5344CB8AC3E}">
        <p14:creationId xmlns:p14="http://schemas.microsoft.com/office/powerpoint/2010/main" val="68954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52</Words>
  <Application>Microsoft Office PowerPoint</Application>
  <PresentationFormat>On-screen Show (4:3)</PresentationFormat>
  <Paragraphs>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FAST MOVEMENT</vt:lpstr>
      <vt:lpstr>Transport of your choice</vt:lpstr>
      <vt:lpstr>Your choice is all that matters</vt:lpstr>
      <vt:lpstr>Enjoy your ride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 MOVEMENT</dc:title>
  <dc:creator>SK nwl</dc:creator>
  <cp:lastModifiedBy>SK nwl</cp:lastModifiedBy>
  <cp:revision>5</cp:revision>
  <dcterms:created xsi:type="dcterms:W3CDTF">2019-04-29T18:39:05Z</dcterms:created>
  <dcterms:modified xsi:type="dcterms:W3CDTF">2019-04-29T19:27:09Z</dcterms:modified>
</cp:coreProperties>
</file>