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C1C4-47B6-4800-AFC4-F27E82A2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410FE-9065-4ED0-A50E-BF8AB46E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8785-D849-4685-9DC0-7D36F096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2024-845A-442B-8430-08B05805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82FB-575B-48F8-AFCC-9F165874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8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4506-CC6C-404F-AC22-E8EB5E79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C1A08-964D-405E-86CD-BBEAE8AD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A032-E6ED-4C76-8E76-538FFB50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C6D2-37E2-41A3-A7A1-4F92B0E4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3781-AF33-4708-B2D8-6587761E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B643D-81BB-4404-898F-073F058D6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DFB2-953B-4E55-9D4E-D5B1464F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E516-D213-4FFB-A2BD-EB129C66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82D5-38CE-4A9A-8776-515AA05C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5D84-78FD-48E4-8118-E2CEA3DC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93A2-B09F-4286-A478-0EEC1864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46A6-AF74-4609-8C34-7D638F2F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873-4A17-4DE0-B64D-A25F0253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800B-9BB1-45ED-B082-12015C2A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7286-9279-42C1-A740-7828850A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65FA-6127-46F1-8DF6-8E4C661C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6B54-D553-4285-8AEF-8397D68D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5028-4901-4A2D-A3D4-1B8F4641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E1FD-C971-457B-8B34-6D14271F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2078-7ABF-4516-86E8-1EDAFA50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18A2-3AC2-4F42-B804-9C98775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47E8-960E-473D-917E-111983612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FF02-2939-40C4-9E70-DAEF332E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7BB81-9772-48A5-A94A-B02961A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EB775-919B-47AD-A0FA-91346F0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54D-FADB-44B9-8FC3-4C4D904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E604-AA31-4C30-B186-35ED537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3E9CF-288B-46E6-B355-C0BF86E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55CAF-50C9-43CB-9C21-46D4E39A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55597-BA0D-45D1-9248-0C7DCA9A7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8F7F2-C2C4-49FD-8C33-67100E73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6BECD-2E0E-47DB-AC7A-98EBDD31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FDFE4-10D6-4F03-9CDD-2F31A98B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4656A-5C69-48E9-A512-13109F2B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43B-3A77-4CF7-A6F8-6736055A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911AE-E46A-44DD-9082-43EEA5AC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1D37-4057-45A7-A5DA-5468D4AA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F273D-B111-47D1-BE12-1E8E4EE0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3E4D5-C13A-44C0-A7FE-B6B5D01B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A04D2-9988-47AC-B94D-55EC6CDF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D12AC-D5A3-43CF-896B-B81BE2B3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7BC-F03C-4931-9438-924F18B1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8420-E99F-4183-94D0-0CD7518E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A13E-915F-4576-843A-B4123E22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3F8B-F5CE-4DFE-9053-CD4C3E68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7FC0-6B65-40C6-B523-957705E3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0858-C702-48D6-990F-B5608C66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0944-C320-4005-B13D-D7B49906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9D03A-D403-47C5-9043-7E2FA6778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BEDE-867C-4F97-92E5-2B698624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83025-74A1-4C29-AF60-9C9B846F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16FE-4C9E-44A7-95FF-9EE182A0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D919-F334-410B-A310-F79BB7E8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642F7-5BC9-4B76-BD10-E9C9007E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B471-0E93-4E79-8066-70B13818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4949-64D6-4E6E-B6BA-EF93B47F5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FBA2-63E5-4BA3-A3BD-8E4322B66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B90C-34FF-44B3-A7C3-61EC671E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5974-5F85-483B-8A08-BE06E5BC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C392-2E2D-4174-82DF-71F83CE5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3C0D-ED38-4D7B-9DE1-9EB9721D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Xgas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D23C-E7DE-4B20-881F-E3F816564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is categorized into two parts with their respective operations. This includes the Customer part and the Urgent part. </a:t>
            </a:r>
          </a:p>
        </p:txBody>
      </p:sp>
    </p:spTree>
    <p:extLst>
      <p:ext uri="{BB962C8B-B14F-4D97-AF65-F5344CB8AC3E}">
        <p14:creationId xmlns:p14="http://schemas.microsoft.com/office/powerpoint/2010/main" val="252196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6F0EB-7CC5-4B11-801B-C33A8DC9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EBB8F-3A8E-43CC-A74C-8B6C94D93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CUSTOMER</a:t>
            </a:r>
          </a:p>
          <a:p>
            <a:r>
              <a:rPr lang="en-US" dirty="0"/>
              <a:t>Can view or edit the profile.</a:t>
            </a:r>
          </a:p>
          <a:p>
            <a:r>
              <a:rPr lang="en-US" dirty="0"/>
              <a:t>Can select the categories of the Gas company (example Oryx, </a:t>
            </a:r>
            <a:r>
              <a:rPr lang="en-US" dirty="0" err="1"/>
              <a:t>Mihan</a:t>
            </a:r>
            <a:r>
              <a:rPr lang="en-US" dirty="0"/>
              <a:t>, Lake oil).</a:t>
            </a:r>
          </a:p>
          <a:p>
            <a:r>
              <a:rPr lang="en-US" dirty="0"/>
              <a:t>View the size of available LPGs (Example Large, Medium, Small)</a:t>
            </a:r>
          </a:p>
          <a:p>
            <a:r>
              <a:rPr lang="en-US" dirty="0"/>
              <a:t>Can order the LPG with either online payments or cash on delivery then Request</a:t>
            </a:r>
          </a:p>
          <a:p>
            <a:r>
              <a:rPr lang="en-US" dirty="0"/>
              <a:t>Can report/Call urgent using the </a:t>
            </a:r>
            <a:r>
              <a:rPr lang="en-US" dirty="0" err="1"/>
              <a:t>urgent’s</a:t>
            </a:r>
            <a:r>
              <a:rPr lang="en-US" dirty="0"/>
              <a:t> profile that appear after requesting.</a:t>
            </a:r>
          </a:p>
          <a:p>
            <a:r>
              <a:rPr lang="en-US" dirty="0"/>
              <a:t>Ratings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F5E73-55A3-48E9-816E-631CD3C053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URGENT</a:t>
            </a:r>
          </a:p>
          <a:p>
            <a:r>
              <a:rPr lang="en-US" dirty="0"/>
              <a:t>View orders.</a:t>
            </a:r>
          </a:p>
          <a:p>
            <a:r>
              <a:rPr lang="en-US" dirty="0"/>
              <a:t>Accept/reject orders.</a:t>
            </a:r>
          </a:p>
          <a:p>
            <a:r>
              <a:rPr lang="en-US" dirty="0"/>
              <a:t>Can update the stock available.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940731-F684-4A50-8188-9A00970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9BB94-A3CC-43B7-9AE3-0BF9E350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368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Xgas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Xgas</dc:title>
  <dc:creator>DEVELOPER</dc:creator>
  <cp:lastModifiedBy>DEVELOPER</cp:lastModifiedBy>
  <cp:revision>10</cp:revision>
  <dcterms:created xsi:type="dcterms:W3CDTF">2019-04-05T05:54:51Z</dcterms:created>
  <dcterms:modified xsi:type="dcterms:W3CDTF">2019-04-05T06:38:36Z</dcterms:modified>
</cp:coreProperties>
</file>