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4CA490-42CA-4D29-83FB-7D56EAAFC776}"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2F2B1-C68E-4735-89AB-EA938D47912A}" type="slidenum">
              <a:rPr lang="en-US" smtClean="0"/>
              <a:t>‹#›</a:t>
            </a:fld>
            <a:endParaRPr lang="en-US"/>
          </a:p>
        </p:txBody>
      </p:sp>
    </p:spTree>
    <p:extLst>
      <p:ext uri="{BB962C8B-B14F-4D97-AF65-F5344CB8AC3E}">
        <p14:creationId xmlns:p14="http://schemas.microsoft.com/office/powerpoint/2010/main" val="9343714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CA490-42CA-4D29-83FB-7D56EAAFC776}"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2F2B1-C68E-4735-89AB-EA938D47912A}" type="slidenum">
              <a:rPr lang="en-US" smtClean="0"/>
              <a:t>‹#›</a:t>
            </a:fld>
            <a:endParaRPr lang="en-US"/>
          </a:p>
        </p:txBody>
      </p:sp>
    </p:spTree>
    <p:extLst>
      <p:ext uri="{BB962C8B-B14F-4D97-AF65-F5344CB8AC3E}">
        <p14:creationId xmlns:p14="http://schemas.microsoft.com/office/powerpoint/2010/main" val="19337598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CA490-42CA-4D29-83FB-7D56EAAFC776}"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2F2B1-C68E-4735-89AB-EA938D47912A}" type="slidenum">
              <a:rPr lang="en-US" smtClean="0"/>
              <a:t>‹#›</a:t>
            </a:fld>
            <a:endParaRPr lang="en-US"/>
          </a:p>
        </p:txBody>
      </p:sp>
    </p:spTree>
    <p:extLst>
      <p:ext uri="{BB962C8B-B14F-4D97-AF65-F5344CB8AC3E}">
        <p14:creationId xmlns:p14="http://schemas.microsoft.com/office/powerpoint/2010/main" val="11444469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CA490-42CA-4D29-83FB-7D56EAAFC776}"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2F2B1-C68E-4735-89AB-EA938D47912A}" type="slidenum">
              <a:rPr lang="en-US" smtClean="0"/>
              <a:t>‹#›</a:t>
            </a:fld>
            <a:endParaRPr lang="en-US"/>
          </a:p>
        </p:txBody>
      </p:sp>
    </p:spTree>
    <p:extLst>
      <p:ext uri="{BB962C8B-B14F-4D97-AF65-F5344CB8AC3E}">
        <p14:creationId xmlns:p14="http://schemas.microsoft.com/office/powerpoint/2010/main" val="32484459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4CA490-42CA-4D29-83FB-7D56EAAFC776}"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2F2B1-C68E-4735-89AB-EA938D47912A}" type="slidenum">
              <a:rPr lang="en-US" smtClean="0"/>
              <a:t>‹#›</a:t>
            </a:fld>
            <a:endParaRPr lang="en-US"/>
          </a:p>
        </p:txBody>
      </p:sp>
    </p:spTree>
    <p:extLst>
      <p:ext uri="{BB962C8B-B14F-4D97-AF65-F5344CB8AC3E}">
        <p14:creationId xmlns:p14="http://schemas.microsoft.com/office/powerpoint/2010/main" val="16355212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CA490-42CA-4D29-83FB-7D56EAAFC776}"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2F2B1-C68E-4735-89AB-EA938D47912A}" type="slidenum">
              <a:rPr lang="en-US" smtClean="0"/>
              <a:t>‹#›</a:t>
            </a:fld>
            <a:endParaRPr lang="en-US"/>
          </a:p>
        </p:txBody>
      </p:sp>
    </p:spTree>
    <p:extLst>
      <p:ext uri="{BB962C8B-B14F-4D97-AF65-F5344CB8AC3E}">
        <p14:creationId xmlns:p14="http://schemas.microsoft.com/office/powerpoint/2010/main" val="34840477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4CA490-42CA-4D29-83FB-7D56EAAFC776}"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72F2B1-C68E-4735-89AB-EA938D47912A}" type="slidenum">
              <a:rPr lang="en-US" smtClean="0"/>
              <a:t>‹#›</a:t>
            </a:fld>
            <a:endParaRPr lang="en-US"/>
          </a:p>
        </p:txBody>
      </p:sp>
    </p:spTree>
    <p:extLst>
      <p:ext uri="{BB962C8B-B14F-4D97-AF65-F5344CB8AC3E}">
        <p14:creationId xmlns:p14="http://schemas.microsoft.com/office/powerpoint/2010/main" val="8822415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4CA490-42CA-4D29-83FB-7D56EAAFC776}" type="datetimeFigureOut">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72F2B1-C68E-4735-89AB-EA938D47912A}" type="slidenum">
              <a:rPr lang="en-US" smtClean="0"/>
              <a:t>‹#›</a:t>
            </a:fld>
            <a:endParaRPr lang="en-US"/>
          </a:p>
        </p:txBody>
      </p:sp>
    </p:spTree>
    <p:extLst>
      <p:ext uri="{BB962C8B-B14F-4D97-AF65-F5344CB8AC3E}">
        <p14:creationId xmlns:p14="http://schemas.microsoft.com/office/powerpoint/2010/main" val="37501137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CA490-42CA-4D29-83FB-7D56EAAFC776}" type="datetimeFigureOut">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72F2B1-C68E-4735-89AB-EA938D47912A}" type="slidenum">
              <a:rPr lang="en-US" smtClean="0"/>
              <a:t>‹#›</a:t>
            </a:fld>
            <a:endParaRPr lang="en-US"/>
          </a:p>
        </p:txBody>
      </p:sp>
    </p:spTree>
    <p:extLst>
      <p:ext uri="{BB962C8B-B14F-4D97-AF65-F5344CB8AC3E}">
        <p14:creationId xmlns:p14="http://schemas.microsoft.com/office/powerpoint/2010/main" val="30379922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4CA490-42CA-4D29-83FB-7D56EAAFC776}"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2F2B1-C68E-4735-89AB-EA938D47912A}" type="slidenum">
              <a:rPr lang="en-US" smtClean="0"/>
              <a:t>‹#›</a:t>
            </a:fld>
            <a:endParaRPr lang="en-US"/>
          </a:p>
        </p:txBody>
      </p:sp>
    </p:spTree>
    <p:extLst>
      <p:ext uri="{BB962C8B-B14F-4D97-AF65-F5344CB8AC3E}">
        <p14:creationId xmlns:p14="http://schemas.microsoft.com/office/powerpoint/2010/main" val="22735642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4CA490-42CA-4D29-83FB-7D56EAAFC776}"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2F2B1-C68E-4735-89AB-EA938D47912A}" type="slidenum">
              <a:rPr lang="en-US" smtClean="0"/>
              <a:t>‹#›</a:t>
            </a:fld>
            <a:endParaRPr lang="en-US"/>
          </a:p>
        </p:txBody>
      </p:sp>
    </p:spTree>
    <p:extLst>
      <p:ext uri="{BB962C8B-B14F-4D97-AF65-F5344CB8AC3E}">
        <p14:creationId xmlns:p14="http://schemas.microsoft.com/office/powerpoint/2010/main" val="36296454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CA490-42CA-4D29-83FB-7D56EAAFC776}" type="datetimeFigureOut">
              <a:rPr lang="en-US" smtClean="0"/>
              <a:t>4/29/2019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2F2B1-C68E-4735-89AB-EA938D47912A}" type="slidenum">
              <a:rPr lang="en-US" smtClean="0"/>
              <a:t>‹#›</a:t>
            </a:fld>
            <a:endParaRPr lang="en-US"/>
          </a:p>
        </p:txBody>
      </p:sp>
    </p:spTree>
    <p:extLst>
      <p:ext uri="{BB962C8B-B14F-4D97-AF65-F5344CB8AC3E}">
        <p14:creationId xmlns:p14="http://schemas.microsoft.com/office/powerpoint/2010/main" val="2518804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500" y="995363"/>
            <a:ext cx="9144000" cy="2387600"/>
          </a:xfrm>
        </p:spPr>
        <p:txBody>
          <a:bodyPr>
            <a:normAutofit/>
          </a:bodyPr>
          <a:lstStyle/>
          <a:p>
            <a:r>
              <a:rPr lang="en-US" dirty="0" smtClean="0">
                <a:latin typeface="Algerian" panose="04020705040A02060702" pitchFamily="82" charset="0"/>
              </a:rPr>
              <a:t>PROJECT PRESENTATION</a:t>
            </a:r>
            <a:endParaRPr lang="en-US" dirty="0">
              <a:latin typeface="Algerian" panose="04020705040A02060702" pitchFamily="82" charset="0"/>
            </a:endParaRPr>
          </a:p>
        </p:txBody>
      </p:sp>
      <p:sp>
        <p:nvSpPr>
          <p:cNvPr id="3" name="Subtitle 2"/>
          <p:cNvSpPr>
            <a:spLocks noGrp="1"/>
          </p:cNvSpPr>
          <p:nvPr>
            <p:ph type="subTitle" idx="1"/>
          </p:nvPr>
        </p:nvSpPr>
        <p:spPr/>
        <p:txBody>
          <a:bodyPr/>
          <a:lstStyle/>
          <a:p>
            <a:r>
              <a:rPr lang="en-US" b="1" u="sng" dirty="0" smtClean="0"/>
              <a:t>PROJECT NAME:CUITTLES PRODUCTION,</a:t>
            </a:r>
          </a:p>
          <a:p>
            <a:r>
              <a:rPr lang="en-US" b="1" u="sng" dirty="0" smtClean="0"/>
              <a:t>WRITER:SIMON ELIZABETH E,</a:t>
            </a:r>
          </a:p>
          <a:p>
            <a:r>
              <a:rPr lang="en-US" b="1" u="sng" dirty="0" smtClean="0"/>
              <a:t>REGNO.:2017-04-07373.</a:t>
            </a:r>
          </a:p>
          <a:p>
            <a:endParaRPr lang="en-US" b="1" u="sng"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727878515"/>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Project scenario</a:t>
            </a:r>
            <a:endParaRPr lang="en-US" dirty="0"/>
          </a:p>
        </p:txBody>
      </p:sp>
      <p:sp>
        <p:nvSpPr>
          <p:cNvPr id="3" name="Content Placeholder 2"/>
          <p:cNvSpPr>
            <a:spLocks noGrp="1"/>
          </p:cNvSpPr>
          <p:nvPr>
            <p:ph idx="1"/>
          </p:nvPr>
        </p:nvSpPr>
        <p:spPr/>
        <p:txBody>
          <a:bodyPr>
            <a:normAutofit/>
          </a:bodyPr>
          <a:lstStyle/>
          <a:p>
            <a:r>
              <a:rPr lang="en-US" sz="2400" dirty="0" smtClean="0"/>
              <a:t>Cuittles production it is a platform that make interaction between artisan and customers, </a:t>
            </a:r>
          </a:p>
          <a:p>
            <a:r>
              <a:rPr lang="en-US" sz="2400" dirty="0" smtClean="0"/>
              <a:t>It an application that help the customers who seek for finding cultural materials like cuittles, so this website make customer user to view the products and if like some of products can register and login so as to view more products and can  press an order and for delivery ,</a:t>
            </a:r>
          </a:p>
          <a:p>
            <a:r>
              <a:rPr lang="en-US" sz="2400" dirty="0" smtClean="0"/>
              <a:t>Likewise to artisan help them to view the orders pressed by the customers, update products as well as delete a products…so</a:t>
            </a:r>
          </a:p>
          <a:p>
            <a:r>
              <a:rPr lang="en-US" sz="2400" dirty="0" smtClean="0"/>
              <a:t> it is golden platform for this people…because it allow good communication between them…</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endParaRPr lang="en-US" sz="2400" dirty="0"/>
          </a:p>
          <a:p>
            <a:endParaRPr lang="en-US" sz="2400" dirty="0" smtClean="0"/>
          </a:p>
          <a:p>
            <a:endParaRPr lang="en-US" sz="2400" dirty="0" smtClean="0"/>
          </a:p>
        </p:txBody>
      </p:sp>
    </p:spTree>
    <p:extLst>
      <p:ext uri="{BB962C8B-B14F-4D97-AF65-F5344CB8AC3E}">
        <p14:creationId xmlns:p14="http://schemas.microsoft.com/office/powerpoint/2010/main" val="2409638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lvl="1" indent="0" algn="ctr">
              <a:buNone/>
            </a:pPr>
            <a:r>
              <a:rPr lang="en-US" dirty="0" smtClean="0"/>
              <a:t>ALWAYS BEST FOR CULTURAL MATERIALS</a:t>
            </a:r>
          </a:p>
          <a:p>
            <a:pPr marL="457200" lvl="1" indent="0" algn="ctr">
              <a:buNone/>
            </a:pPr>
            <a:endParaRPr lang="en-US" dirty="0"/>
          </a:p>
          <a:p>
            <a:pPr marL="457200" lvl="1" indent="0" algn="ctr">
              <a:buNone/>
            </a:pPr>
            <a:endParaRPr lang="en-US" dirty="0" smtClean="0"/>
          </a:p>
          <a:p>
            <a:pPr marL="457200" lvl="1" indent="0" algn="ctr">
              <a:buNone/>
            </a:pPr>
            <a:endParaRPr lang="en-US" dirty="0"/>
          </a:p>
          <a:p>
            <a:pPr marL="457200" lvl="1" indent="0" algn="ctr">
              <a:buNone/>
            </a:pPr>
            <a:endParaRPr lang="en-US" dirty="0" smtClean="0"/>
          </a:p>
          <a:p>
            <a:pPr marL="457200" lvl="1" indent="0" algn="ctr">
              <a:buNone/>
            </a:pPr>
            <a:r>
              <a:rPr lang="en-US" dirty="0" smtClean="0"/>
              <a:t>Thank you!!!                </a:t>
            </a:r>
            <a:endParaRPr lang="en-US" dirty="0"/>
          </a:p>
        </p:txBody>
      </p:sp>
    </p:spTree>
    <p:extLst>
      <p:ext uri="{BB962C8B-B14F-4D97-AF65-F5344CB8AC3E}">
        <p14:creationId xmlns:p14="http://schemas.microsoft.com/office/powerpoint/2010/main" val="9790670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127</Words>
  <Application>Microsoft Office PowerPoint</Application>
  <PresentationFormat>Widescreen</PresentationFormat>
  <Paragraphs>57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Algerian</vt:lpstr>
      <vt:lpstr>Arial</vt:lpstr>
      <vt:lpstr>Calibri</vt:lpstr>
      <vt:lpstr>Calibri Light</vt:lpstr>
      <vt:lpstr>Office Theme</vt:lpstr>
      <vt:lpstr>PROJECT PRESENTATION</vt:lpstr>
      <vt:lpstr> Project scenario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Elizabeth</dc:creator>
  <cp:lastModifiedBy>Elizabeth</cp:lastModifiedBy>
  <cp:revision>7</cp:revision>
  <dcterms:created xsi:type="dcterms:W3CDTF">2019-04-14T18:04:42Z</dcterms:created>
  <dcterms:modified xsi:type="dcterms:W3CDTF">2019-04-28T21:46:39Z</dcterms:modified>
</cp:coreProperties>
</file>