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7" d="100"/>
          <a:sy n="47" d="100"/>
        </p:scale>
        <p:origin x="74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EF960C-C48D-4FFB-A0E2-E83D3979E02F}"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35477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F960C-C48D-4FFB-A0E2-E83D3979E02F}"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382359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F960C-C48D-4FFB-A0E2-E83D3979E02F}"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408048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F960C-C48D-4FFB-A0E2-E83D3979E02F}"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411871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EF960C-C48D-4FFB-A0E2-E83D3979E02F}"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02719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EF960C-C48D-4FFB-A0E2-E83D3979E02F}"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28584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EF960C-C48D-4FFB-A0E2-E83D3979E02F}"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59313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EF960C-C48D-4FFB-A0E2-E83D3979E02F}"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10707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F960C-C48D-4FFB-A0E2-E83D3979E02F}"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153702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EF960C-C48D-4FFB-A0E2-E83D3979E02F}"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45621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EF960C-C48D-4FFB-A0E2-E83D3979E02F}"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416547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F960C-C48D-4FFB-A0E2-E83D3979E02F}" type="datetimeFigureOut">
              <a:rPr lang="en-US" smtClean="0"/>
              <a:t>4/11/2019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3A319-3074-48FE-8B6A-6145AC5AFA92}" type="slidenum">
              <a:rPr lang="en-US" smtClean="0"/>
              <a:t>‹#›</a:t>
            </a:fld>
            <a:endParaRPr lang="en-US"/>
          </a:p>
        </p:txBody>
      </p:sp>
    </p:spTree>
    <p:extLst>
      <p:ext uri="{BB962C8B-B14F-4D97-AF65-F5344CB8AC3E}">
        <p14:creationId xmlns:p14="http://schemas.microsoft.com/office/powerpoint/2010/main" val="320225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1900" y="2646363"/>
            <a:ext cx="9144000" cy="1189038"/>
          </a:xfrm>
        </p:spPr>
        <p:txBody>
          <a:bodyPr/>
          <a:lstStyle/>
          <a:p>
            <a:r>
              <a:rPr lang="en-US" b="1" dirty="0" smtClean="0">
                <a:solidFill>
                  <a:schemeClr val="accent1">
                    <a:lumMod val="75000"/>
                  </a:schemeClr>
                </a:solidFill>
                <a:latin typeface="Arial Black" panose="020B0A04020102020204" pitchFamily="34" charset="0"/>
              </a:rPr>
              <a:t>Laundry M system</a:t>
            </a:r>
            <a:endParaRPr lang="en-US" b="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98452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How the system will work</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lnSpcReduction="10000"/>
          </a:bodyPr>
          <a:lstStyle/>
          <a:p>
            <a:pPr>
              <a:lnSpc>
                <a:spcPct val="150000"/>
              </a:lnSpc>
            </a:pPr>
            <a:r>
              <a:rPr lang="en-US" sz="3200" dirty="0" smtClean="0"/>
              <a:t>This is a system which will be used in a laundry work place to manage  the work done for example the order provided by the customers and the specific services provided by the company plus advertisement of their products though the system also keep in order the working staffs of the company</a:t>
            </a:r>
            <a:r>
              <a:rPr lang="en-US" sz="3200" dirty="0"/>
              <a:t> </a:t>
            </a:r>
            <a:r>
              <a:rPr lang="en-US" sz="3200" dirty="0" smtClean="0"/>
              <a:t>and their activity.</a:t>
            </a:r>
          </a:p>
        </p:txBody>
      </p:sp>
    </p:spTree>
    <p:extLst>
      <p:ext uri="{BB962C8B-B14F-4D97-AF65-F5344CB8AC3E}">
        <p14:creationId xmlns:p14="http://schemas.microsoft.com/office/powerpoint/2010/main" val="2604299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64</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Calibri</vt:lpstr>
      <vt:lpstr>Calibri Light</vt:lpstr>
      <vt:lpstr>Office Theme</vt:lpstr>
      <vt:lpstr>Laundry M system</vt:lpstr>
      <vt:lpstr>How the system will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Laundry M system</dc:title>
  <dc:creator>STFX</dc:creator>
  <cp:lastModifiedBy>STFX</cp:lastModifiedBy>
  <cp:revision>6</cp:revision>
  <dcterms:created xsi:type="dcterms:W3CDTF">2019-04-04T18:34:17Z</dcterms:created>
  <dcterms:modified xsi:type="dcterms:W3CDTF">2019-04-11T19:23:03Z</dcterms:modified>
</cp:coreProperties>
</file>