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D0808-7B23-4DB1-80BF-587F2585DD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9E75B-99E3-4214-A31A-E1F257DF6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E75B-99E3-4214-A31A-E1F257DF65F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B43B-7C88-4F4A-9C7E-B51FC3C7885B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4A68-91A7-4C85-8908-5BF6F4B0F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Name: LYIMO IRENE</a:t>
            </a:r>
            <a:br>
              <a:rPr lang="en-US" dirty="0" smtClean="0"/>
            </a:br>
            <a:r>
              <a:rPr lang="en-US" dirty="0" smtClean="0"/>
              <a:t>Registration number:2017-04-12250</a:t>
            </a:r>
            <a:br>
              <a:rPr lang="en-US" dirty="0" smtClean="0"/>
            </a:br>
            <a:r>
              <a:rPr lang="en-US" dirty="0" smtClean="0"/>
              <a:t>Project title: STUDENT ASSIGNMENT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assignment system is a system which deals or concerns with uploading and downloading questions also uploading results and corrections between teachers and students. The system introduced in a particular institutions to connects teachers and students online.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student assignment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is introduced so as to enable students to perform questions on a particular course effectively at the required time. In this way the system saves time at large and brings punctuality among students.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assignment system has various source codes for programming to be used which are </a:t>
            </a:r>
            <a:r>
              <a:rPr lang="en-US" dirty="0" err="1" smtClean="0"/>
              <a:t>php,sql</a:t>
            </a:r>
            <a:r>
              <a:rPr lang="en-US" dirty="0" smtClean="0"/>
              <a:t> and java script. Also the use of html and </a:t>
            </a:r>
            <a:r>
              <a:rPr lang="en-US" dirty="0" err="1" smtClean="0"/>
              <a:t>css</a:t>
            </a:r>
            <a:r>
              <a:rPr lang="en-US" dirty="0" smtClean="0"/>
              <a:t> for user interface to allow users to communicate through the system. The system is web based.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134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Name: LYIMO IRENE Registration number:2017-04-12250 Project title: STUDENT ASSIGNMENT SYSTEM</vt:lpstr>
      <vt:lpstr>Introduction</vt:lpstr>
      <vt:lpstr>Why student assignment system</vt:lpstr>
      <vt:lpstr>Techniques and tools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ASSIGNMENT SYSTEM</dc:title>
  <dc:creator>user</dc:creator>
  <cp:lastModifiedBy>user</cp:lastModifiedBy>
  <cp:revision>8</cp:revision>
  <dcterms:created xsi:type="dcterms:W3CDTF">2019-04-03T15:01:38Z</dcterms:created>
  <dcterms:modified xsi:type="dcterms:W3CDTF">2019-04-08T19:24:03Z</dcterms:modified>
</cp:coreProperties>
</file>