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B873-77C3-4711-83B1-6E343FA121E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5C5F-BB4D-4EDF-9937-410F7297F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there!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Are you In search for a school to apply to?</a:t>
            </a:r>
          </a:p>
          <a:p>
            <a:r>
              <a:rPr lang="en-US" dirty="0" smtClean="0"/>
              <a:t>Are you in trouble to move from place to place to look for schools to apply to?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 you a school owner and you don’t know how to reach out to your customers, to advertise your school and be in touch with different clients from all over the world?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I think I just got a solution for you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19" y="1825625"/>
            <a:ext cx="4136161" cy="4351338"/>
          </a:xfrm>
        </p:spPr>
      </p:pic>
    </p:spTree>
    <p:extLst>
      <p:ext uri="{BB962C8B-B14F-4D97-AF65-F5344CB8AC3E}">
        <p14:creationId xmlns:p14="http://schemas.microsoft.com/office/powerpoint/2010/main" val="15334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TO</a:t>
            </a:r>
          </a:p>
          <a:p>
            <a:pPr marL="0" indent="0" algn="ctr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SHULE APP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spcBef>
                <a:spcPts val="1000"/>
              </a:spcBef>
            </a:pPr>
            <a:r>
              <a:rPr lang="en-US" dirty="0" smtClean="0"/>
              <a:t>This is what </a:t>
            </a:r>
            <a:r>
              <a:rPr lang="en-US" sz="2800" dirty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SHULE </a:t>
            </a:r>
            <a:r>
              <a:rPr lang="en-US" sz="2800" dirty="0" smtClean="0">
                <a:solidFill>
                  <a:prstClr val="black"/>
                </a:solidFill>
                <a:latin typeface="Comic Sans MS" panose="030F0702030302020204" pitchFamily="66" charset="0"/>
                <a:ea typeface="+mn-ea"/>
                <a:cs typeface="+mn-cs"/>
              </a:rPr>
              <a:t>APP </a:t>
            </a:r>
            <a:r>
              <a:rPr lang="en-US" dirty="0" smtClean="0"/>
              <a:t> can do for you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are searching for a school:</a:t>
            </a:r>
          </a:p>
          <a:p>
            <a:r>
              <a:rPr lang="en-US" dirty="0" smtClean="0"/>
              <a:t>You can view different schools details such as location, pictures, fee range, results, history etc.</a:t>
            </a:r>
          </a:p>
          <a:p>
            <a:r>
              <a:rPr lang="en-US" dirty="0" smtClean="0"/>
              <a:t>Making payments for the registration forms and download the forms as pdf.</a:t>
            </a:r>
          </a:p>
          <a:p>
            <a:r>
              <a:rPr lang="en-US" dirty="0" smtClean="0"/>
              <a:t>Upload registration forms online.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are the school owner:</a:t>
            </a:r>
          </a:p>
          <a:p>
            <a:r>
              <a:rPr lang="en-US" dirty="0" smtClean="0"/>
              <a:t>Publish your school to the people.</a:t>
            </a:r>
          </a:p>
          <a:p>
            <a:r>
              <a:rPr lang="en-US" dirty="0" smtClean="0"/>
              <a:t>Get to edit school details to match with current situation.</a:t>
            </a:r>
          </a:p>
          <a:p>
            <a:r>
              <a:rPr lang="en-US" dirty="0" smtClean="0"/>
              <a:t>Get all the submitted forms immediately and report back if any details are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 THE END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Hello there!</vt:lpstr>
      <vt:lpstr>Well I think I just got a solution for you</vt:lpstr>
      <vt:lpstr>PowerPoint Presentation</vt:lpstr>
      <vt:lpstr>This is what SHULE APP  can do for you</vt:lpstr>
      <vt:lpstr>- THE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there!</dc:title>
  <dc:creator>chingalo eric</dc:creator>
  <cp:lastModifiedBy>chingalo eric</cp:lastModifiedBy>
  <cp:revision>7</cp:revision>
  <dcterms:created xsi:type="dcterms:W3CDTF">2019-04-04T18:45:31Z</dcterms:created>
  <dcterms:modified xsi:type="dcterms:W3CDTF">2019-04-04T19:25:36Z</dcterms:modified>
</cp:coreProperties>
</file>