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130" y="570230"/>
            <a:ext cx="10972800" cy="582613"/>
          </a:xfrm>
        </p:spPr>
        <p:txBody>
          <a:bodyPr/>
          <a:p>
            <a:pPr algn="ctr"/>
            <a:r>
              <a:rPr lang="en-US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Я и мои цели в DS</a:t>
            </a:r>
            <a:endParaRPr lang="en-US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618615"/>
            <a:ext cx="11454765" cy="4596765"/>
          </a:xfrm>
        </p:spPr>
        <p:txBody>
          <a:bodyPr>
            <a:normAutofit fontScale="90000" lnSpcReduction="20000"/>
          </a:bodyPr>
          <a:p>
            <a:pPr algn="just" fontAlgn="auto">
              <a:lnSpc>
                <a:spcPct val="150000"/>
              </a:lnSpc>
              <a:spcAft>
                <a:spcPts val="0"/>
              </a:spcAft>
            </a:pPr>
            <a:r>
              <a:rPr lang="ru-RU" altLang="en-US">
                <a:sym typeface="+mn-ea"/>
              </a:rPr>
              <a:t>Джамакеев Улан, экономист, малый бизнес (сфера торговли)</a:t>
            </a:r>
            <a:endParaRPr lang="ru-RU" altLang="en-US">
              <a:sym typeface="+mn-ea"/>
            </a:endParaRPr>
          </a:p>
          <a:p>
            <a:pPr algn="just" fontAlgn="auto">
              <a:lnSpc>
                <a:spcPct val="150000"/>
              </a:lnSpc>
              <a:spcAft>
                <a:spcPts val="0"/>
              </a:spcAft>
            </a:pPr>
            <a:r>
              <a:rPr lang="ru-RU" altLang="en-US"/>
              <a:t>Основная причина интереса в </a:t>
            </a:r>
            <a:r>
              <a:rPr lang="en-US" altLang="en-US"/>
              <a:t>DS - </a:t>
            </a:r>
            <a:r>
              <a:rPr lang="ru-RU" altLang="en-US"/>
              <a:t>научиться работать с данными</a:t>
            </a:r>
            <a:endParaRPr lang="ru-RU" altLang="en-US"/>
          </a:p>
          <a:p>
            <a:pPr algn="just" fontAlgn="auto">
              <a:lnSpc>
                <a:spcPct val="150000"/>
              </a:lnSpc>
              <a:spcAft>
                <a:spcPts val="0"/>
              </a:spcAft>
            </a:pPr>
            <a:r>
              <a:rPr lang="ru-RU" altLang="en-US"/>
              <a:t>т.е. анализ всех процессов (</a:t>
            </a:r>
            <a:r>
              <a:rPr lang="en-US" altLang="en-US"/>
              <a:t>cash flow</a:t>
            </a:r>
            <a:r>
              <a:rPr lang="ru-RU" altLang="en-US"/>
              <a:t>, риски, спрос и т.д.)</a:t>
            </a:r>
            <a:endParaRPr lang="ru-RU" altLang="en-US"/>
          </a:p>
          <a:p>
            <a:pPr algn="just" fontAlgn="auto">
              <a:lnSpc>
                <a:spcPct val="150000"/>
              </a:lnSpc>
              <a:spcAft>
                <a:spcPts val="0"/>
              </a:spcAft>
            </a:pPr>
            <a:r>
              <a:rPr lang="ru-RU" altLang="en-US"/>
              <a:t>на основе к-го делать визуализацию, прогноз и принятие решений </a:t>
            </a:r>
            <a:endParaRPr lang="ru-RU" altLang="en-US"/>
          </a:p>
          <a:p>
            <a:pPr algn="just" fontAlgn="auto">
              <a:lnSpc>
                <a:spcPct val="150000"/>
              </a:lnSpc>
              <a:spcAft>
                <a:spcPts val="0"/>
              </a:spcAft>
            </a:pPr>
            <a:r>
              <a:rPr lang="ru-RU" altLang="en-US">
                <a:sym typeface="+mn-ea"/>
              </a:rPr>
              <a:t>с целью оптимизации, </a:t>
            </a:r>
            <a:r>
              <a:rPr lang="ru-RU" altLang="en-US"/>
              <a:t>автоматизации, расширения и выгоды</a:t>
            </a:r>
            <a:endParaRPr lang="ru-RU" altLang="en-US"/>
          </a:p>
          <a:p>
            <a:pPr algn="just" fontAlgn="auto">
              <a:lnSpc>
                <a:spcPct val="150000"/>
              </a:lnSpc>
              <a:spcAft>
                <a:spcPts val="0"/>
              </a:spcAft>
            </a:pPr>
            <a:endParaRPr lang="ru-RU" altLang="en-US"/>
          </a:p>
          <a:p>
            <a:pPr algn="just" fontAlgn="auto">
              <a:lnSpc>
                <a:spcPct val="150000"/>
              </a:lnSpc>
              <a:spcAft>
                <a:spcPts val="0"/>
              </a:spcAft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Стартовые навыки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ru-RU" altLang="en-US"/>
              <a:t>Математика</a:t>
            </a:r>
            <a:endParaRPr lang="ru-RU" altLang="en-US"/>
          </a:p>
          <a:p>
            <a:pPr>
              <a:lnSpc>
                <a:spcPct val="150000"/>
              </a:lnSpc>
            </a:pPr>
            <a:r>
              <a:rPr lang="en-US" altLang="en-US"/>
              <a:t>Excel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ru-RU" altLang="en-US"/>
              <a:t>Прогнозирование</a:t>
            </a:r>
            <a:endParaRPr lang="ru-RU" altLang="en-US"/>
          </a:p>
          <a:p>
            <a:pPr>
              <a:lnSpc>
                <a:spcPct val="150000"/>
              </a:lnSpc>
            </a:pPr>
            <a:r>
              <a:rPr lang="ru-RU" altLang="en-US"/>
              <a:t>Оценка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/>
              <a:t>https://github.com/udtphase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025" y="555625"/>
            <a:ext cx="10972800" cy="582613"/>
          </a:xfrm>
        </p:spPr>
        <p:txBody>
          <a:bodyPr/>
          <a:p>
            <a:r>
              <a:rPr lang="ru-RU" altLang="en-US">
                <a:ln w="15875"/>
                <a:gradFill>
                  <a:gsLst>
                    <a:gs pos="0">
                      <a:schemeClr val="accent1">
                        <a:lumOff val="-19996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6"/>
                      </a:schemeClr>
                    </a:gs>
                  </a:gsLst>
                  <a:lin ang="0" scaled="0"/>
                </a:gradFill>
                <a:effectLst/>
              </a:rPr>
              <a:t>Целевая роль - </a:t>
            </a:r>
            <a:r>
              <a:rPr lang="en-US" altLang="en-US">
                <a:ln w="15875"/>
                <a:gradFill>
                  <a:gsLst>
                    <a:gs pos="0">
                      <a:schemeClr val="accent1">
                        <a:lumOff val="-19996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6"/>
                      </a:schemeClr>
                    </a:gs>
                  </a:gsLst>
                  <a:lin ang="0" scaled="0"/>
                </a:gradFill>
                <a:effectLst/>
              </a:rPr>
              <a:t>Junior DS</a:t>
            </a:r>
            <a:endParaRPr lang="en-US" altLang="en-US">
              <a:ln w="15875"/>
              <a:gradFill>
                <a:gsLst>
                  <a:gs pos="0">
                    <a:schemeClr val="accent1">
                      <a:lumOff val="-19996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6"/>
                    </a:schemeClr>
                  </a:gs>
                </a:gsLst>
                <a:lin ang="0" scaled="0"/>
              </a:gra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25" y="2124710"/>
            <a:ext cx="10118725" cy="1923415"/>
          </a:xfrm>
        </p:spPr>
        <p:txBody>
          <a:bodyPr/>
          <a:p>
            <a:pPr>
              <a:lnSpc>
                <a:spcPct val="150000"/>
              </a:lnSpc>
            </a:pPr>
            <a:r>
              <a:rPr lang="en-US"/>
              <a:t>Python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SQL, ML</a:t>
            </a:r>
            <a:r>
              <a:rPr lang="ru-RU"/>
              <a:t>, </a:t>
            </a:r>
            <a:r>
              <a:rPr lang="en-US" altLang="ru-RU"/>
              <a:t>R</a:t>
            </a:r>
            <a:endParaRPr lang="ru-RU"/>
          </a:p>
          <a:p>
            <a:pPr>
              <a:lnSpc>
                <a:spcPct val="150000"/>
              </a:lnSpc>
            </a:pPr>
            <a:r>
              <a:rPr lang="ru-RU"/>
              <a:t>Библиотеки (</a:t>
            </a:r>
            <a:r>
              <a:rPr lang="en-US"/>
              <a:t>pandas</a:t>
            </a:r>
            <a:r>
              <a:rPr lang="ru-RU"/>
              <a:t>,</a:t>
            </a:r>
            <a:r>
              <a:rPr lang="en-US" altLang="ru-RU"/>
              <a:t> </a:t>
            </a:r>
            <a:r>
              <a:rPr lang="en-US"/>
              <a:t>n</a:t>
            </a:r>
            <a:r>
              <a:rPr lang="en-US"/>
              <a:t>umpy)</a:t>
            </a:r>
            <a:endParaRPr lang="en-US"/>
          </a:p>
          <a:p>
            <a:pPr marL="0" indent="0">
              <a:buNone/>
            </a:pPr>
            <a:r>
              <a:rPr lang="en-US"/>
              <a:t>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8595" y="488315"/>
            <a:ext cx="5377815" cy="58807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Что подтянуть</a:t>
            </a:r>
            <a:endParaRPr lang="ru-RU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7730" y="1132205"/>
            <a:ext cx="7373620" cy="5600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Цели на курс</a:t>
            </a:r>
            <a:endParaRPr lang="ru-R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1. Научиться пользоваться </a:t>
            </a:r>
            <a:r>
              <a:rPr lang="en-US" altLang="en-US"/>
              <a:t>Python - </a:t>
            </a:r>
            <a:r>
              <a:rPr lang="ru-RU" altLang="en-US"/>
              <a:t>количество практических задач - 3-4 месяца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2</a:t>
            </a:r>
            <a:r>
              <a:rPr lang="ru-RU" altLang="en-US"/>
              <a:t>. Изучить и использовать </a:t>
            </a:r>
            <a:r>
              <a:rPr lang="en-US" altLang="en-US"/>
              <a:t>SQL</a:t>
            </a:r>
            <a:r>
              <a:rPr lang="ru-RU" altLang="en-US"/>
              <a:t> - количество написанных запросов - 3-4 месяца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3. </a:t>
            </a:r>
            <a:r>
              <a:rPr lang="ru-RU" altLang="en-US"/>
              <a:t>Попробовать обучить модель </a:t>
            </a:r>
            <a:r>
              <a:rPr lang="en-US" altLang="en-US"/>
              <a:t>ML </a:t>
            </a:r>
            <a:r>
              <a:rPr lang="ru-RU" altLang="en-US"/>
              <a:t> - как хорошо и правильно решает задачи - 7-8 месяцев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WPS Presentation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Я и мои цели в DS</vt:lpstr>
      <vt:lpstr>Стартовые навыки</vt:lpstr>
      <vt:lpstr>Целевая роль - Junior DS</vt:lpstr>
      <vt:lpstr>Что подтянуть</vt:lpstr>
      <vt:lpstr>Цели на курс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3.0</dc:title>
  <dc:creator/>
  <cp:lastModifiedBy>Peloton</cp:lastModifiedBy>
  <cp:revision>9</cp:revision>
  <dcterms:created xsi:type="dcterms:W3CDTF">2025-08-28T06:49:00Z</dcterms:created>
  <dcterms:modified xsi:type="dcterms:W3CDTF">2025-08-28T13:23:59Z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E08EB2406D524D11BE8426B2F80ACE14_11</vt:lpwstr>
  </property>
  <property fmtid="{D5CDD505-2E9C-101B-9397-08002B2CF9AE}" pid="3" name="KSOProductBuildVer">
    <vt:lpwstr>1033-12.2.0.21931</vt:lpwstr>
  </property>
</Properties>
</file>