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041C2C"/>
    <a:srgbClr val="00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A1B2-B270-4C8D-99C5-F4F5926D398A}" type="datetimeFigureOut">
              <a:rPr lang="en-CA" smtClean="0"/>
              <a:t>2024-05-02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E06EF-32AF-4603-B44D-83B219A8C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07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A318B-386D-D4AB-A736-5BC0ED632BA0}"/>
              </a:ext>
            </a:extLst>
          </p:cNvPr>
          <p:cNvSpPr/>
          <p:nvPr userDrawn="1"/>
        </p:nvSpPr>
        <p:spPr>
          <a:xfrm>
            <a:off x="404326" y="838033"/>
            <a:ext cx="11408229" cy="3528693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D786D-564E-9528-982F-31ECC68F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26" y="1397725"/>
            <a:ext cx="11383347" cy="10730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58B51-CEB0-ADA0-D592-1510AB9EF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0633" y="4463640"/>
            <a:ext cx="2128058" cy="189785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DBF2E31-A505-03BB-3792-07329F4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40" y="2804016"/>
            <a:ext cx="9144000" cy="71687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CFBF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29224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42D-3B7A-F962-9303-1BF4120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DCFF-F4B7-42FA-64D6-D1859A1C7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1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6165B-E359-E928-B6E2-E7815DE92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41F6-8D0F-3179-9D3E-14EF55E0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rgbClr val="006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76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B47BB-77D6-E4B3-C968-9A6D249E6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26E143-8735-D48C-729D-E585A470E7B8}"/>
              </a:ext>
            </a:extLst>
          </p:cNvPr>
          <p:cNvSpPr/>
          <p:nvPr userDrawn="1"/>
        </p:nvSpPr>
        <p:spPr>
          <a:xfrm>
            <a:off x="0" y="0"/>
            <a:ext cx="12192000" cy="457596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96D2-B2F5-0860-2191-F4F58A9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78" y="598517"/>
            <a:ext cx="10515600" cy="135376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1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21-C471-581E-C79D-D4844C1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D2F-9A73-2167-6C51-6DB70307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8524-5252-7AA2-F64E-61DCE010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212B-25D6-3A33-453F-9A9CA628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34DE7-84DB-15D7-FD4A-EE03C9C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2C40-20B6-8C1E-A4CA-A93A487A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337B-F6B4-7301-1E21-1CDBA3803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07AB6-4BA5-0ED2-6392-3D1EC8C3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0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8CB0-4116-B7EA-7E63-345DB8E5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4" y="40244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E4D39-DF66-44B8-0A6B-DE4E34E60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309C-7ECF-2116-FDD5-F949FCB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26A3-11A9-8288-6CB4-47DAFD9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FBD6-6FBB-0D7D-7FB3-BA451B61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13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3695-7263-F103-1452-69F1D687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C6DD-4C9E-A44D-2D9E-E014A4869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A2AF-650C-AC24-ACFD-3E5301EE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0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600F-F977-C70C-CD47-D1FA54F4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C27-2694-3765-BD8F-18AD1FCC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1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79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8BBA-F408-CE16-4293-5D6C54FDD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6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9A7E5-95C8-E519-DF54-A1312BAA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F4D76-55B9-1E72-EBE2-44C32A2E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8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11493-13D1-76EF-B2B3-A8F9A19C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D6E62-AA24-66AE-98AB-FCBAD585246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73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05CF9-F3A2-8766-C50A-907B3F2E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E5734A-4CB3-C576-B0F4-8FCDAC835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574E8-45AD-587C-2329-16109F3399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4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4F3A8-E0F4-47DE-6AD8-46F99B3F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27D0C8-F670-DEC8-3738-F4F7AE192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1C1C1B-3828-D6C4-A1BE-2C3F534D6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46B39E-E9D5-C479-DF72-5B1D8FD52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4B17F0-E5EE-2924-6233-D165B9AF40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02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9F31DE-9F15-7CCD-5C44-B7898905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5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B363-D13C-BD7C-1DEE-A5881A1C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BE1C-BCD0-8E7E-2375-3CB0FDF9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8F6C9-3BA9-D68E-8215-87837B9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19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8B4FA-79BF-4847-E41F-8F788C4B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0BD374-5A0A-57C2-21F4-C8EA0E46860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2191A-4AB4-FC1E-D9BD-9D6D8158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80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age">
      <a:dk1>
        <a:srgbClr val="0072BC"/>
      </a:dk1>
      <a:lt1>
        <a:srgbClr val="FFFFFF"/>
      </a:lt1>
      <a:dk2>
        <a:srgbClr val="0072BC"/>
      </a:dk2>
      <a:lt2>
        <a:srgbClr val="CCE2F1"/>
      </a:lt2>
      <a:accent1>
        <a:srgbClr val="39B54A"/>
      </a:accent1>
      <a:accent2>
        <a:srgbClr val="FD8100"/>
      </a:accent2>
      <a:accent3>
        <a:srgbClr val="FAC700"/>
      </a:accent3>
      <a:accent4>
        <a:srgbClr val="00ABC5"/>
      </a:accent4>
      <a:accent5>
        <a:srgbClr val="00A4D8"/>
      </a:accent5>
      <a:accent6>
        <a:srgbClr val="D7DF23"/>
      </a:accent6>
      <a:hlink>
        <a:srgbClr val="E69F00"/>
      </a:hlink>
      <a:folHlink>
        <a:srgbClr val="E69F00"/>
      </a:folHlink>
    </a:clrScheme>
    <a:fontScheme name="Presage">
      <a:majorFont>
        <a:latin typeface="Libre Franklin"/>
        <a:ea typeface=""/>
        <a:cs typeface=""/>
      </a:majorFont>
      <a:minorFont>
        <a:latin typeface="Libre Frankl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Durrani</dc:creator>
  <cp:lastModifiedBy>Umair Durrani</cp:lastModifiedBy>
  <cp:revision>21</cp:revision>
  <dcterms:created xsi:type="dcterms:W3CDTF">2024-05-02T14:54:31Z</dcterms:created>
  <dcterms:modified xsi:type="dcterms:W3CDTF">2024-05-02T16:42:10Z</dcterms:modified>
</cp:coreProperties>
</file>