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5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D138D-0607-4843-B193-768F0F4E5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9B13F-8818-4765-9F3B-ABAB01FEE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E89E5-3510-4EAF-AA21-BB2AF51DD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8A99E-16B9-4E24-AF05-5E23DA97E51F}" type="datetimeFigureOut">
              <a:rPr lang="en-IN" smtClean="0"/>
              <a:t>2023-12-21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C5997-A55B-45F3-A403-878A322EB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F5C9A-24A3-47F4-8869-D03F12EF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8D27-8FEA-42C6-BEFA-3B26BE6D9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063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F396A-5188-4E81-BE36-1BA5141B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421C8-A0C3-436B-9493-3CD5EB1E4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DE3C9-A752-4A4E-BB19-E86D3AEE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8A99E-16B9-4E24-AF05-5E23DA97E51F}" type="datetimeFigureOut">
              <a:rPr lang="en-IN" smtClean="0"/>
              <a:t>2023-12-21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5FD16-95F0-4798-A789-4C529E2D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05806-6812-4D81-B971-29B58065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8D27-8FEA-42C6-BEFA-3B26BE6D9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589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0D05B0-ADC5-47A2-8D5F-B12F1277D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8CAC9-71FC-42B2-83F8-CBF29B4C3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B389E-225E-41DC-B9B8-892B7016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8A99E-16B9-4E24-AF05-5E23DA97E51F}" type="datetimeFigureOut">
              <a:rPr lang="en-IN" smtClean="0"/>
              <a:t>2023-12-21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C7879-6791-4BA4-9A4E-67593DC1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BCF7C-707B-4E3A-9C7D-70DB862E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8D27-8FEA-42C6-BEFA-3B26BE6D9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036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CA36-6903-44F5-8605-541455289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29B1C-5C35-4BA2-8E61-67657977A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497ED-3AED-4D09-8AFC-939F1EC0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8A99E-16B9-4E24-AF05-5E23DA97E51F}" type="datetimeFigureOut">
              <a:rPr lang="en-IN" smtClean="0"/>
              <a:t>2023-12-21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AB53D-2096-4770-AE73-CD237AD76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5896D-B295-4F9D-94B3-C50C8410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8D27-8FEA-42C6-BEFA-3B26BE6D9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105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E5FB-659F-498D-A29F-39D19645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3D842-228B-499C-9291-4F880673C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B5029-0678-486F-B1C6-3872F767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8A99E-16B9-4E24-AF05-5E23DA97E51F}" type="datetimeFigureOut">
              <a:rPr lang="en-IN" smtClean="0"/>
              <a:t>2023-12-21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C2CEB-4EA4-4FAB-8DE5-750850003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58865-2E37-47EE-BEFF-6F2CCA95C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8D27-8FEA-42C6-BEFA-3B26BE6D9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49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9796-19E7-4615-BD99-5DD6F263D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782CF-285A-4D79-B5E7-AAC07D90C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73DC8-6592-4EA9-8BA0-A34A8362D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544E5-2FBF-4CE4-B33B-D0065DEEC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8A99E-16B9-4E24-AF05-5E23DA97E51F}" type="datetimeFigureOut">
              <a:rPr lang="en-IN" smtClean="0"/>
              <a:t>2023-12-21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E74DC-CD9E-447C-B115-9024760EF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E84DB-0B26-4CF6-8D78-78197FD6C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8D27-8FEA-42C6-BEFA-3B26BE6D9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CC340-2CD5-4215-87B4-6799802C7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EEEB4-66E7-496C-BE5A-38A2687AB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D23EE-46B1-4B0E-BC08-DB271284A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2CDC8-C1B6-482A-8561-9D2DABA455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199E7-2F31-45D8-89E6-FF4BC062E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682561-5184-4921-BD3D-BBC9ED1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8A99E-16B9-4E24-AF05-5E23DA97E51F}" type="datetimeFigureOut">
              <a:rPr lang="en-IN" smtClean="0"/>
              <a:t>2023-12-21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1F6F4-16E1-42B1-9CD3-E0C767B7A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6E2364-67DE-4146-B328-A44EF91E8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8D27-8FEA-42C6-BEFA-3B26BE6D9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47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66743-2245-4AF0-A745-0B93137C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E22271-18F6-4A00-8EE1-F119ABAE0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8A99E-16B9-4E24-AF05-5E23DA97E51F}" type="datetimeFigureOut">
              <a:rPr lang="en-IN" smtClean="0"/>
              <a:t>2023-12-21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C9259-69CA-4F42-9A4A-6D536AB3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C919F-025A-4AA3-A9B3-89FAFD854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8D27-8FEA-42C6-BEFA-3B26BE6D9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95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F85C1B-8427-4237-8529-F7EA6C659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8A99E-16B9-4E24-AF05-5E23DA97E51F}" type="datetimeFigureOut">
              <a:rPr lang="en-IN" smtClean="0"/>
              <a:t>2023-12-21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5203E-C27C-45ED-8743-2414C5378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ED4A7-3E61-4B81-82B4-978632125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8D27-8FEA-42C6-BEFA-3B26BE6D9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57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9C308-606A-4542-9F35-64464BA29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4EC0A-1238-4D1D-8033-2E9C77742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82D56-4A1A-498A-B93B-8E9C6CF06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A0D9B-7DB0-407D-8F85-F5EA5E889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8A99E-16B9-4E24-AF05-5E23DA97E51F}" type="datetimeFigureOut">
              <a:rPr lang="en-IN" smtClean="0"/>
              <a:t>2023-12-21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D30B7-9E60-4E5B-849A-BC69C9677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15F1D-F042-4305-9941-7ED2849C0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8D27-8FEA-42C6-BEFA-3B26BE6D9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259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8C46D-C218-4BC0-86B2-944271DBB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200F4F-9D22-44F5-9109-9E6B862E1E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317D5-98D1-4415-8BDB-6EE38E1B1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DB714-9559-4903-AC75-83BBE126D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8A99E-16B9-4E24-AF05-5E23DA97E51F}" type="datetimeFigureOut">
              <a:rPr lang="en-IN" smtClean="0"/>
              <a:t>2023-12-21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5A12A-E688-430C-9963-90351AF53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DABBC-AD12-44EF-85A4-3A85215D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8D27-8FEA-42C6-BEFA-3B26BE6D9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44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A32967-2197-4D12-9201-253485837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E755B-4C9A-4A33-A363-931DDEAB4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B97EB-BBF0-4962-89A3-0C85AB7C4E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8A99E-16B9-4E24-AF05-5E23DA97E51F}" type="datetimeFigureOut">
              <a:rPr lang="en-IN" smtClean="0"/>
              <a:t>2023-12-21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73AAC-EA1F-4F92-BDD0-407F96C7D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50A72-6192-464F-B4DD-E7ADA7FB7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A8D27-8FEA-42C6-BEFA-3B26BE6D90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41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13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microsoft.com/office/2007/relationships/hdphoto" Target="../media/hdphoto2.wdp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0" Type="http://schemas.microsoft.com/office/2007/relationships/hdphoto" Target="../media/hdphoto1.wdp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6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microsoft.com/office/2007/relationships/hdphoto" Target="../media/hdphoto3.wdp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jp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69CE1E-C97C-46E0-BD77-86E418469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810" y="1109339"/>
            <a:ext cx="7554379" cy="463932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1A6ABE-FA86-4ADC-B92D-6B14E348D62A}"/>
              </a:ext>
            </a:extLst>
          </p:cNvPr>
          <p:cNvCxnSpPr>
            <a:cxnSpLocks/>
          </p:cNvCxnSpPr>
          <p:nvPr/>
        </p:nvCxnSpPr>
        <p:spPr>
          <a:xfrm flipH="1" flipV="1">
            <a:off x="5126182" y="1487055"/>
            <a:ext cx="293255" cy="23937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6ABDD4A-48FB-49A0-B8F8-9C1C34450042}"/>
              </a:ext>
            </a:extLst>
          </p:cNvPr>
          <p:cNvSpPr txBox="1"/>
          <p:nvPr/>
        </p:nvSpPr>
        <p:spPr>
          <a:xfrm>
            <a:off x="5040902" y="1664280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check url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BAA3A8-2F28-4F85-9149-A90D98185B69}"/>
              </a:ext>
            </a:extLst>
          </p:cNvPr>
          <p:cNvCxnSpPr>
            <a:cxnSpLocks/>
          </p:cNvCxnSpPr>
          <p:nvPr/>
        </p:nvCxnSpPr>
        <p:spPr>
          <a:xfrm flipH="1">
            <a:off x="7273638" y="3652982"/>
            <a:ext cx="447962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0F58B7-4357-43AA-876C-A9E645316C68}"/>
              </a:ext>
            </a:extLst>
          </p:cNvPr>
          <p:cNvSpPr txBox="1"/>
          <p:nvPr/>
        </p:nvSpPr>
        <p:spPr>
          <a:xfrm>
            <a:off x="7721600" y="3468316"/>
            <a:ext cx="112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download</a:t>
            </a:r>
          </a:p>
        </p:txBody>
      </p:sp>
    </p:spTree>
    <p:extLst>
      <p:ext uri="{BB962C8B-B14F-4D97-AF65-F5344CB8AC3E}">
        <p14:creationId xmlns:p14="http://schemas.microsoft.com/office/powerpoint/2010/main" val="2320914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3CD20C-45F7-4D6C-81C5-338F8ACA3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128" y="2166761"/>
            <a:ext cx="5153744" cy="25244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3269AB-5F7E-4F2E-860E-79E6B6593D2C}"/>
              </a:ext>
            </a:extLst>
          </p:cNvPr>
          <p:cNvSpPr txBox="1"/>
          <p:nvPr/>
        </p:nvSpPr>
        <p:spPr>
          <a:xfrm>
            <a:off x="6718684" y="2531021"/>
            <a:ext cx="1673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rgbClr val="FF0000"/>
                </a:solidFill>
              </a:rPr>
              <a:t>indentations used in</a:t>
            </a:r>
          </a:p>
          <a:p>
            <a:r>
              <a:rPr lang="en-IN" sz="1400" dirty="0">
                <a:solidFill>
                  <a:srgbClr val="FF0000"/>
                </a:solidFill>
              </a:rPr>
              <a:t>functions and loops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14F4C3-9C4F-4158-B90E-8F2C13880DD9}"/>
              </a:ext>
            </a:extLst>
          </p:cNvPr>
          <p:cNvSpPr txBox="1"/>
          <p:nvPr/>
        </p:nvSpPr>
        <p:spPr>
          <a:xfrm>
            <a:off x="5859236" y="3672473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rgbClr val="FF0000"/>
                </a:solidFill>
              </a:rPr>
              <a:t>(optional) indentation to</a:t>
            </a:r>
          </a:p>
          <a:p>
            <a:r>
              <a:rPr lang="en-IN" sz="1400" dirty="0">
                <a:solidFill>
                  <a:srgbClr val="FF0000"/>
                </a:solidFill>
              </a:rPr>
              <a:t>avoid long lines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51FF3CB-C9F7-4511-9C6B-006C13DA7687}"/>
              </a:ext>
            </a:extLst>
          </p:cNvPr>
          <p:cNvCxnSpPr>
            <a:cxnSpLocks/>
          </p:cNvCxnSpPr>
          <p:nvPr/>
        </p:nvCxnSpPr>
        <p:spPr>
          <a:xfrm flipH="1">
            <a:off x="5224237" y="3889567"/>
            <a:ext cx="524631" cy="2337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92FC18-9C47-45FD-A1D3-BD1C9923E85B}"/>
              </a:ext>
            </a:extLst>
          </p:cNvPr>
          <p:cNvCxnSpPr>
            <a:cxnSpLocks/>
          </p:cNvCxnSpPr>
          <p:nvPr/>
        </p:nvCxnSpPr>
        <p:spPr>
          <a:xfrm flipH="1" flipV="1">
            <a:off x="5113867" y="3655868"/>
            <a:ext cx="634999" cy="2337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16BF5D5-5A7A-4EDD-9393-35AD604A56EB}"/>
              </a:ext>
            </a:extLst>
          </p:cNvPr>
          <p:cNvCxnSpPr>
            <a:cxnSpLocks/>
          </p:cNvCxnSpPr>
          <p:nvPr/>
        </p:nvCxnSpPr>
        <p:spPr>
          <a:xfrm>
            <a:off x="4974166" y="2395490"/>
            <a:ext cx="279401" cy="0"/>
          </a:xfrm>
          <a:prstGeom prst="line">
            <a:avLst/>
          </a:prstGeom>
          <a:ln w="127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FA543F-5E04-416B-AAF8-677AE8F8B3B5}"/>
                  </a:ext>
                </a:extLst>
              </p:cNvPr>
              <p:cNvSpPr txBox="1"/>
              <p:nvPr/>
            </p:nvSpPr>
            <p:spPr>
              <a:xfrm>
                <a:off x="5224237" y="2256991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IN" sz="1200" dirty="0">
                    <a:solidFill>
                      <a:srgbClr val="FF0000"/>
                    </a:solidFill>
                  </a:rPr>
                  <a:t> spaces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FA543F-5E04-416B-AAF8-677AE8F8B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237" y="2256991"/>
                <a:ext cx="723275" cy="276999"/>
              </a:xfrm>
              <a:prstGeom prst="rect">
                <a:avLst/>
              </a:prstGeom>
              <a:blipFill>
                <a:blip r:embed="rId3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CCAB44-98F1-4B71-81CC-11AD2A0A22A7}"/>
              </a:ext>
            </a:extLst>
          </p:cNvPr>
          <p:cNvCxnSpPr>
            <a:cxnSpLocks/>
          </p:cNvCxnSpPr>
          <p:nvPr/>
        </p:nvCxnSpPr>
        <p:spPr>
          <a:xfrm>
            <a:off x="5263484" y="2669520"/>
            <a:ext cx="279401" cy="0"/>
          </a:xfrm>
          <a:prstGeom prst="line">
            <a:avLst/>
          </a:prstGeom>
          <a:ln w="127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A5B527E-D032-4FFE-AB7D-A9D2F209CEAD}"/>
                  </a:ext>
                </a:extLst>
              </p:cNvPr>
              <p:cNvSpPr txBox="1"/>
              <p:nvPr/>
            </p:nvSpPr>
            <p:spPr>
              <a:xfrm>
                <a:off x="5513555" y="2531021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IN" sz="1200" dirty="0">
                    <a:solidFill>
                      <a:srgbClr val="FF0000"/>
                    </a:solidFill>
                  </a:rPr>
                  <a:t> spaces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A5B527E-D032-4FFE-AB7D-A9D2F209C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555" y="2531021"/>
                <a:ext cx="723275" cy="276999"/>
              </a:xfrm>
              <a:prstGeom prst="rect">
                <a:avLst/>
              </a:prstGeom>
              <a:blipFill>
                <a:blip r:embed="rId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E39E311-4266-438B-8DA8-D48BBD4DC3D5}"/>
              </a:ext>
            </a:extLst>
          </p:cNvPr>
          <p:cNvCxnSpPr>
            <a:cxnSpLocks/>
          </p:cNvCxnSpPr>
          <p:nvPr/>
        </p:nvCxnSpPr>
        <p:spPr>
          <a:xfrm>
            <a:off x="5335803" y="2992697"/>
            <a:ext cx="279401" cy="0"/>
          </a:xfrm>
          <a:prstGeom prst="line">
            <a:avLst/>
          </a:prstGeom>
          <a:ln w="127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E52F32A-4EB9-4AE4-BBC0-A842BB5BC47F}"/>
                  </a:ext>
                </a:extLst>
              </p:cNvPr>
              <p:cNvSpPr txBox="1"/>
              <p:nvPr/>
            </p:nvSpPr>
            <p:spPr>
              <a:xfrm>
                <a:off x="5585874" y="2854198"/>
                <a:ext cx="8082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IN" sz="1200" dirty="0">
                    <a:solidFill>
                      <a:srgbClr val="FF0000"/>
                    </a:solidFill>
                  </a:rPr>
                  <a:t> spaces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E52F32A-4EB9-4AE4-BBC0-A842BB5BC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874" y="2854198"/>
                <a:ext cx="808235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4883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2DBDEDF2-9A77-4E16-B322-3625A23FF167}"/>
                  </a:ext>
                </a:extLst>
              </p:cNvPr>
              <p:cNvSpPr/>
              <p:nvPr/>
            </p:nvSpPr>
            <p:spPr>
              <a:xfrm>
                <a:off x="4044984" y="1363452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2DBDEDF2-9A77-4E16-B322-3625A23FF1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984" y="1363452"/>
                <a:ext cx="720000" cy="720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C8811C60-6DB0-44E2-85D6-F8082AA3846C}"/>
                  </a:ext>
                </a:extLst>
              </p:cNvPr>
              <p:cNvSpPr/>
              <p:nvPr/>
            </p:nvSpPr>
            <p:spPr>
              <a:xfrm>
                <a:off x="4051599" y="2296964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C8811C60-6DB0-44E2-85D6-F8082AA384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599" y="2296964"/>
                <a:ext cx="720000" cy="72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DADCE9F-95F0-4D05-93D5-4EFA16654EC3}"/>
                  </a:ext>
                </a:extLst>
              </p:cNvPr>
              <p:cNvSpPr/>
              <p:nvPr/>
            </p:nvSpPr>
            <p:spPr>
              <a:xfrm>
                <a:off x="4058214" y="4251624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DADCE9F-95F0-4D05-93D5-4EFA16654E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214" y="4251624"/>
                <a:ext cx="720000" cy="72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E0C6BB8-2789-4E01-8750-409FE1F81ED7}"/>
              </a:ext>
            </a:extLst>
          </p:cNvPr>
          <p:cNvSpPr txBox="1"/>
          <p:nvPr/>
        </p:nvSpPr>
        <p:spPr>
          <a:xfrm>
            <a:off x="3709879" y="961948"/>
            <a:ext cx="1416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Hidden Layer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C6AB2A4-1B7E-4AD4-A8A8-616359A18AD2}"/>
                  </a:ext>
                </a:extLst>
              </p:cNvPr>
              <p:cNvSpPr/>
              <p:nvPr/>
            </p:nvSpPr>
            <p:spPr>
              <a:xfrm>
                <a:off x="2468815" y="2206287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C6AB2A4-1B7E-4AD4-A8A8-616359A18A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815" y="2206287"/>
                <a:ext cx="540000" cy="54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2A3447-2543-4F0A-B153-3CA039336036}"/>
              </a:ext>
            </a:extLst>
          </p:cNvPr>
          <p:cNvCxnSpPr>
            <a:cxnSpLocks/>
            <a:stCxn id="6" idx="6"/>
            <a:endCxn id="2" idx="2"/>
          </p:cNvCxnSpPr>
          <p:nvPr/>
        </p:nvCxnSpPr>
        <p:spPr>
          <a:xfrm flipV="1">
            <a:off x="3008815" y="1723452"/>
            <a:ext cx="1036169" cy="752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F6FB53-7F44-4733-A041-AE9B9CECAD44}"/>
              </a:ext>
            </a:extLst>
          </p:cNvPr>
          <p:cNvCxnSpPr>
            <a:cxnSpLocks/>
            <a:stCxn id="6" idx="6"/>
            <a:endCxn id="3" idx="2"/>
          </p:cNvCxnSpPr>
          <p:nvPr/>
        </p:nvCxnSpPr>
        <p:spPr>
          <a:xfrm>
            <a:off x="3008815" y="2476287"/>
            <a:ext cx="1042784" cy="1806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42C135-3C0D-4C33-BDCE-5B17745BD3E7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>
            <a:off x="3008815" y="2476287"/>
            <a:ext cx="1049399" cy="21353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362D21-EF3F-473A-ABF1-3220A9690EA3}"/>
              </a:ext>
            </a:extLst>
          </p:cNvPr>
          <p:cNvCxnSpPr>
            <a:cxnSpLocks/>
            <a:stCxn id="6" idx="6"/>
            <a:endCxn id="28" idx="2"/>
          </p:cNvCxnSpPr>
          <p:nvPr/>
        </p:nvCxnSpPr>
        <p:spPr>
          <a:xfrm>
            <a:off x="3008815" y="2476287"/>
            <a:ext cx="1038301" cy="1173667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0CE55DC-88D1-4F4C-813C-A1AC592033C9}"/>
              </a:ext>
            </a:extLst>
          </p:cNvPr>
          <p:cNvSpPr txBox="1"/>
          <p:nvPr/>
        </p:nvSpPr>
        <p:spPr>
          <a:xfrm>
            <a:off x="2351529" y="169194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Inputs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B33B656-2BE9-4B8B-9957-09828EC81AD4}"/>
                  </a:ext>
                </a:extLst>
              </p:cNvPr>
              <p:cNvSpPr/>
              <p:nvPr/>
            </p:nvSpPr>
            <p:spPr>
              <a:xfrm>
                <a:off x="2468815" y="3405645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B33B656-2BE9-4B8B-9957-09828EC81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815" y="3405645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A4DE4C-3ABB-4F2B-99A8-42A0C3512EAE}"/>
              </a:ext>
            </a:extLst>
          </p:cNvPr>
          <p:cNvCxnSpPr>
            <a:cxnSpLocks/>
            <a:stCxn id="12" idx="6"/>
            <a:endCxn id="2" idx="2"/>
          </p:cNvCxnSpPr>
          <p:nvPr/>
        </p:nvCxnSpPr>
        <p:spPr>
          <a:xfrm flipV="1">
            <a:off x="3008815" y="1723452"/>
            <a:ext cx="1036169" cy="19521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ADDA7B-E9F4-41F6-9C01-1C76D713EEB4}"/>
              </a:ext>
            </a:extLst>
          </p:cNvPr>
          <p:cNvCxnSpPr>
            <a:cxnSpLocks/>
            <a:stCxn id="12" idx="6"/>
            <a:endCxn id="3" idx="2"/>
          </p:cNvCxnSpPr>
          <p:nvPr/>
        </p:nvCxnSpPr>
        <p:spPr>
          <a:xfrm flipV="1">
            <a:off x="3008815" y="2656964"/>
            <a:ext cx="1042784" cy="10186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63BFBD-513C-4570-96AB-3B8E2EDE4E24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>
            <a:off x="3008815" y="3675645"/>
            <a:ext cx="1049399" cy="9359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EB413D7-000E-498A-AE99-D38B78BC56AF}"/>
              </a:ext>
            </a:extLst>
          </p:cNvPr>
          <p:cNvCxnSpPr>
            <a:cxnSpLocks/>
            <a:stCxn id="12" idx="6"/>
            <a:endCxn id="28" idx="2"/>
          </p:cNvCxnSpPr>
          <p:nvPr/>
        </p:nvCxnSpPr>
        <p:spPr>
          <a:xfrm flipV="1">
            <a:off x="3008815" y="3649954"/>
            <a:ext cx="1038301" cy="25691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5F7461-CF3B-457E-BAA6-0618F2EE689E}"/>
              </a:ext>
            </a:extLst>
          </p:cNvPr>
          <p:cNvCxnSpPr>
            <a:cxnSpLocks/>
            <a:stCxn id="2" idx="6"/>
            <a:endCxn id="25" idx="2"/>
          </p:cNvCxnSpPr>
          <p:nvPr/>
        </p:nvCxnSpPr>
        <p:spPr>
          <a:xfrm>
            <a:off x="4764984" y="1723452"/>
            <a:ext cx="1039527" cy="476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2308F49-D994-49CD-ABD5-95E642E1726C}"/>
              </a:ext>
            </a:extLst>
          </p:cNvPr>
          <p:cNvCxnSpPr>
            <a:cxnSpLocks/>
            <a:stCxn id="2" idx="6"/>
            <a:endCxn id="27" idx="2"/>
          </p:cNvCxnSpPr>
          <p:nvPr/>
        </p:nvCxnSpPr>
        <p:spPr>
          <a:xfrm>
            <a:off x="4764984" y="1723452"/>
            <a:ext cx="1039527" cy="1441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C5E153-3A8A-4AF2-AD63-6A1EB95B5F86}"/>
              </a:ext>
            </a:extLst>
          </p:cNvPr>
          <p:cNvCxnSpPr>
            <a:cxnSpLocks/>
            <a:stCxn id="2" idx="6"/>
            <a:endCxn id="29" idx="2"/>
          </p:cNvCxnSpPr>
          <p:nvPr/>
        </p:nvCxnSpPr>
        <p:spPr>
          <a:xfrm>
            <a:off x="4764984" y="1723452"/>
            <a:ext cx="1039527" cy="24070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8A6F47-D97E-4018-A907-C4D1A29B7257}"/>
              </a:ext>
            </a:extLst>
          </p:cNvPr>
          <p:cNvCxnSpPr>
            <a:cxnSpLocks/>
            <a:stCxn id="3" idx="6"/>
            <a:endCxn id="25" idx="2"/>
          </p:cNvCxnSpPr>
          <p:nvPr/>
        </p:nvCxnSpPr>
        <p:spPr>
          <a:xfrm flipV="1">
            <a:off x="4771599" y="2199667"/>
            <a:ext cx="1032912" cy="4572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391C56-41B0-454A-B3EE-E6D9576054F5}"/>
              </a:ext>
            </a:extLst>
          </p:cNvPr>
          <p:cNvCxnSpPr>
            <a:cxnSpLocks/>
            <a:stCxn id="3" idx="6"/>
            <a:endCxn id="27" idx="2"/>
          </p:cNvCxnSpPr>
          <p:nvPr/>
        </p:nvCxnSpPr>
        <p:spPr>
          <a:xfrm>
            <a:off x="4771599" y="2656964"/>
            <a:ext cx="1032912" cy="508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EE57949-B7B5-4804-BD55-E626BAB86EC6}"/>
              </a:ext>
            </a:extLst>
          </p:cNvPr>
          <p:cNvCxnSpPr>
            <a:cxnSpLocks/>
            <a:stCxn id="3" idx="6"/>
            <a:endCxn id="29" idx="2"/>
          </p:cNvCxnSpPr>
          <p:nvPr/>
        </p:nvCxnSpPr>
        <p:spPr>
          <a:xfrm>
            <a:off x="4771599" y="2656964"/>
            <a:ext cx="1032912" cy="1473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0777E0-204F-4B49-BE0A-EAC828E17F4C}"/>
              </a:ext>
            </a:extLst>
          </p:cNvPr>
          <p:cNvCxnSpPr>
            <a:cxnSpLocks/>
            <a:stCxn id="4" idx="6"/>
            <a:endCxn id="27" idx="2"/>
          </p:cNvCxnSpPr>
          <p:nvPr/>
        </p:nvCxnSpPr>
        <p:spPr>
          <a:xfrm flipV="1">
            <a:off x="4778214" y="3165084"/>
            <a:ext cx="1026297" cy="1446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1D4FD45-DFFF-4507-8502-E6F28871607E}"/>
              </a:ext>
            </a:extLst>
          </p:cNvPr>
          <p:cNvCxnSpPr>
            <a:cxnSpLocks/>
            <a:stCxn id="4" idx="6"/>
            <a:endCxn id="29" idx="2"/>
          </p:cNvCxnSpPr>
          <p:nvPr/>
        </p:nvCxnSpPr>
        <p:spPr>
          <a:xfrm flipV="1">
            <a:off x="4778214" y="4130501"/>
            <a:ext cx="1026297" cy="481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05A163D1-4560-4B96-AF08-D295A9C3AF36}"/>
                  </a:ext>
                </a:extLst>
              </p:cNvPr>
              <p:cNvSpPr/>
              <p:nvPr/>
            </p:nvSpPr>
            <p:spPr>
              <a:xfrm>
                <a:off x="5804511" y="1929667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05A163D1-4560-4B96-AF08-D295A9C3A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511" y="1929667"/>
                <a:ext cx="540000" cy="54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230F7A47-4FE3-4615-9754-C368ABC11027}"/>
              </a:ext>
            </a:extLst>
          </p:cNvPr>
          <p:cNvSpPr txBox="1"/>
          <p:nvPr/>
        </p:nvSpPr>
        <p:spPr>
          <a:xfrm>
            <a:off x="5622953" y="1518906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Outputs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FF09158-BEA7-4386-8C6E-E695329B7523}"/>
                  </a:ext>
                </a:extLst>
              </p:cNvPr>
              <p:cNvSpPr/>
              <p:nvPr/>
            </p:nvSpPr>
            <p:spPr>
              <a:xfrm>
                <a:off x="5804511" y="2895084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FF09158-BEA7-4386-8C6E-E695329B75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511" y="2895084"/>
                <a:ext cx="540000" cy="54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804C802-AA3B-419C-A68F-51F2F0BD4EB6}"/>
                  </a:ext>
                </a:extLst>
              </p:cNvPr>
              <p:cNvSpPr/>
              <p:nvPr/>
            </p:nvSpPr>
            <p:spPr>
              <a:xfrm>
                <a:off x="4047116" y="3289954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804C802-AA3B-419C-A68F-51F2F0BD4E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116" y="3289954"/>
                <a:ext cx="720000" cy="720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E7925E4D-62D7-450A-B4C4-B7BD07FA27E5}"/>
                  </a:ext>
                </a:extLst>
              </p:cNvPr>
              <p:cNvSpPr/>
              <p:nvPr/>
            </p:nvSpPr>
            <p:spPr>
              <a:xfrm>
                <a:off x="5804511" y="3860501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E7925E4D-62D7-450A-B4C4-B7BD07FA27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511" y="3860501"/>
                <a:ext cx="540000" cy="540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6CAF54A-6576-4727-916A-B8FC9AB0B33B}"/>
              </a:ext>
            </a:extLst>
          </p:cNvPr>
          <p:cNvCxnSpPr>
            <a:cxnSpLocks/>
            <a:stCxn id="28" idx="6"/>
            <a:endCxn id="25" idx="2"/>
          </p:cNvCxnSpPr>
          <p:nvPr/>
        </p:nvCxnSpPr>
        <p:spPr>
          <a:xfrm flipV="1">
            <a:off x="4767116" y="2199667"/>
            <a:ext cx="1037395" cy="1450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8D06E37-6D91-468B-843C-E73EABCE98FF}"/>
              </a:ext>
            </a:extLst>
          </p:cNvPr>
          <p:cNvCxnSpPr>
            <a:cxnSpLocks/>
            <a:stCxn id="28" idx="6"/>
            <a:endCxn id="27" idx="2"/>
          </p:cNvCxnSpPr>
          <p:nvPr/>
        </p:nvCxnSpPr>
        <p:spPr>
          <a:xfrm flipV="1">
            <a:off x="4767116" y="3165084"/>
            <a:ext cx="1037395" cy="484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476740E-EFBB-43D5-BC3B-15B0FCB68F68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>
            <a:off x="4767116" y="3649954"/>
            <a:ext cx="1037395" cy="480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4DF63E-D813-4F37-9F6B-780F1CA2232E}"/>
              </a:ext>
            </a:extLst>
          </p:cNvPr>
          <p:cNvCxnSpPr>
            <a:cxnSpLocks/>
            <a:stCxn id="4" idx="6"/>
            <a:endCxn id="25" idx="2"/>
          </p:cNvCxnSpPr>
          <p:nvPr/>
        </p:nvCxnSpPr>
        <p:spPr>
          <a:xfrm flipV="1">
            <a:off x="4778214" y="2199667"/>
            <a:ext cx="1026297" cy="2411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D144C96-C2CF-445E-BE9A-3F80B27295B5}"/>
                  </a:ext>
                </a:extLst>
              </p:cNvPr>
              <p:cNvSpPr txBox="1"/>
              <p:nvPr/>
            </p:nvSpPr>
            <p:spPr>
              <a:xfrm>
                <a:off x="2734235" y="5119443"/>
                <a:ext cx="13801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/>
                  <a:t>weights matrix V of shape </a:t>
                </a:r>
                <a14:m>
                  <m:oMath xmlns:m="http://schemas.openxmlformats.org/officeDocument/2006/math">
                    <m:r>
                      <a:rPr lang="en-IN" sz="1200" b="0" i="1" smtClean="0">
                        <a:latin typeface="Cambria Math" panose="02040503050406030204" pitchFamily="18" charset="0"/>
                      </a:rPr>
                      <m:t>(2+1,4)</m:t>
                    </m:r>
                  </m:oMath>
                </a14:m>
                <a:endParaRPr lang="en-IN" sz="12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D144C96-C2CF-445E-BE9A-3F80B2729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235" y="5119443"/>
                <a:ext cx="1380142" cy="461665"/>
              </a:xfrm>
              <a:prstGeom prst="rect">
                <a:avLst/>
              </a:prstGeom>
              <a:blipFill>
                <a:blip r:embed="rId11"/>
                <a:stretch>
                  <a:fillRect l="-442" t="-1316" r="-2655" b="-92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DC413B9-AC72-4761-B392-6F593873BB61}"/>
                  </a:ext>
                </a:extLst>
              </p:cNvPr>
              <p:cNvSpPr txBox="1"/>
              <p:nvPr/>
            </p:nvSpPr>
            <p:spPr>
              <a:xfrm>
                <a:off x="5126548" y="4923053"/>
                <a:ext cx="14424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/>
                  <a:t>weights matrix W of shape </a:t>
                </a:r>
                <a14:m>
                  <m:oMath xmlns:m="http://schemas.openxmlformats.org/officeDocument/2006/math">
                    <m:r>
                      <a:rPr lang="en-IN" sz="1200" b="0" i="1" smtClean="0">
                        <a:latin typeface="Cambria Math" panose="02040503050406030204" pitchFamily="18" charset="0"/>
                      </a:rPr>
                      <m:t>(4+1,3)</m:t>
                    </m:r>
                  </m:oMath>
                </a14:m>
                <a:endParaRPr lang="en-IN" sz="12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DC413B9-AC72-4761-B392-6F593873B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548" y="4923053"/>
                <a:ext cx="1442497" cy="461665"/>
              </a:xfrm>
              <a:prstGeom prst="rect">
                <a:avLst/>
              </a:prstGeom>
              <a:blipFill>
                <a:blip r:embed="rId12"/>
                <a:stretch>
                  <a:fillRect l="-422" t="-1333" r="-1266" b="-10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E393B7D0-E708-458A-9217-B562F9B78E9E}"/>
              </a:ext>
            </a:extLst>
          </p:cNvPr>
          <p:cNvSpPr/>
          <p:nvPr/>
        </p:nvSpPr>
        <p:spPr>
          <a:xfrm>
            <a:off x="2462200" y="4605327"/>
            <a:ext cx="540000" cy="54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2C1BB2D-DD17-447D-8614-737FE7D44FC4}"/>
              </a:ext>
            </a:extLst>
          </p:cNvPr>
          <p:cNvSpPr/>
          <p:nvPr/>
        </p:nvSpPr>
        <p:spPr>
          <a:xfrm>
            <a:off x="4051599" y="5244050"/>
            <a:ext cx="720000" cy="72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148C05E-9065-4DA2-9CA0-D508A70F82B2}"/>
              </a:ext>
            </a:extLst>
          </p:cNvPr>
          <p:cNvCxnSpPr>
            <a:cxnSpLocks/>
            <a:stCxn id="36" idx="6"/>
            <a:endCxn id="2" idx="2"/>
          </p:cNvCxnSpPr>
          <p:nvPr/>
        </p:nvCxnSpPr>
        <p:spPr>
          <a:xfrm flipV="1">
            <a:off x="3002200" y="1723452"/>
            <a:ext cx="1042784" cy="315187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DFAD464-28E5-4915-BD83-E9C3C8BD09F0}"/>
              </a:ext>
            </a:extLst>
          </p:cNvPr>
          <p:cNvCxnSpPr>
            <a:cxnSpLocks/>
            <a:stCxn id="36" idx="6"/>
            <a:endCxn id="3" idx="2"/>
          </p:cNvCxnSpPr>
          <p:nvPr/>
        </p:nvCxnSpPr>
        <p:spPr>
          <a:xfrm flipV="1">
            <a:off x="3002200" y="2656964"/>
            <a:ext cx="1049399" cy="221836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DADAEF4-0848-4E19-8B41-A7DCAA6EA439}"/>
              </a:ext>
            </a:extLst>
          </p:cNvPr>
          <p:cNvCxnSpPr>
            <a:cxnSpLocks/>
            <a:stCxn id="36" idx="6"/>
            <a:endCxn id="4" idx="2"/>
          </p:cNvCxnSpPr>
          <p:nvPr/>
        </p:nvCxnSpPr>
        <p:spPr>
          <a:xfrm flipV="1">
            <a:off x="3002200" y="4611624"/>
            <a:ext cx="1056014" cy="26370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44A45C3-609B-4033-9A07-5EDCE6D0C574}"/>
              </a:ext>
            </a:extLst>
          </p:cNvPr>
          <p:cNvCxnSpPr>
            <a:cxnSpLocks/>
            <a:stCxn id="36" idx="6"/>
            <a:endCxn id="28" idx="2"/>
          </p:cNvCxnSpPr>
          <p:nvPr/>
        </p:nvCxnSpPr>
        <p:spPr>
          <a:xfrm flipV="1">
            <a:off x="3002200" y="3649954"/>
            <a:ext cx="1044916" cy="122537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71FC1E7-AD50-4A2F-A1F6-DECC8CB944E5}"/>
              </a:ext>
            </a:extLst>
          </p:cNvPr>
          <p:cNvCxnSpPr>
            <a:cxnSpLocks/>
            <a:stCxn id="37" idx="6"/>
            <a:endCxn id="27" idx="2"/>
          </p:cNvCxnSpPr>
          <p:nvPr/>
        </p:nvCxnSpPr>
        <p:spPr>
          <a:xfrm flipV="1">
            <a:off x="4771599" y="3165084"/>
            <a:ext cx="1032912" cy="243896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D77CBD7-B434-45C4-A905-4BD524B842FA}"/>
              </a:ext>
            </a:extLst>
          </p:cNvPr>
          <p:cNvCxnSpPr>
            <a:cxnSpLocks/>
            <a:stCxn id="37" idx="6"/>
            <a:endCxn id="29" idx="2"/>
          </p:cNvCxnSpPr>
          <p:nvPr/>
        </p:nvCxnSpPr>
        <p:spPr>
          <a:xfrm flipV="1">
            <a:off x="4771599" y="4130501"/>
            <a:ext cx="1032912" cy="147354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CB577DF-3C81-4FE7-91C8-582ACA2867D5}"/>
              </a:ext>
            </a:extLst>
          </p:cNvPr>
          <p:cNvCxnSpPr>
            <a:cxnSpLocks/>
            <a:stCxn id="37" idx="6"/>
            <a:endCxn id="25" idx="2"/>
          </p:cNvCxnSpPr>
          <p:nvPr/>
        </p:nvCxnSpPr>
        <p:spPr>
          <a:xfrm flipV="1">
            <a:off x="4771599" y="2199667"/>
            <a:ext cx="1032912" cy="340438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6D0DA0B-7605-4289-A821-EB19E110E47D}"/>
                  </a:ext>
                </a:extLst>
              </p:cNvPr>
              <p:cNvSpPr txBox="1"/>
              <p:nvPr/>
            </p:nvSpPr>
            <p:spPr>
              <a:xfrm>
                <a:off x="6662480" y="1378634"/>
                <a:ext cx="4217886" cy="1515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b="1" dirty="0">
                    <a:latin typeface="Cambria Math" panose="02040503050406030204" pitchFamily="18" charset="0"/>
                  </a:rPr>
                  <a:t>Step 1: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6D0DA0B-7605-4289-A821-EB19E110E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480" y="1378634"/>
                <a:ext cx="4217886" cy="1515223"/>
              </a:xfrm>
              <a:prstGeom prst="rect">
                <a:avLst/>
              </a:prstGeom>
              <a:blipFill>
                <a:blip r:embed="rId13"/>
                <a:stretch>
                  <a:fillRect l="-1301" t="-24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68B5238-D845-42A9-958F-C487B8A5BDDF}"/>
                  </a:ext>
                </a:extLst>
              </p:cNvPr>
              <p:cNvSpPr txBox="1"/>
              <p:nvPr/>
            </p:nvSpPr>
            <p:spPr>
              <a:xfrm>
                <a:off x="6662480" y="2669664"/>
                <a:ext cx="34526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b="1" dirty="0">
                    <a:latin typeface="Cambria Math" panose="02040503050406030204" pitchFamily="18" charset="0"/>
                  </a:rPr>
                  <a:t>Step 2: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𝑎𝑐𝑡𝑖𝑣𝑎𝑡𝑖𝑜𝑛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    for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:0→3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68B5238-D845-42A9-958F-C487B8A5B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480" y="2669664"/>
                <a:ext cx="3452612" cy="646331"/>
              </a:xfrm>
              <a:prstGeom prst="rect">
                <a:avLst/>
              </a:prstGeom>
              <a:blipFill>
                <a:blip r:embed="rId14"/>
                <a:stretch>
                  <a:fillRect l="-1590" t="-6604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E06908E-3C47-4CCA-9C8B-954AD057566C}"/>
                  </a:ext>
                </a:extLst>
              </p:cNvPr>
              <p:cNvSpPr txBox="1"/>
              <p:nvPr/>
            </p:nvSpPr>
            <p:spPr>
              <a:xfrm>
                <a:off x="6662480" y="3247708"/>
                <a:ext cx="3771866" cy="1744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b="1" dirty="0">
                    <a:latin typeface="Cambria Math" panose="02040503050406030204" pitchFamily="18" charset="0"/>
                  </a:rPr>
                  <a:t>Step 3: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E06908E-3C47-4CCA-9C8B-954AD0575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480" y="3247708"/>
                <a:ext cx="3771866" cy="1744517"/>
              </a:xfrm>
              <a:prstGeom prst="rect">
                <a:avLst/>
              </a:prstGeom>
              <a:blipFill>
                <a:blip r:embed="rId15"/>
                <a:stretch>
                  <a:fillRect l="-1454" t="-24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8866924-57BB-4A5A-BCF5-BAA94FCBE8BE}"/>
                  </a:ext>
                </a:extLst>
              </p:cNvPr>
              <p:cNvSpPr txBox="1"/>
              <p:nvPr/>
            </p:nvSpPr>
            <p:spPr>
              <a:xfrm>
                <a:off x="6662480" y="4864166"/>
                <a:ext cx="35359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b="1" dirty="0">
                    <a:latin typeface="Cambria Math" panose="02040503050406030204" pitchFamily="18" charset="0"/>
                  </a:rPr>
                  <a:t>Step 4: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𝑎𝑐𝑡𝑖𝑣𝑎𝑡𝑖𝑜𝑛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    for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:0→2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8866924-57BB-4A5A-BCF5-BAA94FCBE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480" y="4864166"/>
                <a:ext cx="3535968" cy="646331"/>
              </a:xfrm>
              <a:prstGeom prst="rect">
                <a:avLst/>
              </a:prstGeom>
              <a:blipFill>
                <a:blip r:embed="rId16"/>
                <a:stretch>
                  <a:fillRect l="-1552" t="-6604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64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80CBC6-5A43-4E36-9A78-D0BC5ABD2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943" y="1528497"/>
            <a:ext cx="6192114" cy="3801005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65ACB31-D7A8-4C39-B2D9-2A51A2E21810}"/>
              </a:ext>
            </a:extLst>
          </p:cNvPr>
          <p:cNvCxnSpPr>
            <a:cxnSpLocks/>
          </p:cNvCxnSpPr>
          <p:nvPr/>
        </p:nvCxnSpPr>
        <p:spPr>
          <a:xfrm flipH="1">
            <a:off x="6368476" y="5103090"/>
            <a:ext cx="447962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D127AB0-5BA5-4D8A-8F2F-315E17D176EA}"/>
              </a:ext>
            </a:extLst>
          </p:cNvPr>
          <p:cNvSpPr txBox="1"/>
          <p:nvPr/>
        </p:nvSpPr>
        <p:spPr>
          <a:xfrm>
            <a:off x="6816438" y="4918424"/>
            <a:ext cx="1473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keep checked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83B8FD4-73A7-4B18-8EDC-45575AB32CFE}"/>
              </a:ext>
            </a:extLst>
          </p:cNvPr>
          <p:cNvCxnSpPr>
            <a:cxnSpLocks/>
          </p:cNvCxnSpPr>
          <p:nvPr/>
        </p:nvCxnSpPr>
        <p:spPr>
          <a:xfrm flipH="1">
            <a:off x="5835162" y="2946462"/>
            <a:ext cx="447962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D23C46-FDFB-4FF7-B5D2-B2E7320C0026}"/>
              </a:ext>
            </a:extLst>
          </p:cNvPr>
          <p:cNvSpPr txBox="1"/>
          <p:nvPr/>
        </p:nvSpPr>
        <p:spPr>
          <a:xfrm>
            <a:off x="6283124" y="2761796"/>
            <a:ext cx="741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install</a:t>
            </a:r>
          </a:p>
        </p:txBody>
      </p:sp>
    </p:spTree>
    <p:extLst>
      <p:ext uri="{BB962C8B-B14F-4D97-AF65-F5344CB8AC3E}">
        <p14:creationId xmlns:p14="http://schemas.microsoft.com/office/powerpoint/2010/main" val="2944867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1D56A8C-25EC-4215-BB6B-391D14FD3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810" y="1457050"/>
            <a:ext cx="7554379" cy="3943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01CB0F-2CAD-4874-852C-A6D2194BCAEA}"/>
              </a:ext>
            </a:extLst>
          </p:cNvPr>
          <p:cNvSpPr txBox="1"/>
          <p:nvPr/>
        </p:nvSpPr>
        <p:spPr>
          <a:xfrm>
            <a:off x="2989505" y="3460838"/>
            <a:ext cx="2129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type your code here,</a:t>
            </a:r>
          </a:p>
          <a:p>
            <a:r>
              <a:rPr lang="en-IN" dirty="0">
                <a:solidFill>
                  <a:srgbClr val="FF0000"/>
                </a:solidFill>
              </a:rPr>
              <a:t>press F5 to run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B8BFBE-3C43-4D61-8C86-25650F43BACE}"/>
              </a:ext>
            </a:extLst>
          </p:cNvPr>
          <p:cNvSpPr txBox="1"/>
          <p:nvPr/>
        </p:nvSpPr>
        <p:spPr>
          <a:xfrm>
            <a:off x="6655573" y="4267200"/>
            <a:ext cx="2584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after running the code,</a:t>
            </a:r>
          </a:p>
          <a:p>
            <a:r>
              <a:rPr lang="en-IN" dirty="0">
                <a:solidFill>
                  <a:srgbClr val="FF0000"/>
                </a:solidFill>
              </a:rPr>
              <a:t>results are displayed here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39CD3E-8B12-4F9A-8DA1-7140EDA74D49}"/>
              </a:ext>
            </a:extLst>
          </p:cNvPr>
          <p:cNvCxnSpPr>
            <a:cxnSpLocks/>
          </p:cNvCxnSpPr>
          <p:nvPr/>
        </p:nvCxnSpPr>
        <p:spPr>
          <a:xfrm flipH="1">
            <a:off x="2989505" y="1797727"/>
            <a:ext cx="447962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CBA8B8-CB57-4C66-9FBA-1976D38C6DA2}"/>
              </a:ext>
            </a:extLst>
          </p:cNvPr>
          <p:cNvSpPr txBox="1"/>
          <p:nvPr/>
        </p:nvSpPr>
        <p:spPr>
          <a:xfrm>
            <a:off x="3437467" y="1613061"/>
            <a:ext cx="1319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.py code file</a:t>
            </a:r>
          </a:p>
        </p:txBody>
      </p:sp>
    </p:spTree>
    <p:extLst>
      <p:ext uri="{BB962C8B-B14F-4D97-AF65-F5344CB8AC3E}">
        <p14:creationId xmlns:p14="http://schemas.microsoft.com/office/powerpoint/2010/main" val="4265470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3A2B8A-6312-47D8-AE7C-5C1E53B69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547" y="1585655"/>
            <a:ext cx="8106906" cy="36866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0593F-94A9-4546-81C6-1EBA3C145288}"/>
              </a:ext>
            </a:extLst>
          </p:cNvPr>
          <p:cNvSpPr txBox="1"/>
          <p:nvPr/>
        </p:nvSpPr>
        <p:spPr>
          <a:xfrm>
            <a:off x="3115734" y="3943439"/>
            <a:ext cx="2129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type your code here,</a:t>
            </a:r>
          </a:p>
          <a:p>
            <a:r>
              <a:rPr lang="en-IN" dirty="0">
                <a:solidFill>
                  <a:srgbClr val="FF0000"/>
                </a:solidFill>
              </a:rPr>
              <a:t>save before running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52A8A-4EF5-4783-806B-74FA9F8CD40D}"/>
              </a:ext>
            </a:extLst>
          </p:cNvPr>
          <p:cNvSpPr txBox="1"/>
          <p:nvPr/>
        </p:nvSpPr>
        <p:spPr>
          <a:xfrm>
            <a:off x="7035357" y="4173470"/>
            <a:ext cx="2204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after saving the code,</a:t>
            </a:r>
          </a:p>
          <a:p>
            <a:r>
              <a:rPr lang="en-IN" dirty="0">
                <a:solidFill>
                  <a:srgbClr val="FF0000"/>
                </a:solidFill>
              </a:rPr>
              <a:t>run the code here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B591F64-4FBE-49FD-B43E-30DF06D1A042}"/>
              </a:ext>
            </a:extLst>
          </p:cNvPr>
          <p:cNvCxnSpPr>
            <a:cxnSpLocks/>
          </p:cNvCxnSpPr>
          <p:nvPr/>
        </p:nvCxnSpPr>
        <p:spPr>
          <a:xfrm flipH="1">
            <a:off x="2667772" y="1882393"/>
            <a:ext cx="447962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7B3D411-2657-4465-BA67-F1C48341BCF0}"/>
              </a:ext>
            </a:extLst>
          </p:cNvPr>
          <p:cNvSpPr txBox="1"/>
          <p:nvPr/>
        </p:nvSpPr>
        <p:spPr>
          <a:xfrm>
            <a:off x="3115734" y="1697727"/>
            <a:ext cx="1319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.py code file</a:t>
            </a:r>
          </a:p>
        </p:txBody>
      </p:sp>
    </p:spTree>
    <p:extLst>
      <p:ext uri="{BB962C8B-B14F-4D97-AF65-F5344CB8AC3E}">
        <p14:creationId xmlns:p14="http://schemas.microsoft.com/office/powerpoint/2010/main" val="188454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AC8EA3-57E7-43D7-9DDB-011061AFC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662" y="1595437"/>
            <a:ext cx="7686675" cy="3667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7E3F3B-0032-4C9C-9822-E0D9FC44289F}"/>
              </a:ext>
            </a:extLst>
          </p:cNvPr>
          <p:cNvSpPr txBox="1"/>
          <p:nvPr/>
        </p:nvSpPr>
        <p:spPr>
          <a:xfrm>
            <a:off x="3370707" y="3620273"/>
            <a:ext cx="2129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type your code here,</a:t>
            </a:r>
          </a:p>
          <a:p>
            <a:r>
              <a:rPr lang="en-IN" dirty="0">
                <a:solidFill>
                  <a:srgbClr val="FF0000"/>
                </a:solidFill>
              </a:rPr>
              <a:t>save before running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1EC8D0-EF79-4B6C-BA55-6B5FF913B133}"/>
              </a:ext>
            </a:extLst>
          </p:cNvPr>
          <p:cNvSpPr txBox="1"/>
          <p:nvPr/>
        </p:nvSpPr>
        <p:spPr>
          <a:xfrm>
            <a:off x="7321684" y="3943439"/>
            <a:ext cx="2204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after saving the code,</a:t>
            </a:r>
          </a:p>
          <a:p>
            <a:r>
              <a:rPr lang="en-IN" dirty="0">
                <a:solidFill>
                  <a:srgbClr val="FF0000"/>
                </a:solidFill>
              </a:rPr>
              <a:t>run the code here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A7008A-309E-4F00-97B6-E75F3BE17FD2}"/>
              </a:ext>
            </a:extLst>
          </p:cNvPr>
          <p:cNvCxnSpPr>
            <a:cxnSpLocks/>
          </p:cNvCxnSpPr>
          <p:nvPr/>
        </p:nvCxnSpPr>
        <p:spPr>
          <a:xfrm flipH="1">
            <a:off x="3064936" y="2011702"/>
            <a:ext cx="447962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DBD19C3-C778-428C-B131-B1974B1BD048}"/>
              </a:ext>
            </a:extLst>
          </p:cNvPr>
          <p:cNvSpPr txBox="1"/>
          <p:nvPr/>
        </p:nvSpPr>
        <p:spPr>
          <a:xfrm>
            <a:off x="3512898" y="1827036"/>
            <a:ext cx="1319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.py code file</a:t>
            </a:r>
          </a:p>
        </p:txBody>
      </p:sp>
    </p:spTree>
    <p:extLst>
      <p:ext uri="{BB962C8B-B14F-4D97-AF65-F5344CB8AC3E}">
        <p14:creationId xmlns:p14="http://schemas.microsoft.com/office/powerpoint/2010/main" val="3457843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E861B7-4F36-4F7C-B8FC-41697CCCA9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6" b="32469"/>
          <a:stretch/>
        </p:blipFill>
        <p:spPr>
          <a:xfrm>
            <a:off x="2326939" y="1107593"/>
            <a:ext cx="3857625" cy="44196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E19297-A059-4DFD-906C-A632FFB6EB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6" b="32469"/>
          <a:stretch/>
        </p:blipFill>
        <p:spPr>
          <a:xfrm>
            <a:off x="6184564" y="1107593"/>
            <a:ext cx="3857625" cy="441960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B59A67-23DC-4777-915C-3E8B98247246}"/>
              </a:ext>
            </a:extLst>
          </p:cNvPr>
          <p:cNvCxnSpPr>
            <a:cxnSpLocks/>
          </p:cNvCxnSpPr>
          <p:nvPr/>
        </p:nvCxnSpPr>
        <p:spPr>
          <a:xfrm>
            <a:off x="6165273" y="1107593"/>
            <a:ext cx="0" cy="441960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C4F8CB-6C32-47A5-89BD-53C0C38C9D8F}"/>
              </a:ext>
            </a:extLst>
          </p:cNvPr>
          <p:cNvCxnSpPr>
            <a:cxnSpLocks/>
          </p:cNvCxnSpPr>
          <p:nvPr/>
        </p:nvCxnSpPr>
        <p:spPr>
          <a:xfrm>
            <a:off x="5552324" y="1399980"/>
            <a:ext cx="593659" cy="9631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B610555-432A-4048-A333-B5493D46F340}"/>
              </a:ext>
            </a:extLst>
          </p:cNvPr>
          <p:cNvSpPr txBox="1"/>
          <p:nvPr/>
        </p:nvSpPr>
        <p:spPr>
          <a:xfrm>
            <a:off x="4278919" y="1107593"/>
            <a:ext cx="1293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rgbClr val="FF0000"/>
                </a:solidFill>
              </a:rPr>
              <a:t>vim will open</a:t>
            </a:r>
          </a:p>
          <a:p>
            <a:r>
              <a:rPr lang="en-IN" sz="1600" dirty="0">
                <a:solidFill>
                  <a:srgbClr val="FF0000"/>
                </a:solidFill>
              </a:rPr>
              <a:t>this window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18CB7C-36C1-4A99-9165-03ACE21719C6}"/>
              </a:ext>
            </a:extLst>
          </p:cNvPr>
          <p:cNvSpPr txBox="1"/>
          <p:nvPr/>
        </p:nvSpPr>
        <p:spPr>
          <a:xfrm>
            <a:off x="7180416" y="1692368"/>
            <a:ext cx="19122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rgbClr val="FF0000"/>
                </a:solidFill>
              </a:rPr>
              <a:t>this is vim editor.</a:t>
            </a:r>
          </a:p>
          <a:p>
            <a:r>
              <a:rPr lang="en-IN" sz="1600" dirty="0">
                <a:solidFill>
                  <a:srgbClr val="FF0000"/>
                </a:solidFill>
              </a:rPr>
              <a:t>type your code here,</a:t>
            </a:r>
          </a:p>
          <a:p>
            <a:r>
              <a:rPr lang="en-IN" sz="1600" dirty="0">
                <a:solidFill>
                  <a:srgbClr val="FF0000"/>
                </a:solidFill>
              </a:rPr>
              <a:t>save before exiting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7EC61B-4481-4B9C-B0BF-58507071A359}"/>
              </a:ext>
            </a:extLst>
          </p:cNvPr>
          <p:cNvSpPr txBox="1"/>
          <p:nvPr/>
        </p:nvSpPr>
        <p:spPr>
          <a:xfrm>
            <a:off x="3030596" y="1877034"/>
            <a:ext cx="2204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after saving the code,</a:t>
            </a:r>
          </a:p>
          <a:p>
            <a:r>
              <a:rPr lang="en-IN" dirty="0">
                <a:solidFill>
                  <a:srgbClr val="FF0000"/>
                </a:solidFill>
              </a:rPr>
              <a:t>run the code here</a:t>
            </a:r>
          </a:p>
        </p:txBody>
      </p:sp>
    </p:spTree>
    <p:extLst>
      <p:ext uri="{BB962C8B-B14F-4D97-AF65-F5344CB8AC3E}">
        <p14:creationId xmlns:p14="http://schemas.microsoft.com/office/powerpoint/2010/main" val="2695206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BCBEC5-7C08-4633-BD13-ABA3F0964C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" t="17362" r="4780" b="12418"/>
          <a:stretch/>
        </p:blipFill>
        <p:spPr>
          <a:xfrm>
            <a:off x="2507588" y="1335137"/>
            <a:ext cx="1456162" cy="14781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B02A91-386A-4F0B-9F6D-8F55A3C056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7" t="5108" r="4640" b="7779"/>
          <a:stretch/>
        </p:blipFill>
        <p:spPr>
          <a:xfrm>
            <a:off x="5351764" y="1507750"/>
            <a:ext cx="1391938" cy="13438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6F6892-6BB0-41BA-A2CD-D475923381CC}"/>
                  </a:ext>
                </a:extLst>
              </p:cNvPr>
              <p:cNvSpPr txBox="1"/>
              <p:nvPr/>
            </p:nvSpPr>
            <p:spPr>
              <a:xfrm>
                <a:off x="4114345" y="2022187"/>
                <a:ext cx="13339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𝑓𝑟𝑢𝑖𝑡𝑠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_7=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6F6892-6BB0-41BA-A2CD-D47592338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345" y="2022187"/>
                <a:ext cx="1333955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22CAB0-AF72-412C-9B77-161315DB1341}"/>
                  </a:ext>
                </a:extLst>
              </p:cNvPr>
              <p:cNvSpPr txBox="1"/>
              <p:nvPr/>
            </p:nvSpPr>
            <p:spPr>
              <a:xfrm>
                <a:off x="1226151" y="2022186"/>
                <a:ext cx="1233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𝑚𝑦𝐷𝑜𝑙𝑙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22CAB0-AF72-412C-9B77-161315DB1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151" y="2022186"/>
                <a:ext cx="1233928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8D6C53E2-94C3-4859-A199-33C20E22B7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361" y="3108478"/>
            <a:ext cx="1022453" cy="10224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8F6A7F-B683-4583-B722-96A324A13E04}"/>
                  </a:ext>
                </a:extLst>
              </p:cNvPr>
              <p:cNvSpPr txBox="1"/>
              <p:nvPr/>
            </p:nvSpPr>
            <p:spPr>
              <a:xfrm>
                <a:off x="1215883" y="3435039"/>
                <a:ext cx="708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3=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8F6A7F-B683-4583-B722-96A324A13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883" y="3435039"/>
                <a:ext cx="70884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60308CC-2C93-4C81-AF10-D9A759B1E3D9}"/>
              </a:ext>
            </a:extLst>
          </p:cNvPr>
          <p:cNvSpPr txBox="1"/>
          <p:nvPr/>
        </p:nvSpPr>
        <p:spPr>
          <a:xfrm>
            <a:off x="2737513" y="3327316"/>
            <a:ext cx="393056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/>
              <a:t>3</a:t>
            </a: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73022C6-4428-4BCD-B1A9-D3FBBC0044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387" y="3044246"/>
            <a:ext cx="599027" cy="6776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C743514-449A-4D0F-A7C2-43DF9023A8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5000" r="93333">
                        <a14:foregroundMark x1="5000" y1="51944" x2="5000" y2="51944"/>
                        <a14:foregroundMark x1="48889" y1="50000" x2="48889" y2="50000"/>
                        <a14:foregroundMark x1="58611" y1="51944" x2="58611" y2="51944"/>
                        <a14:foregroundMark x1="69722" y1="53056" x2="69722" y2="53056"/>
                        <a14:foregroundMark x1="78333" y1="41944" x2="78333" y2="41944"/>
                        <a14:foregroundMark x1="92500" y1="63056" x2="92500" y2="63056"/>
                        <a14:foregroundMark x1="93333" y1="48889" x2="93333" y2="48889"/>
                        <a14:foregroundMark x1="28889" y1="20833" x2="28889" y2="20833"/>
                        <a14:foregroundMark x1="70278" y1="77222" x2="70278" y2="77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120" y="2921145"/>
            <a:ext cx="880559" cy="8805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F8629E5-9715-44A8-AA4D-BE4D26E8A3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1667" l="10000" r="90000">
                        <a14:foregroundMark x1="52656" y1="91667" x2="52656" y2="9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549" y="3619705"/>
            <a:ext cx="677643" cy="677643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23331833-EE70-4295-A65E-B153E0BF54E3}"/>
              </a:ext>
            </a:extLst>
          </p:cNvPr>
          <p:cNvSpPr/>
          <p:nvPr/>
        </p:nvSpPr>
        <p:spPr>
          <a:xfrm>
            <a:off x="4776966" y="2874749"/>
            <a:ext cx="2062308" cy="1422599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5485390-1BD7-4577-9A04-BE5407EBBC18}"/>
                  </a:ext>
                </a:extLst>
              </p:cNvPr>
              <p:cNvSpPr txBox="1"/>
              <p:nvPr/>
            </p:nvSpPr>
            <p:spPr>
              <a:xfrm>
                <a:off x="3272686" y="3413970"/>
                <a:ext cx="1533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𝑁𝑒𝑤𝑆𝑡𝑢𝑓𝑓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5485390-1BD7-4577-9A04-BE5407EBB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686" y="3413970"/>
                <a:ext cx="1533112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9625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BCBEC5-7C08-4633-BD13-ABA3F0964C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" t="17362" r="4780" b="12418"/>
          <a:stretch/>
        </p:blipFill>
        <p:spPr>
          <a:xfrm>
            <a:off x="2625758" y="1709554"/>
            <a:ext cx="1022453" cy="10378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22CAB0-AF72-412C-9B77-161315DB1341}"/>
                  </a:ext>
                </a:extLst>
              </p:cNvPr>
              <p:cNvSpPr txBox="1"/>
              <p:nvPr/>
            </p:nvSpPr>
            <p:spPr>
              <a:xfrm>
                <a:off x="1226151" y="2022186"/>
                <a:ext cx="1338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𝑚𝑦𝐷𝑜𝑙𝑙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22CAB0-AF72-412C-9B77-161315DB1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151" y="2022186"/>
                <a:ext cx="1338764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60308CC-2C93-4C81-AF10-D9A759B1E3D9}"/>
              </a:ext>
            </a:extLst>
          </p:cNvPr>
          <p:cNvSpPr txBox="1"/>
          <p:nvPr/>
        </p:nvSpPr>
        <p:spPr>
          <a:xfrm>
            <a:off x="4609270" y="1914464"/>
            <a:ext cx="393056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/>
              <a:t>3</a:t>
            </a: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73022C6-4428-4BCD-B1A9-D3FBBC0044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005" y="3060512"/>
            <a:ext cx="428206" cy="48440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C743514-449A-4D0F-A7C2-43DF9023A8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5000" r="93333">
                        <a14:foregroundMark x1="5000" y1="51944" x2="5000" y2="51944"/>
                        <a14:foregroundMark x1="48889" y1="50000" x2="48889" y2="50000"/>
                        <a14:foregroundMark x1="58611" y1="51944" x2="58611" y2="51944"/>
                        <a14:foregroundMark x1="69722" y1="53056" x2="69722" y2="53056"/>
                        <a14:foregroundMark x1="78333" y1="41944" x2="78333" y2="41944"/>
                        <a14:foregroundMark x1="92500" y1="63056" x2="92500" y2="63056"/>
                        <a14:foregroundMark x1="93333" y1="48889" x2="93333" y2="48889"/>
                        <a14:foregroundMark x1="28889" y1="20833" x2="28889" y2="20833"/>
                        <a14:foregroundMark x1="70278" y1="77222" x2="70278" y2="77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984" y="3544915"/>
            <a:ext cx="599658" cy="5996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F8629E5-9715-44A8-AA4D-BE4D26E8A3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1667" l="10000" r="90000">
                        <a14:foregroundMark x1="52656" y1="91667" x2="52656" y2="9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446" y="2948726"/>
            <a:ext cx="550100" cy="550100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23331833-EE70-4295-A65E-B153E0BF54E3}"/>
              </a:ext>
            </a:extLst>
          </p:cNvPr>
          <p:cNvSpPr/>
          <p:nvPr/>
        </p:nvSpPr>
        <p:spPr>
          <a:xfrm>
            <a:off x="2969062" y="2892892"/>
            <a:ext cx="906224" cy="1422599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5485390-1BD7-4577-9A04-BE5407EBBC18}"/>
                  </a:ext>
                </a:extLst>
              </p:cNvPr>
              <p:cNvSpPr txBox="1"/>
              <p:nvPr/>
            </p:nvSpPr>
            <p:spPr>
              <a:xfrm>
                <a:off x="1219866" y="3244334"/>
                <a:ext cx="1638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𝑁𝑒𝑤𝑆𝑡𝑢𝑓𝑓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5485390-1BD7-4577-9A04-BE5407EBB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866" y="3244334"/>
                <a:ext cx="1638525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C2F095F2-53B0-4D33-982D-CC776DC19E59}"/>
              </a:ext>
            </a:extLst>
          </p:cNvPr>
          <p:cNvSpPr/>
          <p:nvPr/>
        </p:nvSpPr>
        <p:spPr>
          <a:xfrm>
            <a:off x="3759389" y="1881618"/>
            <a:ext cx="617438" cy="660892"/>
          </a:xfrm>
          <a:prstGeom prst="mathMultiply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Equals 4">
            <a:extLst>
              <a:ext uri="{FF2B5EF4-FFF2-40B4-BE49-F238E27FC236}">
                <a16:creationId xmlns:a16="http://schemas.microsoft.com/office/drawing/2014/main" id="{4F36453A-CB84-4A59-BB77-DCAF13D9D09D}"/>
              </a:ext>
            </a:extLst>
          </p:cNvPr>
          <p:cNvSpPr/>
          <p:nvPr/>
        </p:nvSpPr>
        <p:spPr>
          <a:xfrm>
            <a:off x="5233785" y="1881487"/>
            <a:ext cx="617438" cy="660892"/>
          </a:xfrm>
          <a:prstGeom prst="mathEqual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B9902A2-11C8-4DAF-892D-70B646D611B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9205" b="84171" l="4300" r="88400">
                        <a14:foregroundMark x1="8300" y1="52738" x2="8300" y2="52738"/>
                        <a14:foregroundMark x1="4300" y1="65341" x2="4300" y2="65341"/>
                        <a14:foregroundMark x1="31300" y1="64666" x2="31300" y2="64666"/>
                        <a14:foregroundMark x1="31300" y1="63241" x2="31300" y2="63241"/>
                        <a14:foregroundMark x1="65700" y1="82596" x2="65700" y2="82596"/>
                        <a14:foregroundMark x1="40900" y1="83496" x2="40900" y2="83496"/>
                        <a14:foregroundMark x1="71900" y1="76294" x2="71900" y2="76294"/>
                        <a14:foregroundMark x1="88400" y1="67667" x2="88400" y2="67667"/>
                        <a14:foregroundMark x1="53600" y1="22281" x2="53600" y2="22281"/>
                        <a14:foregroundMark x1="53300" y1="19205" x2="53300" y2="19205"/>
                        <a14:foregroundMark x1="66700" y1="83946" x2="66700" y2="83946"/>
                        <a14:foregroundMark x1="39600" y1="84171" x2="39600" y2="84171"/>
                        <a14:backgroundMark x1="23500" y1="49962" x2="23500" y2="499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08" t="17362" r="4780" b="12418"/>
          <a:stretch/>
        </p:blipFill>
        <p:spPr>
          <a:xfrm>
            <a:off x="5962401" y="1619674"/>
            <a:ext cx="1102305" cy="111893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D2EAC53-C234-4F42-AC6F-711D8E81BF7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9205" b="84171" l="4300" r="88400">
                        <a14:foregroundMark x1="8300" y1="52738" x2="8300" y2="52738"/>
                        <a14:foregroundMark x1="4300" y1="65341" x2="4300" y2="65341"/>
                        <a14:foregroundMark x1="31300" y1="64666" x2="31300" y2="64666"/>
                        <a14:foregroundMark x1="31300" y1="63241" x2="31300" y2="63241"/>
                        <a14:foregroundMark x1="65700" y1="82596" x2="65700" y2="82596"/>
                        <a14:foregroundMark x1="40900" y1="83496" x2="40900" y2="83496"/>
                        <a14:foregroundMark x1="71900" y1="76294" x2="71900" y2="76294"/>
                        <a14:foregroundMark x1="88400" y1="67667" x2="88400" y2="67667"/>
                        <a14:foregroundMark x1="53600" y1="22281" x2="53600" y2="22281"/>
                        <a14:foregroundMark x1="53300" y1="19205" x2="53300" y2="19205"/>
                        <a14:foregroundMark x1="66700" y1="83946" x2="66700" y2="83946"/>
                        <a14:foregroundMark x1="39600" y1="84171" x2="39600" y2="84171"/>
                        <a14:backgroundMark x1="23500" y1="49962" x2="23500" y2="499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08" t="17362" r="4780" b="12418"/>
          <a:stretch/>
        </p:blipFill>
        <p:spPr>
          <a:xfrm>
            <a:off x="6624731" y="1523208"/>
            <a:ext cx="1102305" cy="111893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694D7E0-46ED-43EF-9E14-2EA7B9B699A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9205" b="84171" l="4300" r="88400">
                        <a14:foregroundMark x1="8300" y1="52738" x2="8300" y2="52738"/>
                        <a14:foregroundMark x1="4300" y1="65341" x2="4300" y2="65341"/>
                        <a14:foregroundMark x1="31300" y1="64666" x2="31300" y2="64666"/>
                        <a14:foregroundMark x1="31300" y1="63241" x2="31300" y2="63241"/>
                        <a14:foregroundMark x1="65700" y1="82596" x2="65700" y2="82596"/>
                        <a14:foregroundMark x1="40900" y1="83496" x2="40900" y2="83496"/>
                        <a14:foregroundMark x1="71900" y1="76294" x2="71900" y2="76294"/>
                        <a14:foregroundMark x1="88400" y1="67667" x2="88400" y2="67667"/>
                        <a14:foregroundMark x1="53600" y1="22281" x2="53600" y2="22281"/>
                        <a14:foregroundMark x1="53300" y1="19205" x2="53300" y2="19205"/>
                        <a14:foregroundMark x1="66700" y1="83946" x2="66700" y2="83946"/>
                        <a14:foregroundMark x1="39600" y1="84171" x2="39600" y2="84171"/>
                        <a14:backgroundMark x1="23500" y1="49962" x2="23500" y2="499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08" t="17362" r="4780" b="12418"/>
          <a:stretch/>
        </p:blipFill>
        <p:spPr>
          <a:xfrm>
            <a:off x="6288121" y="1834855"/>
            <a:ext cx="1102305" cy="1118938"/>
          </a:xfrm>
          <a:prstGeom prst="rect">
            <a:avLst/>
          </a:prstGeom>
        </p:spPr>
      </p:pic>
      <p:sp>
        <p:nvSpPr>
          <p:cNvPr id="8" name="Plus Sign 7">
            <a:extLst>
              <a:ext uri="{FF2B5EF4-FFF2-40B4-BE49-F238E27FC236}">
                <a16:creationId xmlns:a16="http://schemas.microsoft.com/office/drawing/2014/main" id="{168A50F6-240C-4270-95EE-8C296A39EB36}"/>
              </a:ext>
            </a:extLst>
          </p:cNvPr>
          <p:cNvSpPr/>
          <p:nvPr/>
        </p:nvSpPr>
        <p:spPr>
          <a:xfrm>
            <a:off x="3892782" y="3183852"/>
            <a:ext cx="617438" cy="660892"/>
          </a:xfrm>
          <a:prstGeom prst="mathPlu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55808D-B210-4331-BE18-15B59A9A0AE7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32" t="7139" r="21986" b="13805"/>
          <a:stretch/>
        </p:blipFill>
        <p:spPr>
          <a:xfrm>
            <a:off x="4805624" y="3563050"/>
            <a:ext cx="443745" cy="660892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86DFE965-A20B-4C37-B7CB-285183E8226D}"/>
              </a:ext>
            </a:extLst>
          </p:cNvPr>
          <p:cNvSpPr/>
          <p:nvPr/>
        </p:nvSpPr>
        <p:spPr>
          <a:xfrm>
            <a:off x="4538027" y="2886076"/>
            <a:ext cx="905980" cy="1422599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DEB9671-3911-4D2A-9DF4-6066368D37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03" y="3104711"/>
            <a:ext cx="428206" cy="48440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305693A-C2A8-4A4E-83A1-43974C8687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5000" r="93333">
                        <a14:foregroundMark x1="5000" y1="51944" x2="5000" y2="51944"/>
                        <a14:foregroundMark x1="48889" y1="50000" x2="48889" y2="50000"/>
                        <a14:foregroundMark x1="58611" y1="51944" x2="58611" y2="51944"/>
                        <a14:foregroundMark x1="69722" y1="53056" x2="69722" y2="53056"/>
                        <a14:foregroundMark x1="78333" y1="41944" x2="78333" y2="41944"/>
                        <a14:foregroundMark x1="92500" y1="63056" x2="92500" y2="63056"/>
                        <a14:foregroundMark x1="93333" y1="48889" x2="93333" y2="48889"/>
                        <a14:foregroundMark x1="28889" y1="20833" x2="28889" y2="20833"/>
                        <a14:foregroundMark x1="70278" y1="77222" x2="70278" y2="77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553" y="3597375"/>
            <a:ext cx="599658" cy="59965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16F78AF-84F0-4ABE-A6CB-36D77571D9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1667" l="10000" r="90000">
                        <a14:foregroundMark x1="52656" y1="91667" x2="52656" y2="9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991" y="3043145"/>
            <a:ext cx="550100" cy="5501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8D9CBDF-55DB-41C9-8141-F8EC36A6EA7D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32" t="7139" r="21986" b="13805"/>
          <a:stretch/>
        </p:blipFill>
        <p:spPr>
          <a:xfrm>
            <a:off x="7071305" y="3570023"/>
            <a:ext cx="443745" cy="660892"/>
          </a:xfrm>
          <a:prstGeom prst="rect">
            <a:avLst/>
          </a:prstGeom>
        </p:spPr>
      </p:pic>
      <p:sp>
        <p:nvSpPr>
          <p:cNvPr id="34" name="Equals 33">
            <a:extLst>
              <a:ext uri="{FF2B5EF4-FFF2-40B4-BE49-F238E27FC236}">
                <a16:creationId xmlns:a16="http://schemas.microsoft.com/office/drawing/2014/main" id="{B3357249-BA48-47F0-B9CD-39EF0D31164D}"/>
              </a:ext>
            </a:extLst>
          </p:cNvPr>
          <p:cNvSpPr/>
          <p:nvPr/>
        </p:nvSpPr>
        <p:spPr>
          <a:xfrm>
            <a:off x="5520750" y="3239577"/>
            <a:ext cx="617438" cy="660892"/>
          </a:xfrm>
          <a:prstGeom prst="mathEqual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8634022-F13A-407B-8B02-6C81D8459E54}"/>
              </a:ext>
            </a:extLst>
          </p:cNvPr>
          <p:cNvSpPr/>
          <p:nvPr/>
        </p:nvSpPr>
        <p:spPr>
          <a:xfrm>
            <a:off x="6374468" y="2937091"/>
            <a:ext cx="1428755" cy="1422599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F23C119-4E5C-4A7F-9416-436FFA06917A}"/>
              </a:ext>
            </a:extLst>
          </p:cNvPr>
          <p:cNvCxnSpPr>
            <a:cxnSpLocks/>
          </p:cNvCxnSpPr>
          <p:nvPr/>
        </p:nvCxnSpPr>
        <p:spPr>
          <a:xfrm flipH="1">
            <a:off x="4105856" y="1531236"/>
            <a:ext cx="23123" cy="40643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3718D59-C199-427C-B687-E1DCCBC2446E}"/>
              </a:ext>
            </a:extLst>
          </p:cNvPr>
          <p:cNvSpPr txBox="1"/>
          <p:nvPr/>
        </p:nvSpPr>
        <p:spPr>
          <a:xfrm>
            <a:off x="3169275" y="1249899"/>
            <a:ext cx="2191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rgbClr val="FF0000"/>
                </a:solidFill>
              </a:rPr>
              <a:t>multiplication operation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8E0CFB-E7B5-4C93-B7A7-31C2ECD5AED7}"/>
              </a:ext>
            </a:extLst>
          </p:cNvPr>
          <p:cNvCxnSpPr>
            <a:cxnSpLocks/>
          </p:cNvCxnSpPr>
          <p:nvPr/>
        </p:nvCxnSpPr>
        <p:spPr>
          <a:xfrm flipV="1">
            <a:off x="4059676" y="3872763"/>
            <a:ext cx="115163" cy="40820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9C7071B-94CD-4290-884E-61A45A21098D}"/>
              </a:ext>
            </a:extLst>
          </p:cNvPr>
          <p:cNvSpPr txBox="1"/>
          <p:nvPr/>
        </p:nvSpPr>
        <p:spPr>
          <a:xfrm>
            <a:off x="3396677" y="4223942"/>
            <a:ext cx="1736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rgbClr val="FF0000"/>
                </a:solidFill>
              </a:rPr>
              <a:t>addition operation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B4FA999-6492-428F-9278-7F4D3274245B}"/>
              </a:ext>
            </a:extLst>
          </p:cNvPr>
          <p:cNvCxnSpPr>
            <a:cxnSpLocks/>
          </p:cNvCxnSpPr>
          <p:nvPr/>
        </p:nvCxnSpPr>
        <p:spPr>
          <a:xfrm>
            <a:off x="2014816" y="1779439"/>
            <a:ext cx="257618" cy="3032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F83E16A-BE76-4C63-9B9C-03CCFDA6DABF}"/>
              </a:ext>
            </a:extLst>
          </p:cNvPr>
          <p:cNvSpPr txBox="1"/>
          <p:nvPr/>
        </p:nvSpPr>
        <p:spPr>
          <a:xfrm>
            <a:off x="1508565" y="1449757"/>
            <a:ext cx="1553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rgbClr val="FF0000"/>
                </a:solidFill>
              </a:rPr>
              <a:t>assign operation</a:t>
            </a:r>
          </a:p>
        </p:txBody>
      </p:sp>
    </p:spTree>
    <p:extLst>
      <p:ext uri="{BB962C8B-B14F-4D97-AF65-F5344CB8AC3E}">
        <p14:creationId xmlns:p14="http://schemas.microsoft.com/office/powerpoint/2010/main" val="2231161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01F1E31-89A3-42B6-A0D3-DED1AAB9B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601" y="1632281"/>
            <a:ext cx="5896798" cy="34675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C20681-A9D8-403D-8C51-090D0AC5D953}"/>
              </a:ext>
            </a:extLst>
          </p:cNvPr>
          <p:cNvSpPr txBox="1"/>
          <p:nvPr/>
        </p:nvSpPr>
        <p:spPr>
          <a:xfrm>
            <a:off x="7474736" y="3037530"/>
            <a:ext cx="1442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rgbClr val="FF0000"/>
                </a:solidFill>
              </a:rPr>
              <a:t>commented lines</a:t>
            </a:r>
          </a:p>
          <a:p>
            <a:r>
              <a:rPr lang="en-IN" sz="1400" dirty="0">
                <a:solidFill>
                  <a:srgbClr val="FF0000"/>
                </a:solidFill>
              </a:rPr>
              <a:t>start with #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CB28D92-28A6-450C-9A57-5F1DB3B6DA20}"/>
              </a:ext>
            </a:extLst>
          </p:cNvPr>
          <p:cNvCxnSpPr>
            <a:cxnSpLocks/>
          </p:cNvCxnSpPr>
          <p:nvPr/>
        </p:nvCxnSpPr>
        <p:spPr>
          <a:xfrm flipH="1">
            <a:off x="6900334" y="3289930"/>
            <a:ext cx="574402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ACE9151-5F25-4857-B74B-FCDDA7D70F46}"/>
              </a:ext>
            </a:extLst>
          </p:cNvPr>
          <p:cNvSpPr txBox="1"/>
          <p:nvPr/>
        </p:nvSpPr>
        <p:spPr>
          <a:xfrm>
            <a:off x="6259527" y="1632281"/>
            <a:ext cx="1826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rgbClr val="FF0000"/>
                </a:solidFill>
              </a:rPr>
              <a:t>additional libraries are</a:t>
            </a:r>
          </a:p>
          <a:p>
            <a:r>
              <a:rPr lang="en-IN" sz="1400" dirty="0">
                <a:solidFill>
                  <a:srgbClr val="FF0000"/>
                </a:solidFill>
              </a:rPr>
              <a:t>loaded like this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46233A-3E0B-4521-9F76-C51FBD58E745}"/>
              </a:ext>
            </a:extLst>
          </p:cNvPr>
          <p:cNvCxnSpPr>
            <a:cxnSpLocks/>
          </p:cNvCxnSpPr>
          <p:nvPr/>
        </p:nvCxnSpPr>
        <p:spPr>
          <a:xfrm flipH="1" flipV="1">
            <a:off x="4763413" y="1845733"/>
            <a:ext cx="1432857" cy="835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0E6AFC7-4D21-4FA4-94F0-8302F7212662}"/>
              </a:ext>
            </a:extLst>
          </p:cNvPr>
          <p:cNvSpPr txBox="1"/>
          <p:nvPr/>
        </p:nvSpPr>
        <p:spPr>
          <a:xfrm>
            <a:off x="5926667" y="2254012"/>
            <a:ext cx="2099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rgbClr val="FF0000"/>
                </a:solidFill>
              </a:rPr>
              <a:t>using strings as comments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CEA4AF-DAA8-4C77-9621-5F87272C8065}"/>
              </a:ext>
            </a:extLst>
          </p:cNvPr>
          <p:cNvCxnSpPr>
            <a:cxnSpLocks/>
          </p:cNvCxnSpPr>
          <p:nvPr/>
        </p:nvCxnSpPr>
        <p:spPr>
          <a:xfrm flipH="1">
            <a:off x="5479264" y="2407900"/>
            <a:ext cx="44740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578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230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udy</dc:creator>
  <cp:lastModifiedBy>udy</cp:lastModifiedBy>
  <cp:revision>24</cp:revision>
  <dcterms:created xsi:type="dcterms:W3CDTF">2023-11-03T08:15:58Z</dcterms:created>
  <dcterms:modified xsi:type="dcterms:W3CDTF">2023-12-21T13:21:35Z</dcterms:modified>
</cp:coreProperties>
</file>