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font" Target="fonts/PlayfairDisplay-bold.fntdata"/><Relationship Id="rId22" Type="http://schemas.openxmlformats.org/officeDocument/2006/relationships/font" Target="fonts/RobotoMono-italic.fntdata"/><Relationship Id="rId10" Type="http://schemas.openxmlformats.org/officeDocument/2006/relationships/font" Target="fonts/PlayfairDisplay-regular.fntdata"/><Relationship Id="rId21" Type="http://schemas.openxmlformats.org/officeDocument/2006/relationships/font" Target="fonts/RobotoMono-bold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e26569d9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e26569d9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e26569d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e26569d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e26569d98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e26569d9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5093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5100"/>
              <a:t>QUIZZO</a:t>
            </a:r>
            <a:endParaRPr sz="5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900"/>
              <a:t>A fun multiplayer quizzing platform</a:t>
            </a:r>
            <a:endParaRPr sz="29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UTHKARSH SRINIVASAN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48947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Purpose/Goal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800"/>
              <a:t>Create a multiplayer quiz server that enable players to answer questions at their own pace with choices across different categories.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675" y="1328226"/>
            <a:ext cx="4045199" cy="26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Design Implementation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7400"/>
              <a:t>Server Setup:</a:t>
            </a:r>
            <a:endParaRPr b="1"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2966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ja" sz="4286"/>
              <a:t>TCP socket-based communication.</a:t>
            </a:r>
            <a:endParaRPr sz="4286"/>
          </a:p>
          <a:p>
            <a:pPr indent="-2966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 sz="4286"/>
              <a:t>Handles up to 2 clients concurrently via multithreading.</a:t>
            </a:r>
            <a:endParaRPr sz="4286"/>
          </a:p>
          <a:p>
            <a:pPr indent="-299533" lvl="0" marL="457200" rtl="0" algn="l">
              <a:spcBef>
                <a:spcPts val="0"/>
              </a:spcBef>
              <a:spcAft>
                <a:spcPts val="0"/>
              </a:spcAft>
              <a:buSzPct val="118576"/>
              <a:buChar char="●"/>
            </a:pPr>
            <a:r>
              <a:rPr b="1" lang="ja" sz="376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send_to_all()</a:t>
            </a:r>
            <a:r>
              <a:rPr lang="ja" sz="3768">
                <a:latin typeface="Arial"/>
                <a:ea typeface="Arial"/>
                <a:cs typeface="Arial"/>
                <a:sym typeface="Arial"/>
              </a:rPr>
              <a:t>: Sends a message to all connected clients. This is used to broadcast questions, scores, and other updates to both players.</a:t>
            </a:r>
            <a:endParaRPr sz="3768">
              <a:latin typeface="Arial"/>
              <a:ea typeface="Arial"/>
              <a:cs typeface="Arial"/>
              <a:sym typeface="Arial"/>
            </a:endParaRPr>
          </a:p>
          <a:p>
            <a:pPr indent="-299533" lvl="0" marL="457200" rtl="0" algn="l">
              <a:spcBef>
                <a:spcPts val="0"/>
              </a:spcBef>
              <a:spcAft>
                <a:spcPts val="0"/>
              </a:spcAft>
              <a:buSzPct val="118576"/>
              <a:buChar char="●"/>
            </a:pPr>
            <a:r>
              <a:rPr b="1" lang="ja" sz="376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roll_dice()</a:t>
            </a:r>
            <a:r>
              <a:rPr lang="ja" sz="3768">
                <a:latin typeface="Arial"/>
                <a:ea typeface="Arial"/>
                <a:cs typeface="Arial"/>
                <a:sym typeface="Arial"/>
              </a:rPr>
              <a:t>: Generates a random number between 1 and 6 (simulating a dice roll) for determining who chooses the category.</a:t>
            </a:r>
            <a:endParaRPr sz="3768">
              <a:latin typeface="Arial"/>
              <a:ea typeface="Arial"/>
              <a:cs typeface="Arial"/>
              <a:sym typeface="Arial"/>
            </a:endParaRPr>
          </a:p>
          <a:p>
            <a:pPr indent="-299533" lvl="0" marL="457200" rtl="0" algn="l">
              <a:spcBef>
                <a:spcPts val="0"/>
              </a:spcBef>
              <a:spcAft>
                <a:spcPts val="0"/>
              </a:spcAft>
              <a:buSzPct val="118576"/>
              <a:buChar char="●"/>
            </a:pPr>
            <a:r>
              <a:rPr b="1" lang="ja" sz="376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send_question()</a:t>
            </a:r>
            <a:r>
              <a:rPr lang="ja" sz="3768">
                <a:latin typeface="Arial"/>
                <a:ea typeface="Arial"/>
                <a:cs typeface="Arial"/>
                <a:sym typeface="Arial"/>
              </a:rPr>
              <a:t>: Sends the current question and its options to the clients based on the selected category.</a:t>
            </a:r>
            <a:endParaRPr sz="3768">
              <a:latin typeface="Arial"/>
              <a:ea typeface="Arial"/>
              <a:cs typeface="Arial"/>
              <a:sym typeface="Arial"/>
            </a:endParaRPr>
          </a:p>
          <a:p>
            <a:pPr indent="-299533" lvl="0" marL="457200" rtl="0" algn="l">
              <a:spcBef>
                <a:spcPts val="0"/>
              </a:spcBef>
              <a:spcAft>
                <a:spcPts val="0"/>
              </a:spcAft>
              <a:buSzPct val="118576"/>
              <a:buChar char="●"/>
            </a:pPr>
            <a:r>
              <a:rPr b="1" lang="ja" sz="376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display_scoreboard()</a:t>
            </a:r>
            <a:r>
              <a:rPr lang="ja" sz="3768">
                <a:latin typeface="Arial"/>
                <a:ea typeface="Arial"/>
                <a:cs typeface="Arial"/>
                <a:sym typeface="Arial"/>
              </a:rPr>
              <a:t>: Displays the final scoreboard after all questions are answered. It compares the scores of both players and announces the winner.</a:t>
            </a:r>
            <a:endParaRPr sz="3768">
              <a:latin typeface="Arial"/>
              <a:ea typeface="Arial"/>
              <a:cs typeface="Arial"/>
              <a:sym typeface="Arial"/>
            </a:endParaRPr>
          </a:p>
          <a:p>
            <a:pPr indent="-299533" lvl="0" marL="457200" rtl="0" algn="l">
              <a:spcBef>
                <a:spcPts val="0"/>
              </a:spcBef>
              <a:spcAft>
                <a:spcPts val="0"/>
              </a:spcAft>
              <a:buSzPct val="118576"/>
              <a:buChar char="●"/>
            </a:pPr>
            <a:r>
              <a:rPr b="1" lang="ja" sz="376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check_answers()</a:t>
            </a:r>
            <a:r>
              <a:rPr lang="ja" sz="3768">
                <a:latin typeface="Arial"/>
                <a:ea typeface="Arial"/>
                <a:cs typeface="Arial"/>
                <a:sym typeface="Arial"/>
              </a:rPr>
              <a:t>: Compares the player’s answer to the correct one. If correct, their score increases.</a:t>
            </a:r>
            <a:endParaRPr sz="3768">
              <a:latin typeface="Arial"/>
              <a:ea typeface="Arial"/>
              <a:cs typeface="Arial"/>
              <a:sym typeface="Arial"/>
            </a:endParaRPr>
          </a:p>
          <a:p>
            <a:pPr indent="-299533" lvl="0" marL="457200" rtl="0" algn="l">
              <a:spcBef>
                <a:spcPts val="0"/>
              </a:spcBef>
              <a:spcAft>
                <a:spcPts val="0"/>
              </a:spcAft>
              <a:buSzPct val="118576"/>
              <a:buChar char="●"/>
            </a:pPr>
            <a:r>
              <a:rPr b="1" lang="ja" sz="376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handle_client()</a:t>
            </a:r>
            <a:r>
              <a:rPr lang="ja" sz="3768">
                <a:latin typeface="Arial"/>
                <a:ea typeface="Arial"/>
                <a:cs typeface="Arial"/>
                <a:sym typeface="Arial"/>
              </a:rPr>
              <a:t>: This is the main thread function for handling each client.</a:t>
            </a:r>
            <a:endParaRPr sz="3768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16"/>
              <a:t>Game Flow:</a:t>
            </a:r>
            <a:endParaRPr b="1" sz="24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ja" sz="1900"/>
              <a:t>Players roll dice to choose categories.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sz="1900"/>
              <a:t>Players answer questions at their own pace.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sz="1900"/>
              <a:t>Final scoreboard displays after all questions are answered.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