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60" r:id="rId5"/>
    <p:sldId id="261" r:id="rId6"/>
    <p:sldId id="262" r:id="rId7"/>
    <p:sldId id="263" r:id="rId8"/>
    <p:sldId id="285" r:id="rId9"/>
    <p:sldId id="286" r:id="rId10"/>
    <p:sldId id="264" r:id="rId11"/>
    <p:sldId id="282" r:id="rId12"/>
    <p:sldId id="274" r:id="rId13"/>
    <p:sldId id="287" r:id="rId14"/>
    <p:sldId id="288" r:id="rId15"/>
    <p:sldId id="290" r:id="rId16"/>
    <p:sldId id="289" r:id="rId17"/>
    <p:sldId id="281" r:id="rId18"/>
    <p:sldId id="276" r:id="rId19"/>
    <p:sldId id="283" r:id="rId20"/>
    <p:sldId id="284" r:id="rId21"/>
    <p:sldId id="279" r:id="rId22"/>
  </p:sldIdLst>
  <p:sldSz cx="10693400" cy="6019800"/>
  <p:notesSz cx="10693400" cy="6019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71" autoAdjust="0"/>
    <p:restoredTop sz="94660"/>
  </p:normalViewPr>
  <p:slideViewPr>
    <p:cSldViewPr>
      <p:cViewPr varScale="1">
        <p:scale>
          <a:sx n="94" d="100"/>
          <a:sy n="94" d="100"/>
        </p:scale>
        <p:origin x="365"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30162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057900" y="0"/>
            <a:ext cx="4632325" cy="301625"/>
          </a:xfrm>
          <a:prstGeom prst="rect">
            <a:avLst/>
          </a:prstGeom>
        </p:spPr>
        <p:txBody>
          <a:bodyPr vert="horz" lIns="91440" tIns="45720" rIns="91440" bIns="45720" rtlCol="0"/>
          <a:lstStyle>
            <a:lvl1pPr algn="r">
              <a:defRPr sz="1200"/>
            </a:lvl1pPr>
          </a:lstStyle>
          <a:p>
            <a:fld id="{3055C63A-78C8-44A0-A170-469DAEFB881E}" type="datetimeFigureOut">
              <a:rPr lang="en-IN" smtClean="0"/>
              <a:t>11-10-2024</a:t>
            </a:fld>
            <a:endParaRPr lang="en-IN"/>
          </a:p>
        </p:txBody>
      </p:sp>
      <p:sp>
        <p:nvSpPr>
          <p:cNvPr id="4" name="Slide Image Placeholder 3"/>
          <p:cNvSpPr>
            <a:spLocks noGrp="1" noRot="1" noChangeAspect="1"/>
          </p:cNvSpPr>
          <p:nvPr>
            <p:ph type="sldImg" idx="2"/>
          </p:nvPr>
        </p:nvSpPr>
        <p:spPr>
          <a:xfrm>
            <a:off x="3541713" y="752475"/>
            <a:ext cx="3609975" cy="2032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069975" y="2897188"/>
            <a:ext cx="8553450" cy="23701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6" name="Footer Placeholder 5"/>
          <p:cNvSpPr>
            <a:spLocks noGrp="1"/>
          </p:cNvSpPr>
          <p:nvPr>
            <p:ph type="ftr" sz="quarter" idx="4"/>
          </p:nvPr>
        </p:nvSpPr>
        <p:spPr>
          <a:xfrm>
            <a:off x="0" y="5718175"/>
            <a:ext cx="4633913" cy="30162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057900" y="5718175"/>
            <a:ext cx="4632325" cy="301625"/>
          </a:xfrm>
          <a:prstGeom prst="rect">
            <a:avLst/>
          </a:prstGeom>
        </p:spPr>
        <p:txBody>
          <a:bodyPr vert="horz" lIns="91440" tIns="45720" rIns="91440" bIns="45720" rtlCol="0" anchor="b"/>
          <a:lstStyle>
            <a:lvl1pPr algn="r">
              <a:defRPr sz="1200"/>
            </a:lvl1pPr>
          </a:lstStyle>
          <a:p>
            <a:fld id="{AB818F87-5EDF-4C69-8C05-2DA37AB58F2D}" type="slidenum">
              <a:rPr lang="en-IN" smtClean="0"/>
              <a:t>‹#›</a:t>
            </a:fld>
            <a:endParaRPr lang="en-IN"/>
          </a:p>
        </p:txBody>
      </p:sp>
    </p:spTree>
    <p:extLst>
      <p:ext uri="{BB962C8B-B14F-4D97-AF65-F5344CB8AC3E}">
        <p14:creationId xmlns:p14="http://schemas.microsoft.com/office/powerpoint/2010/main" val="3806872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B818F87-5EDF-4C69-8C05-2DA37AB58F2D}" type="slidenum">
              <a:rPr lang="en-IN" smtClean="0"/>
              <a:t>8</a:t>
            </a:fld>
            <a:endParaRPr lang="en-IN"/>
          </a:p>
        </p:txBody>
      </p:sp>
    </p:spTree>
    <p:extLst>
      <p:ext uri="{BB962C8B-B14F-4D97-AF65-F5344CB8AC3E}">
        <p14:creationId xmlns:p14="http://schemas.microsoft.com/office/powerpoint/2010/main" val="667856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1866138"/>
            <a:ext cx="9089390" cy="126415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3371088"/>
            <a:ext cx="7485380" cy="15049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11-Oct-24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300" b="1" i="0">
                <a:solidFill>
                  <a:schemeClr val="tx1"/>
                </a:solidFill>
                <a:latin typeface="Roboto Bk"/>
                <a:cs typeface="Roboto Bk"/>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11-Oct-24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6702" y="78246"/>
            <a:ext cx="10523855" cy="5863590"/>
          </a:xfrm>
          <a:custGeom>
            <a:avLst/>
            <a:gdLst/>
            <a:ahLst/>
            <a:cxnLst/>
            <a:rect l="l" t="t" r="r" b="b"/>
            <a:pathLst>
              <a:path w="10523855" h="5863590">
                <a:moveTo>
                  <a:pt x="0" y="0"/>
                </a:moveTo>
                <a:lnTo>
                  <a:pt x="10523606" y="0"/>
                </a:lnTo>
                <a:lnTo>
                  <a:pt x="10523606" y="5863306"/>
                </a:lnTo>
                <a:lnTo>
                  <a:pt x="0" y="5863306"/>
                </a:lnTo>
                <a:lnTo>
                  <a:pt x="0" y="0"/>
                </a:lnTo>
                <a:close/>
              </a:path>
            </a:pathLst>
          </a:custGeom>
          <a:ln w="25062">
            <a:solidFill>
              <a:srgbClr val="45B0F9"/>
            </a:solidFill>
          </a:ln>
        </p:spPr>
        <p:txBody>
          <a:bodyPr wrap="square" lIns="0" tIns="0" rIns="0" bIns="0" rtlCol="0"/>
          <a:lstStyle/>
          <a:p>
            <a:endParaRPr/>
          </a:p>
        </p:txBody>
      </p:sp>
      <p:pic>
        <p:nvPicPr>
          <p:cNvPr id="17" name="bg object 17"/>
          <p:cNvPicPr/>
          <p:nvPr/>
        </p:nvPicPr>
        <p:blipFill>
          <a:blip r:embed="rId2" cstate="print"/>
          <a:stretch>
            <a:fillRect/>
          </a:stretch>
        </p:blipFill>
        <p:spPr>
          <a:xfrm>
            <a:off x="9506403" y="151820"/>
            <a:ext cx="1039827" cy="351336"/>
          </a:xfrm>
          <a:prstGeom prst="rect">
            <a:avLst/>
          </a:prstGeom>
        </p:spPr>
      </p:pic>
      <p:sp>
        <p:nvSpPr>
          <p:cNvPr id="18" name="bg object 18"/>
          <p:cNvSpPr/>
          <p:nvPr/>
        </p:nvSpPr>
        <p:spPr>
          <a:xfrm>
            <a:off x="392341" y="330872"/>
            <a:ext cx="250190" cy="267335"/>
          </a:xfrm>
          <a:custGeom>
            <a:avLst/>
            <a:gdLst/>
            <a:ahLst/>
            <a:cxnLst/>
            <a:rect l="l" t="t" r="r" b="b"/>
            <a:pathLst>
              <a:path w="250190" h="267334">
                <a:moveTo>
                  <a:pt x="170395" y="177876"/>
                </a:moveTo>
                <a:lnTo>
                  <a:pt x="158153" y="125755"/>
                </a:lnTo>
                <a:lnTo>
                  <a:pt x="123050" y="93891"/>
                </a:lnTo>
                <a:lnTo>
                  <a:pt x="89636" y="87718"/>
                </a:lnTo>
                <a:lnTo>
                  <a:pt x="78181" y="88125"/>
                </a:lnTo>
                <a:lnTo>
                  <a:pt x="68376" y="89344"/>
                </a:lnTo>
                <a:lnTo>
                  <a:pt x="60210" y="91389"/>
                </a:lnTo>
                <a:lnTo>
                  <a:pt x="53695" y="94246"/>
                </a:lnTo>
                <a:lnTo>
                  <a:pt x="59702" y="40195"/>
                </a:lnTo>
                <a:lnTo>
                  <a:pt x="162902" y="40195"/>
                </a:lnTo>
                <a:lnTo>
                  <a:pt x="162902" y="0"/>
                </a:lnTo>
                <a:lnTo>
                  <a:pt x="22974" y="0"/>
                </a:lnTo>
                <a:lnTo>
                  <a:pt x="9309" y="135318"/>
                </a:lnTo>
                <a:lnTo>
                  <a:pt x="42113" y="143751"/>
                </a:lnTo>
                <a:lnTo>
                  <a:pt x="48844" y="137845"/>
                </a:lnTo>
                <a:lnTo>
                  <a:pt x="54711" y="133578"/>
                </a:lnTo>
                <a:lnTo>
                  <a:pt x="64744" y="128358"/>
                </a:lnTo>
                <a:lnTo>
                  <a:pt x="72224" y="127050"/>
                </a:lnTo>
                <a:lnTo>
                  <a:pt x="82143" y="127050"/>
                </a:lnTo>
                <a:lnTo>
                  <a:pt x="120916" y="149402"/>
                </a:lnTo>
                <a:lnTo>
                  <a:pt x="127571" y="178219"/>
                </a:lnTo>
                <a:lnTo>
                  <a:pt x="126873" y="189852"/>
                </a:lnTo>
                <a:lnTo>
                  <a:pt x="102920" y="226999"/>
                </a:lnTo>
                <a:lnTo>
                  <a:pt x="84937" y="230428"/>
                </a:lnTo>
                <a:lnTo>
                  <a:pt x="67957" y="227698"/>
                </a:lnTo>
                <a:lnTo>
                  <a:pt x="54952" y="219506"/>
                </a:lnTo>
                <a:lnTo>
                  <a:pt x="45935" y="205854"/>
                </a:lnTo>
                <a:lnTo>
                  <a:pt x="40894" y="186740"/>
                </a:lnTo>
                <a:lnTo>
                  <a:pt x="0" y="186740"/>
                </a:lnTo>
                <a:lnTo>
                  <a:pt x="9207" y="224015"/>
                </a:lnTo>
                <a:lnTo>
                  <a:pt x="40855" y="256908"/>
                </a:lnTo>
                <a:lnTo>
                  <a:pt x="84937" y="267335"/>
                </a:lnTo>
                <a:lnTo>
                  <a:pt x="105067" y="265734"/>
                </a:lnTo>
                <a:lnTo>
                  <a:pt x="149161" y="241744"/>
                </a:lnTo>
                <a:lnTo>
                  <a:pt x="169062" y="196227"/>
                </a:lnTo>
                <a:lnTo>
                  <a:pt x="170395" y="177876"/>
                </a:lnTo>
                <a:close/>
              </a:path>
              <a:path w="250190" h="267334">
                <a:moveTo>
                  <a:pt x="249758" y="234784"/>
                </a:moveTo>
                <a:lnTo>
                  <a:pt x="247548" y="228981"/>
                </a:lnTo>
                <a:lnTo>
                  <a:pt x="238785" y="219290"/>
                </a:lnTo>
                <a:lnTo>
                  <a:pt x="232587" y="216852"/>
                </a:lnTo>
                <a:lnTo>
                  <a:pt x="216458" y="216852"/>
                </a:lnTo>
                <a:lnTo>
                  <a:pt x="210223" y="219290"/>
                </a:lnTo>
                <a:lnTo>
                  <a:pt x="201460" y="228981"/>
                </a:lnTo>
                <a:lnTo>
                  <a:pt x="199288" y="234784"/>
                </a:lnTo>
                <a:lnTo>
                  <a:pt x="199288" y="241566"/>
                </a:lnTo>
                <a:lnTo>
                  <a:pt x="199288" y="248246"/>
                </a:lnTo>
                <a:lnTo>
                  <a:pt x="201485" y="253987"/>
                </a:lnTo>
                <a:lnTo>
                  <a:pt x="210299" y="263563"/>
                </a:lnTo>
                <a:lnTo>
                  <a:pt x="216509" y="265938"/>
                </a:lnTo>
                <a:lnTo>
                  <a:pt x="232524" y="265938"/>
                </a:lnTo>
                <a:lnTo>
                  <a:pt x="238734" y="263563"/>
                </a:lnTo>
                <a:lnTo>
                  <a:pt x="247548" y="253987"/>
                </a:lnTo>
                <a:lnTo>
                  <a:pt x="249758" y="248246"/>
                </a:lnTo>
                <a:lnTo>
                  <a:pt x="249758" y="234784"/>
                </a:lnTo>
                <a:close/>
              </a:path>
            </a:pathLst>
          </a:custGeom>
          <a:solidFill>
            <a:srgbClr val="45B0FA"/>
          </a:solidFill>
        </p:spPr>
        <p:txBody>
          <a:bodyPr wrap="square" lIns="0" tIns="0" rIns="0" bIns="0" rtlCol="0"/>
          <a:lstStyle/>
          <a:p>
            <a:endParaRPr/>
          </a:p>
        </p:txBody>
      </p:sp>
      <p:sp>
        <p:nvSpPr>
          <p:cNvPr id="19" name="bg object 19"/>
          <p:cNvSpPr/>
          <p:nvPr/>
        </p:nvSpPr>
        <p:spPr>
          <a:xfrm>
            <a:off x="753491" y="330402"/>
            <a:ext cx="372110" cy="267970"/>
          </a:xfrm>
          <a:custGeom>
            <a:avLst/>
            <a:gdLst/>
            <a:ahLst/>
            <a:cxnLst/>
            <a:rect l="l" t="t" r="r" b="b"/>
            <a:pathLst>
              <a:path w="372109" h="267970">
                <a:moveTo>
                  <a:pt x="206235" y="0"/>
                </a:moveTo>
                <a:lnTo>
                  <a:pt x="0" y="0"/>
                </a:lnTo>
                <a:lnTo>
                  <a:pt x="0" y="38100"/>
                </a:lnTo>
                <a:lnTo>
                  <a:pt x="81280" y="38100"/>
                </a:lnTo>
                <a:lnTo>
                  <a:pt x="81280" y="264160"/>
                </a:lnTo>
                <a:lnTo>
                  <a:pt x="124790" y="264160"/>
                </a:lnTo>
                <a:lnTo>
                  <a:pt x="124790" y="38100"/>
                </a:lnTo>
                <a:lnTo>
                  <a:pt x="206235" y="38100"/>
                </a:lnTo>
                <a:lnTo>
                  <a:pt x="206235" y="0"/>
                </a:lnTo>
                <a:close/>
              </a:path>
              <a:path w="372109" h="267970">
                <a:moveTo>
                  <a:pt x="372110" y="159537"/>
                </a:moveTo>
                <a:lnTo>
                  <a:pt x="371221" y="145440"/>
                </a:lnTo>
                <a:lnTo>
                  <a:pt x="370865" y="139776"/>
                </a:lnTo>
                <a:lnTo>
                  <a:pt x="367144" y="121640"/>
                </a:lnTo>
                <a:lnTo>
                  <a:pt x="360946" y="105143"/>
                </a:lnTo>
                <a:lnTo>
                  <a:pt x="357339" y="98971"/>
                </a:lnTo>
                <a:lnTo>
                  <a:pt x="352259" y="90271"/>
                </a:lnTo>
                <a:lnTo>
                  <a:pt x="340931" y="77939"/>
                </a:lnTo>
                <a:lnTo>
                  <a:pt x="329438" y="70840"/>
                </a:lnTo>
                <a:lnTo>
                  <a:pt x="329438" y="145186"/>
                </a:lnTo>
                <a:lnTo>
                  <a:pt x="246443" y="142481"/>
                </a:lnTo>
                <a:lnTo>
                  <a:pt x="266903" y="106019"/>
                </a:lnTo>
                <a:lnTo>
                  <a:pt x="289433" y="98971"/>
                </a:lnTo>
                <a:lnTo>
                  <a:pt x="299491" y="99885"/>
                </a:lnTo>
                <a:lnTo>
                  <a:pt x="326466" y="128752"/>
                </a:lnTo>
                <a:lnTo>
                  <a:pt x="329438" y="145186"/>
                </a:lnTo>
                <a:lnTo>
                  <a:pt x="329438" y="70840"/>
                </a:lnTo>
                <a:lnTo>
                  <a:pt x="326682" y="69126"/>
                </a:lnTo>
                <a:lnTo>
                  <a:pt x="309511" y="63842"/>
                </a:lnTo>
                <a:lnTo>
                  <a:pt x="289433" y="62077"/>
                </a:lnTo>
                <a:lnTo>
                  <a:pt x="278244" y="62839"/>
                </a:lnTo>
                <a:lnTo>
                  <a:pt x="237172" y="80987"/>
                </a:lnTo>
                <a:lnTo>
                  <a:pt x="208838" y="121259"/>
                </a:lnTo>
                <a:lnTo>
                  <a:pt x="201891" y="164236"/>
                </a:lnTo>
                <a:lnTo>
                  <a:pt x="201891" y="171551"/>
                </a:lnTo>
                <a:lnTo>
                  <a:pt x="208153" y="209753"/>
                </a:lnTo>
                <a:lnTo>
                  <a:pt x="240512" y="252526"/>
                </a:lnTo>
                <a:lnTo>
                  <a:pt x="293611" y="267804"/>
                </a:lnTo>
                <a:lnTo>
                  <a:pt x="307594" y="267055"/>
                </a:lnTo>
                <a:lnTo>
                  <a:pt x="349605" y="249453"/>
                </a:lnTo>
                <a:lnTo>
                  <a:pt x="367017" y="231076"/>
                </a:lnTo>
                <a:lnTo>
                  <a:pt x="371411" y="225069"/>
                </a:lnTo>
                <a:lnTo>
                  <a:pt x="343992" y="203314"/>
                </a:lnTo>
                <a:lnTo>
                  <a:pt x="338302" y="210299"/>
                </a:lnTo>
                <a:lnTo>
                  <a:pt x="332689" y="216192"/>
                </a:lnTo>
                <a:lnTo>
                  <a:pt x="295351" y="231076"/>
                </a:lnTo>
                <a:lnTo>
                  <a:pt x="284353" y="230047"/>
                </a:lnTo>
                <a:lnTo>
                  <a:pt x="252818" y="206133"/>
                </a:lnTo>
                <a:lnTo>
                  <a:pt x="244881" y="179209"/>
                </a:lnTo>
                <a:lnTo>
                  <a:pt x="372110" y="179209"/>
                </a:lnTo>
                <a:lnTo>
                  <a:pt x="372110" y="159537"/>
                </a:lnTo>
                <a:close/>
              </a:path>
            </a:pathLst>
          </a:custGeom>
          <a:solidFill>
            <a:srgbClr val="45B0FA"/>
          </a:solidFill>
        </p:spPr>
        <p:txBody>
          <a:bodyPr wrap="square" lIns="0" tIns="0" rIns="0" bIns="0" rtlCol="0"/>
          <a:lstStyle/>
          <a:p>
            <a:endParaRPr/>
          </a:p>
        </p:txBody>
      </p:sp>
      <p:pic>
        <p:nvPicPr>
          <p:cNvPr id="20" name="bg object 20"/>
          <p:cNvPicPr/>
          <p:nvPr/>
        </p:nvPicPr>
        <p:blipFill>
          <a:blip r:embed="rId3" cstate="print"/>
          <a:stretch>
            <a:fillRect/>
          </a:stretch>
        </p:blipFill>
        <p:spPr>
          <a:xfrm>
            <a:off x="1144748" y="392474"/>
            <a:ext cx="169434" cy="205722"/>
          </a:xfrm>
          <a:prstGeom prst="rect">
            <a:avLst/>
          </a:prstGeom>
        </p:spPr>
      </p:pic>
      <p:sp>
        <p:nvSpPr>
          <p:cNvPr id="21" name="bg object 21"/>
          <p:cNvSpPr/>
          <p:nvPr/>
        </p:nvSpPr>
        <p:spPr>
          <a:xfrm>
            <a:off x="1342465" y="316938"/>
            <a:ext cx="158750" cy="278130"/>
          </a:xfrm>
          <a:custGeom>
            <a:avLst/>
            <a:gdLst/>
            <a:ahLst/>
            <a:cxnLst/>
            <a:rect l="l" t="t" r="r" b="b"/>
            <a:pathLst>
              <a:path w="158750" h="278130">
                <a:moveTo>
                  <a:pt x="158556" y="277777"/>
                </a:moveTo>
                <a:lnTo>
                  <a:pt x="115740" y="277777"/>
                </a:lnTo>
                <a:lnTo>
                  <a:pt x="115740" y="148809"/>
                </a:lnTo>
                <a:lnTo>
                  <a:pt x="115234" y="139601"/>
                </a:lnTo>
                <a:lnTo>
                  <a:pt x="83368" y="113130"/>
                </a:lnTo>
                <a:lnTo>
                  <a:pt x="76651" y="113597"/>
                </a:lnTo>
                <a:lnTo>
                  <a:pt x="42641" y="139236"/>
                </a:lnTo>
                <a:lnTo>
                  <a:pt x="42641" y="277777"/>
                </a:lnTo>
                <a:lnTo>
                  <a:pt x="0" y="277777"/>
                </a:lnTo>
                <a:lnTo>
                  <a:pt x="0" y="0"/>
                </a:lnTo>
                <a:lnTo>
                  <a:pt x="42641" y="0"/>
                </a:lnTo>
                <a:lnTo>
                  <a:pt x="42641" y="92157"/>
                </a:lnTo>
                <a:lnTo>
                  <a:pt x="50941" y="84885"/>
                </a:lnTo>
                <a:lnTo>
                  <a:pt x="62090" y="79691"/>
                </a:lnTo>
                <a:lnTo>
                  <a:pt x="76090" y="76574"/>
                </a:lnTo>
                <a:lnTo>
                  <a:pt x="92940" y="75536"/>
                </a:lnTo>
                <a:lnTo>
                  <a:pt x="107076" y="76596"/>
                </a:lnTo>
                <a:lnTo>
                  <a:pt x="148358" y="102355"/>
                </a:lnTo>
                <a:lnTo>
                  <a:pt x="158556" y="148287"/>
                </a:lnTo>
                <a:lnTo>
                  <a:pt x="158556" y="277777"/>
                </a:lnTo>
                <a:close/>
              </a:path>
            </a:pathLst>
          </a:custGeom>
          <a:solidFill>
            <a:srgbClr val="45B0FA"/>
          </a:solidFill>
        </p:spPr>
        <p:txBody>
          <a:bodyPr wrap="square" lIns="0" tIns="0" rIns="0" bIns="0" rtlCol="0"/>
          <a:lstStyle/>
          <a:p>
            <a:endParaRPr/>
          </a:p>
        </p:txBody>
      </p:sp>
      <p:pic>
        <p:nvPicPr>
          <p:cNvPr id="22" name="bg object 22"/>
          <p:cNvPicPr/>
          <p:nvPr/>
        </p:nvPicPr>
        <p:blipFill>
          <a:blip r:embed="rId4" cstate="print"/>
          <a:stretch>
            <a:fillRect/>
          </a:stretch>
        </p:blipFill>
        <p:spPr>
          <a:xfrm>
            <a:off x="1542966" y="392474"/>
            <a:ext cx="158556" cy="202241"/>
          </a:xfrm>
          <a:prstGeom prst="rect">
            <a:avLst/>
          </a:prstGeom>
        </p:spPr>
      </p:pic>
      <p:pic>
        <p:nvPicPr>
          <p:cNvPr id="23" name="bg object 23"/>
          <p:cNvPicPr/>
          <p:nvPr/>
        </p:nvPicPr>
        <p:blipFill>
          <a:blip r:embed="rId5" cstate="print"/>
          <a:stretch>
            <a:fillRect/>
          </a:stretch>
        </p:blipFill>
        <p:spPr>
          <a:xfrm>
            <a:off x="1734939" y="392474"/>
            <a:ext cx="181878" cy="205722"/>
          </a:xfrm>
          <a:prstGeom prst="rect">
            <a:avLst/>
          </a:prstGeom>
        </p:spPr>
      </p:pic>
      <p:sp>
        <p:nvSpPr>
          <p:cNvPr id="24" name="bg object 24"/>
          <p:cNvSpPr/>
          <p:nvPr/>
        </p:nvSpPr>
        <p:spPr>
          <a:xfrm>
            <a:off x="1946579" y="316938"/>
            <a:ext cx="43180" cy="278130"/>
          </a:xfrm>
          <a:custGeom>
            <a:avLst/>
            <a:gdLst/>
            <a:ahLst/>
            <a:cxnLst/>
            <a:rect l="l" t="t" r="r" b="b"/>
            <a:pathLst>
              <a:path w="43180" h="278130">
                <a:moveTo>
                  <a:pt x="42815" y="277777"/>
                </a:moveTo>
                <a:lnTo>
                  <a:pt x="0" y="277777"/>
                </a:lnTo>
                <a:lnTo>
                  <a:pt x="0" y="0"/>
                </a:lnTo>
                <a:lnTo>
                  <a:pt x="42815" y="0"/>
                </a:lnTo>
                <a:lnTo>
                  <a:pt x="42815" y="277777"/>
                </a:lnTo>
                <a:close/>
              </a:path>
            </a:pathLst>
          </a:custGeom>
          <a:solidFill>
            <a:srgbClr val="45B0FA"/>
          </a:solidFill>
        </p:spPr>
        <p:txBody>
          <a:bodyPr wrap="square" lIns="0" tIns="0" rIns="0" bIns="0" rtlCol="0"/>
          <a:lstStyle/>
          <a:p>
            <a:endParaRPr/>
          </a:p>
        </p:txBody>
      </p:sp>
      <p:pic>
        <p:nvPicPr>
          <p:cNvPr id="25" name="bg object 25"/>
          <p:cNvPicPr/>
          <p:nvPr/>
        </p:nvPicPr>
        <p:blipFill>
          <a:blip r:embed="rId5" cstate="print"/>
          <a:stretch>
            <a:fillRect/>
          </a:stretch>
        </p:blipFill>
        <p:spPr>
          <a:xfrm>
            <a:off x="2024552" y="392474"/>
            <a:ext cx="181878" cy="205722"/>
          </a:xfrm>
          <a:prstGeom prst="rect">
            <a:avLst/>
          </a:prstGeom>
        </p:spPr>
      </p:pic>
      <p:sp>
        <p:nvSpPr>
          <p:cNvPr id="26" name="bg object 26"/>
          <p:cNvSpPr/>
          <p:nvPr/>
        </p:nvSpPr>
        <p:spPr>
          <a:xfrm>
            <a:off x="2225916" y="392480"/>
            <a:ext cx="360680" cy="278765"/>
          </a:xfrm>
          <a:custGeom>
            <a:avLst/>
            <a:gdLst/>
            <a:ahLst/>
            <a:cxnLst/>
            <a:rect l="l" t="t" r="r" b="b"/>
            <a:pathLst>
              <a:path w="360680" h="278765">
                <a:moveTo>
                  <a:pt x="169341" y="3479"/>
                </a:moveTo>
                <a:lnTo>
                  <a:pt x="130009" y="3479"/>
                </a:lnTo>
                <a:lnTo>
                  <a:pt x="129146" y="15748"/>
                </a:lnTo>
                <a:lnTo>
                  <a:pt x="126707" y="13589"/>
                </a:lnTo>
                <a:lnTo>
                  <a:pt x="126707" y="60833"/>
                </a:lnTo>
                <a:lnTo>
                  <a:pt x="126707" y="144106"/>
                </a:lnTo>
                <a:lnTo>
                  <a:pt x="119621" y="154546"/>
                </a:lnTo>
                <a:lnTo>
                  <a:pt x="110655" y="161988"/>
                </a:lnTo>
                <a:lnTo>
                  <a:pt x="99783" y="166458"/>
                </a:lnTo>
                <a:lnTo>
                  <a:pt x="87020" y="167957"/>
                </a:lnTo>
                <a:lnTo>
                  <a:pt x="76238" y="166814"/>
                </a:lnTo>
                <a:lnTo>
                  <a:pt x="48615" y="140144"/>
                </a:lnTo>
                <a:lnTo>
                  <a:pt x="42646" y="104952"/>
                </a:lnTo>
                <a:lnTo>
                  <a:pt x="42646" y="101295"/>
                </a:lnTo>
                <a:lnTo>
                  <a:pt x="53340" y="56134"/>
                </a:lnTo>
                <a:lnTo>
                  <a:pt x="87376" y="37592"/>
                </a:lnTo>
                <a:lnTo>
                  <a:pt x="94627" y="38023"/>
                </a:lnTo>
                <a:lnTo>
                  <a:pt x="126707" y="60833"/>
                </a:lnTo>
                <a:lnTo>
                  <a:pt x="126707" y="13589"/>
                </a:lnTo>
                <a:lnTo>
                  <a:pt x="121373" y="8864"/>
                </a:lnTo>
                <a:lnTo>
                  <a:pt x="110515" y="3937"/>
                </a:lnTo>
                <a:lnTo>
                  <a:pt x="96570" y="990"/>
                </a:lnTo>
                <a:lnTo>
                  <a:pt x="79540" y="0"/>
                </a:lnTo>
                <a:lnTo>
                  <a:pt x="61988" y="1765"/>
                </a:lnTo>
                <a:lnTo>
                  <a:pt x="21234" y="28194"/>
                </a:lnTo>
                <a:lnTo>
                  <a:pt x="1333" y="79883"/>
                </a:lnTo>
                <a:lnTo>
                  <a:pt x="0" y="101295"/>
                </a:lnTo>
                <a:lnTo>
                  <a:pt x="0" y="104952"/>
                </a:lnTo>
                <a:lnTo>
                  <a:pt x="5334" y="144411"/>
                </a:lnTo>
                <a:lnTo>
                  <a:pt x="32931" y="189471"/>
                </a:lnTo>
                <a:lnTo>
                  <a:pt x="79197" y="205727"/>
                </a:lnTo>
                <a:lnTo>
                  <a:pt x="95669" y="204876"/>
                </a:lnTo>
                <a:lnTo>
                  <a:pt x="109080" y="202349"/>
                </a:lnTo>
                <a:lnTo>
                  <a:pt x="119430" y="198132"/>
                </a:lnTo>
                <a:lnTo>
                  <a:pt x="126707" y="192239"/>
                </a:lnTo>
                <a:lnTo>
                  <a:pt x="126707" y="194589"/>
                </a:lnTo>
                <a:lnTo>
                  <a:pt x="108153" y="233299"/>
                </a:lnTo>
                <a:lnTo>
                  <a:pt x="81978" y="239661"/>
                </a:lnTo>
                <a:lnTo>
                  <a:pt x="68656" y="237896"/>
                </a:lnTo>
                <a:lnTo>
                  <a:pt x="55829" y="232587"/>
                </a:lnTo>
                <a:lnTo>
                  <a:pt x="43497" y="223748"/>
                </a:lnTo>
                <a:lnTo>
                  <a:pt x="31673" y="211378"/>
                </a:lnTo>
                <a:lnTo>
                  <a:pt x="8001" y="238175"/>
                </a:lnTo>
                <a:lnTo>
                  <a:pt x="46469" y="268986"/>
                </a:lnTo>
                <a:lnTo>
                  <a:pt x="84416" y="276555"/>
                </a:lnTo>
                <a:lnTo>
                  <a:pt x="102158" y="275183"/>
                </a:lnTo>
                <a:lnTo>
                  <a:pt x="145415" y="254635"/>
                </a:lnTo>
                <a:lnTo>
                  <a:pt x="157403" y="239661"/>
                </a:lnTo>
                <a:lnTo>
                  <a:pt x="163360" y="228257"/>
                </a:lnTo>
                <a:lnTo>
                  <a:pt x="167855" y="211747"/>
                </a:lnTo>
                <a:lnTo>
                  <a:pt x="169227" y="194589"/>
                </a:lnTo>
                <a:lnTo>
                  <a:pt x="169341" y="192239"/>
                </a:lnTo>
                <a:lnTo>
                  <a:pt x="169341" y="167957"/>
                </a:lnTo>
                <a:lnTo>
                  <a:pt x="169341" y="37592"/>
                </a:lnTo>
                <a:lnTo>
                  <a:pt x="169341" y="15748"/>
                </a:lnTo>
                <a:lnTo>
                  <a:pt x="169341" y="3479"/>
                </a:lnTo>
                <a:close/>
              </a:path>
              <a:path w="360680" h="278765">
                <a:moveTo>
                  <a:pt x="360451" y="3479"/>
                </a:moveTo>
                <a:lnTo>
                  <a:pt x="314845" y="3479"/>
                </a:lnTo>
                <a:lnTo>
                  <a:pt x="274815" y="132626"/>
                </a:lnTo>
                <a:lnTo>
                  <a:pt x="231571" y="3479"/>
                </a:lnTo>
                <a:lnTo>
                  <a:pt x="185267" y="3479"/>
                </a:lnTo>
                <a:lnTo>
                  <a:pt x="254279" y="194932"/>
                </a:lnTo>
                <a:lnTo>
                  <a:pt x="247929" y="212331"/>
                </a:lnTo>
                <a:lnTo>
                  <a:pt x="244335" y="222948"/>
                </a:lnTo>
                <a:lnTo>
                  <a:pt x="239928" y="230149"/>
                </a:lnTo>
                <a:lnTo>
                  <a:pt x="229476" y="237744"/>
                </a:lnTo>
                <a:lnTo>
                  <a:pt x="222021" y="239661"/>
                </a:lnTo>
                <a:lnTo>
                  <a:pt x="212331" y="239661"/>
                </a:lnTo>
                <a:lnTo>
                  <a:pt x="198234" y="238531"/>
                </a:lnTo>
                <a:lnTo>
                  <a:pt x="198412" y="273951"/>
                </a:lnTo>
                <a:lnTo>
                  <a:pt x="206540" y="276847"/>
                </a:lnTo>
                <a:lnTo>
                  <a:pt x="214337" y="278295"/>
                </a:lnTo>
                <a:lnTo>
                  <a:pt x="227393" y="278130"/>
                </a:lnTo>
                <a:lnTo>
                  <a:pt x="244805" y="273900"/>
                </a:lnTo>
                <a:lnTo>
                  <a:pt x="259791" y="264109"/>
                </a:lnTo>
                <a:lnTo>
                  <a:pt x="272351" y="248754"/>
                </a:lnTo>
                <a:lnTo>
                  <a:pt x="282473" y="227825"/>
                </a:lnTo>
                <a:lnTo>
                  <a:pt x="360451" y="3479"/>
                </a:lnTo>
                <a:close/>
              </a:path>
            </a:pathLst>
          </a:custGeom>
          <a:solidFill>
            <a:srgbClr val="45B0FA"/>
          </a:solidFill>
        </p:spPr>
        <p:txBody>
          <a:bodyPr wrap="square" lIns="0" tIns="0" rIns="0" bIns="0" rtlCol="0"/>
          <a:lstStyle/>
          <a:p>
            <a:endParaRPr/>
          </a:p>
        </p:txBody>
      </p:sp>
      <p:sp>
        <p:nvSpPr>
          <p:cNvPr id="27" name="bg object 27"/>
          <p:cNvSpPr/>
          <p:nvPr/>
        </p:nvSpPr>
        <p:spPr>
          <a:xfrm>
            <a:off x="2679827" y="327393"/>
            <a:ext cx="494030" cy="271145"/>
          </a:xfrm>
          <a:custGeom>
            <a:avLst/>
            <a:gdLst/>
            <a:ahLst/>
            <a:cxnLst/>
            <a:rect l="l" t="t" r="r" b="b"/>
            <a:pathLst>
              <a:path w="494030" h="271145">
                <a:moveTo>
                  <a:pt x="194589" y="197713"/>
                </a:moveTo>
                <a:lnTo>
                  <a:pt x="182499" y="156908"/>
                </a:lnTo>
                <a:lnTo>
                  <a:pt x="145656" y="128727"/>
                </a:lnTo>
                <a:lnTo>
                  <a:pt x="92519" y="110058"/>
                </a:lnTo>
                <a:lnTo>
                  <a:pt x="80886" y="105664"/>
                </a:lnTo>
                <a:lnTo>
                  <a:pt x="52044" y="73787"/>
                </a:lnTo>
                <a:lnTo>
                  <a:pt x="52743" y="66446"/>
                </a:lnTo>
                <a:lnTo>
                  <a:pt x="87820" y="38582"/>
                </a:lnTo>
                <a:lnTo>
                  <a:pt x="99377" y="37934"/>
                </a:lnTo>
                <a:lnTo>
                  <a:pt x="111607" y="38709"/>
                </a:lnTo>
                <a:lnTo>
                  <a:pt x="146964" y="65722"/>
                </a:lnTo>
                <a:lnTo>
                  <a:pt x="150025" y="87020"/>
                </a:lnTo>
                <a:lnTo>
                  <a:pt x="193890" y="87020"/>
                </a:lnTo>
                <a:lnTo>
                  <a:pt x="179933" y="38290"/>
                </a:lnTo>
                <a:lnTo>
                  <a:pt x="139306" y="6261"/>
                </a:lnTo>
                <a:lnTo>
                  <a:pt x="99377" y="0"/>
                </a:lnTo>
                <a:lnTo>
                  <a:pt x="79908" y="1308"/>
                </a:lnTo>
                <a:lnTo>
                  <a:pt x="33248" y="21056"/>
                </a:lnTo>
                <a:lnTo>
                  <a:pt x="9588" y="58813"/>
                </a:lnTo>
                <a:lnTo>
                  <a:pt x="8013" y="74142"/>
                </a:lnTo>
                <a:lnTo>
                  <a:pt x="9461" y="89179"/>
                </a:lnTo>
                <a:lnTo>
                  <a:pt x="31242" y="124180"/>
                </a:lnTo>
                <a:lnTo>
                  <a:pt x="74129" y="147447"/>
                </a:lnTo>
                <a:lnTo>
                  <a:pt x="109042" y="158838"/>
                </a:lnTo>
                <a:lnTo>
                  <a:pt x="122732" y="164033"/>
                </a:lnTo>
                <a:lnTo>
                  <a:pt x="150380" y="198056"/>
                </a:lnTo>
                <a:lnTo>
                  <a:pt x="149606" y="205587"/>
                </a:lnTo>
                <a:lnTo>
                  <a:pt x="112458" y="232448"/>
                </a:lnTo>
                <a:lnTo>
                  <a:pt x="100952" y="233045"/>
                </a:lnTo>
                <a:lnTo>
                  <a:pt x="89865" y="232384"/>
                </a:lnTo>
                <a:lnTo>
                  <a:pt x="53454" y="215976"/>
                </a:lnTo>
                <a:lnTo>
                  <a:pt x="43865" y="183438"/>
                </a:lnTo>
                <a:lnTo>
                  <a:pt x="0" y="183438"/>
                </a:lnTo>
                <a:lnTo>
                  <a:pt x="8572" y="224116"/>
                </a:lnTo>
                <a:lnTo>
                  <a:pt x="42481" y="256527"/>
                </a:lnTo>
                <a:lnTo>
                  <a:pt x="88874" y="270243"/>
                </a:lnTo>
                <a:lnTo>
                  <a:pt x="100952" y="270814"/>
                </a:lnTo>
                <a:lnTo>
                  <a:pt x="120840" y="269570"/>
                </a:lnTo>
                <a:lnTo>
                  <a:pt x="168656" y="251053"/>
                </a:lnTo>
                <a:lnTo>
                  <a:pt x="192963" y="213639"/>
                </a:lnTo>
                <a:lnTo>
                  <a:pt x="194589" y="197713"/>
                </a:lnTo>
                <a:close/>
              </a:path>
              <a:path w="494030" h="271145">
                <a:moveTo>
                  <a:pt x="312242" y="265938"/>
                </a:moveTo>
                <a:lnTo>
                  <a:pt x="312064" y="229298"/>
                </a:lnTo>
                <a:lnTo>
                  <a:pt x="302145" y="231559"/>
                </a:lnTo>
                <a:lnTo>
                  <a:pt x="295363" y="232689"/>
                </a:lnTo>
                <a:lnTo>
                  <a:pt x="287299" y="232689"/>
                </a:lnTo>
                <a:lnTo>
                  <a:pt x="283616" y="231762"/>
                </a:lnTo>
                <a:lnTo>
                  <a:pt x="277698" y="227990"/>
                </a:lnTo>
                <a:lnTo>
                  <a:pt x="276212" y="223177"/>
                </a:lnTo>
                <a:lnTo>
                  <a:pt x="276212" y="103720"/>
                </a:lnTo>
                <a:lnTo>
                  <a:pt x="311365" y="103720"/>
                </a:lnTo>
                <a:lnTo>
                  <a:pt x="311365" y="68567"/>
                </a:lnTo>
                <a:lnTo>
                  <a:pt x="276212" y="68567"/>
                </a:lnTo>
                <a:lnTo>
                  <a:pt x="276212" y="22796"/>
                </a:lnTo>
                <a:lnTo>
                  <a:pt x="233578" y="22796"/>
                </a:lnTo>
                <a:lnTo>
                  <a:pt x="233578" y="68567"/>
                </a:lnTo>
                <a:lnTo>
                  <a:pt x="199110" y="68567"/>
                </a:lnTo>
                <a:lnTo>
                  <a:pt x="199110" y="103720"/>
                </a:lnTo>
                <a:lnTo>
                  <a:pt x="233578" y="103720"/>
                </a:lnTo>
                <a:lnTo>
                  <a:pt x="233578" y="215290"/>
                </a:lnTo>
                <a:lnTo>
                  <a:pt x="234467" y="229501"/>
                </a:lnTo>
                <a:lnTo>
                  <a:pt x="255447" y="263855"/>
                </a:lnTo>
                <a:lnTo>
                  <a:pt x="282130" y="270814"/>
                </a:lnTo>
                <a:lnTo>
                  <a:pt x="289534" y="270510"/>
                </a:lnTo>
                <a:lnTo>
                  <a:pt x="297014" y="269595"/>
                </a:lnTo>
                <a:lnTo>
                  <a:pt x="304584" y="268071"/>
                </a:lnTo>
                <a:lnTo>
                  <a:pt x="312242" y="265938"/>
                </a:lnTo>
                <a:close/>
              </a:path>
              <a:path w="494030" h="271145">
                <a:moveTo>
                  <a:pt x="493776" y="258279"/>
                </a:moveTo>
                <a:lnTo>
                  <a:pt x="492315" y="254101"/>
                </a:lnTo>
                <a:lnTo>
                  <a:pt x="490880" y="250012"/>
                </a:lnTo>
                <a:lnTo>
                  <a:pt x="488810" y="240525"/>
                </a:lnTo>
                <a:lnTo>
                  <a:pt x="487845" y="232168"/>
                </a:lnTo>
                <a:lnTo>
                  <a:pt x="487616" y="230212"/>
                </a:lnTo>
                <a:lnTo>
                  <a:pt x="487502" y="227761"/>
                </a:lnTo>
                <a:lnTo>
                  <a:pt x="487210" y="219265"/>
                </a:lnTo>
                <a:lnTo>
                  <a:pt x="487159" y="175780"/>
                </a:lnTo>
                <a:lnTo>
                  <a:pt x="487159" y="133311"/>
                </a:lnTo>
                <a:lnTo>
                  <a:pt x="485825" y="117284"/>
                </a:lnTo>
                <a:lnTo>
                  <a:pt x="481787" y="103378"/>
                </a:lnTo>
                <a:lnTo>
                  <a:pt x="480682" y="101460"/>
                </a:lnTo>
                <a:lnTo>
                  <a:pt x="475119" y="91706"/>
                </a:lnTo>
                <a:lnTo>
                  <a:pt x="441642" y="69354"/>
                </a:lnTo>
                <a:lnTo>
                  <a:pt x="411975" y="65087"/>
                </a:lnTo>
                <a:lnTo>
                  <a:pt x="394830" y="66294"/>
                </a:lnTo>
                <a:lnTo>
                  <a:pt x="353923" y="84315"/>
                </a:lnTo>
                <a:lnTo>
                  <a:pt x="333286" y="117881"/>
                </a:lnTo>
                <a:lnTo>
                  <a:pt x="331914" y="131229"/>
                </a:lnTo>
                <a:lnTo>
                  <a:pt x="374548" y="131229"/>
                </a:lnTo>
                <a:lnTo>
                  <a:pt x="374548" y="121539"/>
                </a:lnTo>
                <a:lnTo>
                  <a:pt x="377710" y="114173"/>
                </a:lnTo>
                <a:lnTo>
                  <a:pt x="410057" y="101460"/>
                </a:lnTo>
                <a:lnTo>
                  <a:pt x="418236" y="101993"/>
                </a:lnTo>
                <a:lnTo>
                  <a:pt x="444512" y="123278"/>
                </a:lnTo>
                <a:lnTo>
                  <a:pt x="444512" y="142709"/>
                </a:lnTo>
                <a:lnTo>
                  <a:pt x="444512" y="175780"/>
                </a:lnTo>
                <a:lnTo>
                  <a:pt x="444512" y="208153"/>
                </a:lnTo>
                <a:lnTo>
                  <a:pt x="441794" y="213664"/>
                </a:lnTo>
                <a:lnTo>
                  <a:pt x="401523" y="232168"/>
                </a:lnTo>
                <a:lnTo>
                  <a:pt x="391033" y="232168"/>
                </a:lnTo>
                <a:lnTo>
                  <a:pt x="383247" y="229590"/>
                </a:lnTo>
                <a:lnTo>
                  <a:pt x="378206" y="224421"/>
                </a:lnTo>
                <a:lnTo>
                  <a:pt x="373214" y="219265"/>
                </a:lnTo>
                <a:lnTo>
                  <a:pt x="370725" y="212915"/>
                </a:lnTo>
                <a:lnTo>
                  <a:pt x="370725" y="205371"/>
                </a:lnTo>
                <a:lnTo>
                  <a:pt x="373799" y="192786"/>
                </a:lnTo>
                <a:lnTo>
                  <a:pt x="383019" y="183654"/>
                </a:lnTo>
                <a:lnTo>
                  <a:pt x="398373" y="177990"/>
                </a:lnTo>
                <a:lnTo>
                  <a:pt x="419887" y="175780"/>
                </a:lnTo>
                <a:lnTo>
                  <a:pt x="444512" y="175780"/>
                </a:lnTo>
                <a:lnTo>
                  <a:pt x="444512" y="142709"/>
                </a:lnTo>
                <a:lnTo>
                  <a:pt x="417893" y="142709"/>
                </a:lnTo>
                <a:lnTo>
                  <a:pt x="398640" y="143776"/>
                </a:lnTo>
                <a:lnTo>
                  <a:pt x="352615" y="159677"/>
                </a:lnTo>
                <a:lnTo>
                  <a:pt x="329450" y="194195"/>
                </a:lnTo>
                <a:lnTo>
                  <a:pt x="327901" y="209715"/>
                </a:lnTo>
                <a:lnTo>
                  <a:pt x="329095" y="222097"/>
                </a:lnTo>
                <a:lnTo>
                  <a:pt x="357111" y="260870"/>
                </a:lnTo>
                <a:lnTo>
                  <a:pt x="396824" y="270814"/>
                </a:lnTo>
                <a:lnTo>
                  <a:pt x="405879" y="270357"/>
                </a:lnTo>
                <a:lnTo>
                  <a:pt x="445160" y="255435"/>
                </a:lnTo>
                <a:lnTo>
                  <a:pt x="446430" y="254101"/>
                </a:lnTo>
                <a:lnTo>
                  <a:pt x="446608" y="255841"/>
                </a:lnTo>
                <a:lnTo>
                  <a:pt x="448348" y="260248"/>
                </a:lnTo>
                <a:lnTo>
                  <a:pt x="451650" y="267335"/>
                </a:lnTo>
                <a:lnTo>
                  <a:pt x="493776" y="267335"/>
                </a:lnTo>
                <a:lnTo>
                  <a:pt x="493776" y="258279"/>
                </a:lnTo>
                <a:close/>
              </a:path>
            </a:pathLst>
          </a:custGeom>
          <a:solidFill>
            <a:srgbClr val="45B0FA"/>
          </a:solidFill>
        </p:spPr>
        <p:txBody>
          <a:bodyPr wrap="square" lIns="0" tIns="0" rIns="0" bIns="0" rtlCol="0"/>
          <a:lstStyle/>
          <a:p>
            <a:endParaRPr/>
          </a:p>
        </p:txBody>
      </p:sp>
      <p:pic>
        <p:nvPicPr>
          <p:cNvPr id="28" name="bg object 28"/>
          <p:cNvPicPr/>
          <p:nvPr/>
        </p:nvPicPr>
        <p:blipFill>
          <a:blip r:embed="rId6" cstate="print"/>
          <a:stretch>
            <a:fillRect/>
          </a:stretch>
        </p:blipFill>
        <p:spPr>
          <a:xfrm>
            <a:off x="3194316" y="392474"/>
            <a:ext cx="169434" cy="205722"/>
          </a:xfrm>
          <a:prstGeom prst="rect">
            <a:avLst/>
          </a:prstGeom>
        </p:spPr>
      </p:pic>
      <p:sp>
        <p:nvSpPr>
          <p:cNvPr id="29" name="bg object 29"/>
          <p:cNvSpPr/>
          <p:nvPr/>
        </p:nvSpPr>
        <p:spPr>
          <a:xfrm>
            <a:off x="3392033" y="316938"/>
            <a:ext cx="172085" cy="278130"/>
          </a:xfrm>
          <a:custGeom>
            <a:avLst/>
            <a:gdLst/>
            <a:ahLst/>
            <a:cxnLst/>
            <a:rect l="l" t="t" r="r" b="b"/>
            <a:pathLst>
              <a:path w="172085" h="278130">
                <a:moveTo>
                  <a:pt x="171609" y="277777"/>
                </a:moveTo>
                <a:lnTo>
                  <a:pt x="120614" y="277777"/>
                </a:lnTo>
                <a:lnTo>
                  <a:pt x="57435" y="193191"/>
                </a:lnTo>
                <a:lnTo>
                  <a:pt x="42815" y="208333"/>
                </a:lnTo>
                <a:lnTo>
                  <a:pt x="42815" y="277777"/>
                </a:lnTo>
                <a:lnTo>
                  <a:pt x="0" y="277777"/>
                </a:lnTo>
                <a:lnTo>
                  <a:pt x="0" y="0"/>
                </a:lnTo>
                <a:lnTo>
                  <a:pt x="42815" y="0"/>
                </a:lnTo>
                <a:lnTo>
                  <a:pt x="42815" y="152377"/>
                </a:lnTo>
                <a:lnTo>
                  <a:pt x="50908" y="142717"/>
                </a:lnTo>
                <a:lnTo>
                  <a:pt x="111041" y="79016"/>
                </a:lnTo>
                <a:lnTo>
                  <a:pt x="164647" y="79016"/>
                </a:lnTo>
                <a:lnTo>
                  <a:pt x="85978" y="163081"/>
                </a:lnTo>
                <a:lnTo>
                  <a:pt x="171609" y="277777"/>
                </a:lnTo>
                <a:close/>
              </a:path>
            </a:pathLst>
          </a:custGeom>
          <a:solidFill>
            <a:srgbClr val="45B0FA"/>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6300" b="1" i="0">
                <a:solidFill>
                  <a:schemeClr val="tx1"/>
                </a:solidFill>
                <a:latin typeface="Roboto Bk"/>
                <a:cs typeface="Roboto Bk"/>
              </a:defRPr>
            </a:lvl1pPr>
          </a:lstStyle>
          <a:p>
            <a:endParaRPr/>
          </a:p>
        </p:txBody>
      </p:sp>
      <p:sp>
        <p:nvSpPr>
          <p:cNvPr id="3" name="Holder 3"/>
          <p:cNvSpPr>
            <a:spLocks noGrp="1"/>
          </p:cNvSpPr>
          <p:nvPr>
            <p:ph sz="half" idx="2"/>
          </p:nvPr>
        </p:nvSpPr>
        <p:spPr>
          <a:xfrm>
            <a:off x="534670" y="1384554"/>
            <a:ext cx="4651629" cy="397306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384554"/>
            <a:ext cx="4651629" cy="397306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11-Oct-24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300" b="1" i="0">
                <a:solidFill>
                  <a:schemeClr val="tx1"/>
                </a:solidFill>
                <a:latin typeface="Roboto Bk"/>
                <a:cs typeface="Roboto B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11-Oct-24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11-Oct-24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6702" y="78246"/>
            <a:ext cx="10523855" cy="5863590"/>
          </a:xfrm>
          <a:custGeom>
            <a:avLst/>
            <a:gdLst/>
            <a:ahLst/>
            <a:cxnLst/>
            <a:rect l="l" t="t" r="r" b="b"/>
            <a:pathLst>
              <a:path w="10523855" h="5863590">
                <a:moveTo>
                  <a:pt x="0" y="0"/>
                </a:moveTo>
                <a:lnTo>
                  <a:pt x="10523606" y="0"/>
                </a:lnTo>
                <a:lnTo>
                  <a:pt x="10523606" y="5863306"/>
                </a:lnTo>
                <a:lnTo>
                  <a:pt x="0" y="5863306"/>
                </a:lnTo>
                <a:lnTo>
                  <a:pt x="0" y="0"/>
                </a:lnTo>
                <a:close/>
              </a:path>
            </a:pathLst>
          </a:custGeom>
          <a:ln w="25062">
            <a:solidFill>
              <a:srgbClr val="45B0F9"/>
            </a:solidFill>
          </a:ln>
        </p:spPr>
        <p:txBody>
          <a:bodyPr wrap="square" lIns="0" tIns="0" rIns="0" bIns="0" rtlCol="0"/>
          <a:lstStyle/>
          <a:p>
            <a:endParaRPr/>
          </a:p>
        </p:txBody>
      </p:sp>
      <p:pic>
        <p:nvPicPr>
          <p:cNvPr id="17" name="bg object 17"/>
          <p:cNvPicPr/>
          <p:nvPr/>
        </p:nvPicPr>
        <p:blipFill>
          <a:blip r:embed="rId7" cstate="print"/>
          <a:stretch>
            <a:fillRect/>
          </a:stretch>
        </p:blipFill>
        <p:spPr>
          <a:xfrm>
            <a:off x="9506403" y="151820"/>
            <a:ext cx="1039827" cy="351336"/>
          </a:xfrm>
          <a:prstGeom prst="rect">
            <a:avLst/>
          </a:prstGeom>
        </p:spPr>
      </p:pic>
      <p:sp>
        <p:nvSpPr>
          <p:cNvPr id="2" name="Holder 2"/>
          <p:cNvSpPr>
            <a:spLocks noGrp="1"/>
          </p:cNvSpPr>
          <p:nvPr>
            <p:ph type="title"/>
          </p:nvPr>
        </p:nvSpPr>
        <p:spPr>
          <a:xfrm>
            <a:off x="3445947" y="3144037"/>
            <a:ext cx="3801505" cy="988060"/>
          </a:xfrm>
          <a:prstGeom prst="rect">
            <a:avLst/>
          </a:prstGeom>
        </p:spPr>
        <p:txBody>
          <a:bodyPr wrap="square" lIns="0" tIns="0" rIns="0" bIns="0">
            <a:spAutoFit/>
          </a:bodyPr>
          <a:lstStyle>
            <a:lvl1pPr>
              <a:defRPr sz="6300" b="1" i="0">
                <a:solidFill>
                  <a:schemeClr val="tx1"/>
                </a:solidFill>
                <a:latin typeface="Roboto Bk"/>
                <a:cs typeface="Roboto Bk"/>
              </a:defRPr>
            </a:lvl1pPr>
          </a:lstStyle>
          <a:p>
            <a:endParaRPr/>
          </a:p>
        </p:txBody>
      </p:sp>
      <p:sp>
        <p:nvSpPr>
          <p:cNvPr id="3" name="Holder 3"/>
          <p:cNvSpPr>
            <a:spLocks noGrp="1"/>
          </p:cNvSpPr>
          <p:nvPr>
            <p:ph type="body" idx="1"/>
          </p:nvPr>
        </p:nvSpPr>
        <p:spPr>
          <a:xfrm>
            <a:off x="1513888" y="1419912"/>
            <a:ext cx="7226300" cy="235839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635756" y="5598414"/>
            <a:ext cx="3421888" cy="30099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5598414"/>
            <a:ext cx="2459482" cy="30099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11-Oct-24</a:t>
            </a:fld>
            <a:endParaRPr lang="en-US"/>
          </a:p>
        </p:txBody>
      </p:sp>
      <p:sp>
        <p:nvSpPr>
          <p:cNvPr id="6" name="Holder 6"/>
          <p:cNvSpPr>
            <a:spLocks noGrp="1"/>
          </p:cNvSpPr>
          <p:nvPr>
            <p:ph type="sldNum" sz="quarter" idx="7"/>
          </p:nvPr>
        </p:nvSpPr>
        <p:spPr>
          <a:xfrm>
            <a:off x="7699248" y="5598414"/>
            <a:ext cx="2459482" cy="30099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hyperlink" Target="https://proceedings.neurips.cc/paper/2013/hash/b3ba8f1bee1238a2f37603d90b58898d-Abstract.html" TargetMode="External"/><Relationship Id="rId2" Type="http://schemas.openxmlformats.org/officeDocument/2006/relationships/hyperlink" Target="https://doi.org/10.1016/j.procs.2020.04.090" TargetMode="External"/><Relationship Id="rId1" Type="http://schemas.openxmlformats.org/officeDocument/2006/relationships/slideLayout" Target="../slideLayouts/slideLayout1.xml"/><Relationship Id="rId5" Type="http://schemas.openxmlformats.org/officeDocument/2006/relationships/hyperlink" Target="https://doi.org/10.1016/j.elerap.2016.05.001" TargetMode="External"/><Relationship Id="rId4" Type="http://schemas.openxmlformats.org/officeDocument/2006/relationships/hyperlink" Target="https://doi.org/10.1016/j.eswa.2016.09.019"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ieeexplore.ieee.org/document/8743473" TargetMode="External"/><Relationship Id="rId2" Type="http://schemas.openxmlformats.org/officeDocument/2006/relationships/hyperlink" Target="https://ieeexplore.ieee.org/abstract/document/8903002?casa_token=57Ip3JWapxAAAAAA:OVtxa1fiUdIOsQx_t7gXHYa_x1sbWEL5fDTlwBrFRgPVR678YHTySbpCH5Gxhlgdmz0n8A_24etuVbs" TargetMode="External"/><Relationship Id="rId1" Type="http://schemas.openxmlformats.org/officeDocument/2006/relationships/slideLayout" Target="../slideLayouts/slideLayout1.xml"/><Relationship Id="rId5" Type="http://schemas.openxmlformats.org/officeDocument/2006/relationships/hyperlink" Target="https://topics-beta.apps.semanticscholar.org/topic/4577034884?corpusId=195720338" TargetMode="External"/><Relationship Id="rId4" Type="http://schemas.openxmlformats.org/officeDocument/2006/relationships/hyperlink" Target="https://www.semanticscholar.org/paper/Tunes-Together:-Perception-and-Experience-of-Park-Laplante/9761c7ce3db2ef0c421c37eec916c7c9904b5917"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6725" y="134356"/>
            <a:ext cx="1211580" cy="599440"/>
          </a:xfrm>
          <a:custGeom>
            <a:avLst/>
            <a:gdLst/>
            <a:ahLst/>
            <a:cxnLst/>
            <a:rect l="l" t="t" r="r" b="b"/>
            <a:pathLst>
              <a:path w="1211579" h="599440">
                <a:moveTo>
                  <a:pt x="1211467" y="598965"/>
                </a:moveTo>
                <a:lnTo>
                  <a:pt x="0" y="598965"/>
                </a:lnTo>
                <a:lnTo>
                  <a:pt x="0" y="0"/>
                </a:lnTo>
                <a:lnTo>
                  <a:pt x="1211467" y="0"/>
                </a:lnTo>
                <a:lnTo>
                  <a:pt x="1211467" y="598965"/>
                </a:lnTo>
                <a:close/>
              </a:path>
            </a:pathLst>
          </a:custGeom>
          <a:solidFill>
            <a:srgbClr val="FFFFFF"/>
          </a:solidFill>
        </p:spPr>
        <p:txBody>
          <a:bodyPr wrap="square" lIns="0" tIns="0" rIns="0" bIns="0" rtlCol="0"/>
          <a:lstStyle/>
          <a:p>
            <a:endParaRPr/>
          </a:p>
        </p:txBody>
      </p:sp>
      <p:pic>
        <p:nvPicPr>
          <p:cNvPr id="3" name="object 3"/>
          <p:cNvPicPr/>
          <p:nvPr/>
        </p:nvPicPr>
        <p:blipFill>
          <a:blip r:embed="rId2" cstate="print"/>
          <a:stretch>
            <a:fillRect/>
          </a:stretch>
        </p:blipFill>
        <p:spPr>
          <a:xfrm>
            <a:off x="267360" y="112988"/>
            <a:ext cx="768474" cy="1308325"/>
          </a:xfrm>
          <a:prstGeom prst="rect">
            <a:avLst/>
          </a:prstGeom>
        </p:spPr>
      </p:pic>
      <p:pic>
        <p:nvPicPr>
          <p:cNvPr id="4" name="object 4"/>
          <p:cNvPicPr/>
          <p:nvPr/>
        </p:nvPicPr>
        <p:blipFill>
          <a:blip r:embed="rId3" cstate="print"/>
          <a:stretch>
            <a:fillRect/>
          </a:stretch>
        </p:blipFill>
        <p:spPr>
          <a:xfrm>
            <a:off x="6564983" y="128407"/>
            <a:ext cx="4003208" cy="1292906"/>
          </a:xfrm>
          <a:prstGeom prst="rect">
            <a:avLst/>
          </a:prstGeom>
        </p:spPr>
      </p:pic>
      <p:sp>
        <p:nvSpPr>
          <p:cNvPr id="30" name="object 30"/>
          <p:cNvSpPr txBox="1"/>
          <p:nvPr/>
        </p:nvSpPr>
        <p:spPr>
          <a:xfrm>
            <a:off x="299387" y="4498998"/>
            <a:ext cx="3810635" cy="477695"/>
          </a:xfrm>
          <a:prstGeom prst="rect">
            <a:avLst/>
          </a:prstGeom>
        </p:spPr>
        <p:txBody>
          <a:bodyPr vert="horz" wrap="square" lIns="0" tIns="15875" rIns="0" bIns="0" rtlCol="0">
            <a:spAutoFit/>
          </a:bodyPr>
          <a:lstStyle/>
          <a:p>
            <a:pPr marL="12700" marR="5080">
              <a:lnSpc>
                <a:spcPts val="1839"/>
              </a:lnSpc>
              <a:spcBef>
                <a:spcPts val="70"/>
              </a:spcBef>
            </a:pPr>
            <a:endParaRPr lang="en-IN" sz="1550" dirty="0">
              <a:latin typeface="Roboto Bk"/>
              <a:cs typeface="Roboto Bk"/>
            </a:endParaRPr>
          </a:p>
          <a:p>
            <a:pPr marL="12700">
              <a:lnSpc>
                <a:spcPts val="1785"/>
              </a:lnSpc>
            </a:pPr>
            <a:r>
              <a:rPr sz="1550" b="1" spc="310" dirty="0">
                <a:latin typeface="Roboto Bk"/>
                <a:cs typeface="Roboto Bk"/>
              </a:rPr>
              <a:t> </a:t>
            </a:r>
            <a:r>
              <a:rPr lang="en-IN" sz="1550" b="1" spc="310" dirty="0" err="1">
                <a:latin typeface="Roboto Bk"/>
                <a:cs typeface="Roboto Bk"/>
              </a:rPr>
              <a:t>pres</a:t>
            </a:r>
            <a:endParaRPr sz="1550" dirty="0">
              <a:latin typeface="Roboto Bk"/>
              <a:cs typeface="Roboto Bk"/>
            </a:endParaRPr>
          </a:p>
        </p:txBody>
      </p:sp>
      <p:sp>
        <p:nvSpPr>
          <p:cNvPr id="33" name="object 33"/>
          <p:cNvSpPr txBox="1"/>
          <p:nvPr/>
        </p:nvSpPr>
        <p:spPr>
          <a:xfrm>
            <a:off x="8224849" y="4498999"/>
            <a:ext cx="2185035" cy="968375"/>
          </a:xfrm>
          <a:prstGeom prst="rect">
            <a:avLst/>
          </a:prstGeom>
        </p:spPr>
        <p:txBody>
          <a:bodyPr vert="horz" wrap="square" lIns="0" tIns="15875" rIns="0" bIns="0" rtlCol="0">
            <a:spAutoFit/>
          </a:bodyPr>
          <a:lstStyle/>
          <a:p>
            <a:pPr marL="12700">
              <a:lnSpc>
                <a:spcPts val="1850"/>
              </a:lnSpc>
              <a:spcBef>
                <a:spcPts val="125"/>
              </a:spcBef>
            </a:pPr>
            <a:r>
              <a:rPr sz="1550" b="1" spc="5" dirty="0">
                <a:latin typeface="Roboto Bk"/>
                <a:cs typeface="Roboto Bk"/>
              </a:rPr>
              <a:t>Guided</a:t>
            </a:r>
            <a:r>
              <a:rPr sz="1550" b="1" spc="-85" dirty="0">
                <a:latin typeface="Roboto Bk"/>
                <a:cs typeface="Roboto Bk"/>
              </a:rPr>
              <a:t> </a:t>
            </a:r>
            <a:r>
              <a:rPr sz="1550" b="1" spc="-35" dirty="0">
                <a:latin typeface="Roboto Bk"/>
                <a:cs typeface="Roboto Bk"/>
              </a:rPr>
              <a:t>by:</a:t>
            </a:r>
            <a:endParaRPr sz="1550" dirty="0">
              <a:latin typeface="Roboto Bk"/>
              <a:cs typeface="Roboto Bk"/>
            </a:endParaRPr>
          </a:p>
          <a:p>
            <a:pPr marL="12700" marR="5080">
              <a:lnSpc>
                <a:spcPts val="1839"/>
              </a:lnSpc>
              <a:spcBef>
                <a:spcPts val="70"/>
              </a:spcBef>
            </a:pPr>
            <a:r>
              <a:rPr sz="1550" b="1" spc="-5" dirty="0">
                <a:latin typeface="Roboto Bk"/>
                <a:cs typeface="Roboto Bk"/>
              </a:rPr>
              <a:t>Ms.</a:t>
            </a:r>
            <a:r>
              <a:rPr sz="1550" b="1" spc="40" dirty="0">
                <a:latin typeface="Roboto Bk"/>
                <a:cs typeface="Roboto Bk"/>
              </a:rPr>
              <a:t> </a:t>
            </a:r>
            <a:r>
              <a:rPr sz="1550" b="1" spc="-15" dirty="0">
                <a:latin typeface="Roboto Bk"/>
                <a:cs typeface="Roboto Bk"/>
              </a:rPr>
              <a:t>Avita</a:t>
            </a:r>
            <a:r>
              <a:rPr sz="1550" b="1" spc="35" dirty="0">
                <a:latin typeface="Roboto Bk"/>
                <a:cs typeface="Roboto Bk"/>
              </a:rPr>
              <a:t> </a:t>
            </a:r>
            <a:r>
              <a:rPr sz="1550" b="1" dirty="0">
                <a:latin typeface="Roboto Bk"/>
                <a:cs typeface="Roboto Bk"/>
              </a:rPr>
              <a:t>Katal </a:t>
            </a:r>
            <a:r>
              <a:rPr sz="1550" b="1" spc="5" dirty="0">
                <a:latin typeface="Roboto Bk"/>
                <a:cs typeface="Roboto Bk"/>
              </a:rPr>
              <a:t> </a:t>
            </a:r>
            <a:r>
              <a:rPr sz="1550" b="1" spc="-5" dirty="0">
                <a:latin typeface="Roboto Bk"/>
                <a:cs typeface="Roboto Bk"/>
              </a:rPr>
              <a:t>Assistant</a:t>
            </a:r>
            <a:r>
              <a:rPr sz="1550" b="1" spc="-60" dirty="0">
                <a:latin typeface="Roboto Bk"/>
                <a:cs typeface="Roboto Bk"/>
              </a:rPr>
              <a:t> </a:t>
            </a:r>
            <a:r>
              <a:rPr sz="1550" b="1" spc="-10" dirty="0">
                <a:latin typeface="Roboto Bk"/>
                <a:cs typeface="Roboto Bk"/>
              </a:rPr>
              <a:t>Professor</a:t>
            </a:r>
            <a:r>
              <a:rPr sz="1550" b="1" spc="-75" dirty="0">
                <a:latin typeface="Roboto Bk"/>
                <a:cs typeface="Roboto Bk"/>
              </a:rPr>
              <a:t> </a:t>
            </a:r>
            <a:r>
              <a:rPr sz="1550" b="1" spc="-10" dirty="0">
                <a:latin typeface="Roboto Bk"/>
                <a:cs typeface="Roboto Bk"/>
              </a:rPr>
              <a:t>(SS) </a:t>
            </a:r>
            <a:r>
              <a:rPr sz="1550" b="1" spc="-370" dirty="0">
                <a:latin typeface="Roboto Bk"/>
                <a:cs typeface="Roboto Bk"/>
              </a:rPr>
              <a:t> </a:t>
            </a:r>
            <a:r>
              <a:rPr sz="1550" b="1" dirty="0">
                <a:latin typeface="Roboto Bk"/>
                <a:cs typeface="Roboto Bk"/>
              </a:rPr>
              <a:t>Systemics</a:t>
            </a:r>
            <a:r>
              <a:rPr sz="1550" b="1" spc="-75" dirty="0">
                <a:latin typeface="Roboto Bk"/>
                <a:cs typeface="Roboto Bk"/>
              </a:rPr>
              <a:t> </a:t>
            </a:r>
            <a:r>
              <a:rPr sz="1550" b="1" dirty="0">
                <a:latin typeface="Roboto Bk"/>
                <a:cs typeface="Roboto Bk"/>
              </a:rPr>
              <a:t>Cluster</a:t>
            </a:r>
            <a:endParaRPr sz="1550" dirty="0">
              <a:latin typeface="Roboto Bk"/>
              <a:cs typeface="Roboto Bk"/>
            </a:endParaRPr>
          </a:p>
        </p:txBody>
      </p:sp>
      <p:sp>
        <p:nvSpPr>
          <p:cNvPr id="34" name="object 34"/>
          <p:cNvSpPr txBox="1"/>
          <p:nvPr/>
        </p:nvSpPr>
        <p:spPr>
          <a:xfrm>
            <a:off x="8224849" y="5467374"/>
            <a:ext cx="2526665" cy="500380"/>
          </a:xfrm>
          <a:prstGeom prst="rect">
            <a:avLst/>
          </a:prstGeom>
        </p:spPr>
        <p:txBody>
          <a:bodyPr vert="horz" wrap="square" lIns="0" tIns="15875" rIns="0" bIns="0" rtlCol="0">
            <a:spAutoFit/>
          </a:bodyPr>
          <a:lstStyle/>
          <a:p>
            <a:pPr marL="12700">
              <a:lnSpc>
                <a:spcPts val="1850"/>
              </a:lnSpc>
              <a:spcBef>
                <a:spcPts val="125"/>
              </a:spcBef>
            </a:pPr>
            <a:r>
              <a:rPr sz="1550" b="1" spc="-5" dirty="0">
                <a:latin typeface="Roboto Bk"/>
                <a:cs typeface="Roboto Bk"/>
              </a:rPr>
              <a:t>S</a:t>
            </a:r>
            <a:r>
              <a:rPr sz="1550" b="1" spc="-10" dirty="0">
                <a:latin typeface="Roboto Bk"/>
                <a:cs typeface="Roboto Bk"/>
              </a:rPr>
              <a:t>c</a:t>
            </a:r>
            <a:r>
              <a:rPr sz="1550" b="1" dirty="0">
                <a:latin typeface="Roboto Bk"/>
                <a:cs typeface="Roboto Bk"/>
              </a:rPr>
              <a:t>hoo</a:t>
            </a:r>
            <a:r>
              <a:rPr sz="1550" b="1" spc="-45" dirty="0">
                <a:latin typeface="Roboto Bk"/>
                <a:cs typeface="Roboto Bk"/>
              </a:rPr>
              <a:t>l</a:t>
            </a:r>
            <a:r>
              <a:rPr sz="1550" b="1" spc="-70" dirty="0">
                <a:latin typeface="Roboto Bk"/>
                <a:cs typeface="Roboto Bk"/>
              </a:rPr>
              <a:t> </a:t>
            </a:r>
            <a:r>
              <a:rPr sz="1550" b="1" dirty="0">
                <a:latin typeface="Roboto Bk"/>
                <a:cs typeface="Roboto Bk"/>
              </a:rPr>
              <a:t>o</a:t>
            </a:r>
            <a:r>
              <a:rPr sz="1550" b="1" spc="-10" dirty="0">
                <a:latin typeface="Roboto Bk"/>
                <a:cs typeface="Roboto Bk"/>
              </a:rPr>
              <a:t>f</a:t>
            </a:r>
            <a:r>
              <a:rPr sz="1550" b="1" spc="-60" dirty="0">
                <a:latin typeface="Roboto Bk"/>
                <a:cs typeface="Roboto Bk"/>
              </a:rPr>
              <a:t> </a:t>
            </a:r>
            <a:r>
              <a:rPr sz="1550" b="1" spc="55" dirty="0">
                <a:latin typeface="Roboto Bk"/>
                <a:cs typeface="Roboto Bk"/>
              </a:rPr>
              <a:t>C</a:t>
            </a:r>
            <a:r>
              <a:rPr sz="1550" b="1" dirty="0">
                <a:latin typeface="Roboto Bk"/>
                <a:cs typeface="Roboto Bk"/>
              </a:rPr>
              <a:t>o</a:t>
            </a:r>
            <a:r>
              <a:rPr sz="1550" b="1" spc="60" dirty="0">
                <a:latin typeface="Roboto Bk"/>
                <a:cs typeface="Roboto Bk"/>
              </a:rPr>
              <a:t>m</a:t>
            </a:r>
            <a:r>
              <a:rPr sz="1550" b="1" spc="5" dirty="0">
                <a:latin typeface="Roboto Bk"/>
                <a:cs typeface="Roboto Bk"/>
              </a:rPr>
              <a:t>p</a:t>
            </a:r>
            <a:r>
              <a:rPr sz="1550" b="1" dirty="0">
                <a:latin typeface="Roboto Bk"/>
                <a:cs typeface="Roboto Bk"/>
              </a:rPr>
              <a:t>u</a:t>
            </a:r>
            <a:r>
              <a:rPr sz="1550" b="1" spc="-30" dirty="0">
                <a:latin typeface="Roboto Bk"/>
                <a:cs typeface="Roboto Bk"/>
              </a:rPr>
              <a:t>t</a:t>
            </a:r>
            <a:r>
              <a:rPr sz="1550" b="1" spc="60" dirty="0">
                <a:latin typeface="Roboto Bk"/>
                <a:cs typeface="Roboto Bk"/>
              </a:rPr>
              <a:t>e</a:t>
            </a:r>
            <a:r>
              <a:rPr sz="1550" b="1" spc="-15" dirty="0">
                <a:latin typeface="Roboto Bk"/>
                <a:cs typeface="Roboto Bk"/>
              </a:rPr>
              <a:t>r</a:t>
            </a:r>
            <a:r>
              <a:rPr sz="1550" b="1" spc="-45" dirty="0">
                <a:latin typeface="Roboto Bk"/>
                <a:cs typeface="Roboto Bk"/>
              </a:rPr>
              <a:t> </a:t>
            </a:r>
            <a:r>
              <a:rPr sz="1550" b="1" spc="-5" dirty="0">
                <a:latin typeface="Roboto Bk"/>
                <a:cs typeface="Roboto Bk"/>
              </a:rPr>
              <a:t>S</a:t>
            </a:r>
            <a:r>
              <a:rPr sz="1550" b="1" spc="-10" dirty="0">
                <a:latin typeface="Roboto Bk"/>
                <a:cs typeface="Roboto Bk"/>
              </a:rPr>
              <a:t>c</a:t>
            </a:r>
            <a:r>
              <a:rPr sz="1550" b="1" spc="-80" dirty="0">
                <a:latin typeface="Roboto Bk"/>
                <a:cs typeface="Roboto Bk"/>
              </a:rPr>
              <a:t>i</a:t>
            </a:r>
            <a:r>
              <a:rPr sz="1550" b="1" spc="60" dirty="0">
                <a:latin typeface="Roboto Bk"/>
                <a:cs typeface="Roboto Bk"/>
              </a:rPr>
              <a:t>e</a:t>
            </a:r>
            <a:r>
              <a:rPr sz="1550" b="1" spc="5" dirty="0">
                <a:latin typeface="Roboto Bk"/>
                <a:cs typeface="Roboto Bk"/>
              </a:rPr>
              <a:t>n</a:t>
            </a:r>
            <a:r>
              <a:rPr sz="1550" b="1" spc="-10" dirty="0">
                <a:latin typeface="Roboto Bk"/>
                <a:cs typeface="Roboto Bk"/>
              </a:rPr>
              <a:t>c</a:t>
            </a:r>
            <a:r>
              <a:rPr sz="1550" b="1" spc="25" dirty="0">
                <a:latin typeface="Roboto Bk"/>
                <a:cs typeface="Roboto Bk"/>
              </a:rPr>
              <a:t>e</a:t>
            </a:r>
            <a:endParaRPr sz="1550">
              <a:latin typeface="Roboto Bk"/>
              <a:cs typeface="Roboto Bk"/>
            </a:endParaRPr>
          </a:p>
          <a:p>
            <a:pPr marL="12700">
              <a:lnSpc>
                <a:spcPts val="1850"/>
              </a:lnSpc>
            </a:pPr>
            <a:r>
              <a:rPr sz="1550" b="1" spc="310" dirty="0">
                <a:latin typeface="Roboto Bk"/>
                <a:cs typeface="Roboto Bk"/>
              </a:rPr>
              <a:t> </a:t>
            </a:r>
            <a:endParaRPr sz="1550">
              <a:latin typeface="Roboto Bk"/>
              <a:cs typeface="Roboto Bk"/>
            </a:endParaRPr>
          </a:p>
        </p:txBody>
      </p:sp>
      <p:graphicFrame>
        <p:nvGraphicFramePr>
          <p:cNvPr id="36" name="Table 35">
            <a:extLst>
              <a:ext uri="{FF2B5EF4-FFF2-40B4-BE49-F238E27FC236}">
                <a16:creationId xmlns:a16="http://schemas.microsoft.com/office/drawing/2014/main" id="{ABC05448-01D8-8E48-C898-550FEB64C5BC}"/>
              </a:ext>
            </a:extLst>
          </p:cNvPr>
          <p:cNvGraphicFramePr>
            <a:graphicFrameLocks noGrp="1"/>
          </p:cNvGraphicFramePr>
          <p:nvPr>
            <p:extLst>
              <p:ext uri="{D42A27DB-BD31-4B8C-83A1-F6EECF244321}">
                <p14:modId xmlns:p14="http://schemas.microsoft.com/office/powerpoint/2010/main" val="2554939168"/>
              </p:ext>
            </p:extLst>
          </p:nvPr>
        </p:nvGraphicFramePr>
        <p:xfrm>
          <a:off x="165100" y="4741111"/>
          <a:ext cx="5368290" cy="1121664"/>
        </p:xfrm>
        <a:graphic>
          <a:graphicData uri="http://schemas.openxmlformats.org/drawingml/2006/table">
            <a:tbl>
              <a:tblPr firstRow="1" firstCol="1" bandRow="1">
                <a:tableStyleId>{5C22544A-7EE6-4342-B048-85BDC9FD1C3A}</a:tableStyleId>
              </a:tblPr>
              <a:tblGrid>
                <a:gridCol w="2505710">
                  <a:extLst>
                    <a:ext uri="{9D8B030D-6E8A-4147-A177-3AD203B41FA5}">
                      <a16:colId xmlns:a16="http://schemas.microsoft.com/office/drawing/2014/main" val="2501079506"/>
                    </a:ext>
                  </a:extLst>
                </a:gridCol>
                <a:gridCol w="2862580">
                  <a:extLst>
                    <a:ext uri="{9D8B030D-6E8A-4147-A177-3AD203B41FA5}">
                      <a16:colId xmlns:a16="http://schemas.microsoft.com/office/drawing/2014/main" val="1765653249"/>
                    </a:ext>
                  </a:extLst>
                </a:gridCol>
              </a:tblGrid>
              <a:tr h="0">
                <a:tc>
                  <a:txBody>
                    <a:bodyPr/>
                    <a:lstStyle/>
                    <a:p>
                      <a:pPr algn="ctr">
                        <a:lnSpc>
                          <a:spcPct val="115000"/>
                        </a:lnSpc>
                      </a:pPr>
                      <a:r>
                        <a:rPr lang="en-US" sz="1600">
                          <a:effectLst/>
                        </a:rPr>
                        <a:t>Sneha Naraniwal </a:t>
                      </a:r>
                      <a:endParaRPr lang="en-IN" sz="1200">
                        <a:effectLst/>
                        <a:latin typeface="Times New Roman" panose="02020603050405020304" pitchFamily="18" charset="0"/>
                        <a:ea typeface="Times New Roman" panose="02020603050405020304" pitchFamily="18" charset="0"/>
                        <a:cs typeface="Mangal" panose="020B0502040204020203" pitchFamily="18" charset="0"/>
                      </a:endParaRPr>
                    </a:p>
                  </a:txBody>
                  <a:tcPr marL="68580" marR="68580" marT="0" marB="0"/>
                </a:tc>
                <a:tc>
                  <a:txBody>
                    <a:bodyPr/>
                    <a:lstStyle/>
                    <a:p>
                      <a:pPr algn="ctr">
                        <a:lnSpc>
                          <a:spcPct val="115000"/>
                        </a:lnSpc>
                      </a:pPr>
                      <a:r>
                        <a:rPr lang="en-US" sz="1600">
                          <a:effectLst/>
                        </a:rPr>
                        <a:t>R2142221360</a:t>
                      </a:r>
                      <a:endParaRPr lang="en-IN" sz="1200">
                        <a:effectLst/>
                        <a:latin typeface="Times New Roman" panose="02020603050405020304" pitchFamily="18" charset="0"/>
                        <a:ea typeface="Times New Roman" panose="02020603050405020304" pitchFamily="18" charset="0"/>
                        <a:cs typeface="Mangal" panose="020B0502040204020203" pitchFamily="18" charset="0"/>
                      </a:endParaRPr>
                    </a:p>
                  </a:txBody>
                  <a:tcPr marL="68580" marR="68580" marT="0" marB="0"/>
                </a:tc>
                <a:extLst>
                  <a:ext uri="{0D108BD9-81ED-4DB2-BD59-A6C34878D82A}">
                    <a16:rowId xmlns:a16="http://schemas.microsoft.com/office/drawing/2014/main" val="2096552261"/>
                  </a:ext>
                </a:extLst>
              </a:tr>
              <a:tr h="0">
                <a:tc>
                  <a:txBody>
                    <a:bodyPr/>
                    <a:lstStyle/>
                    <a:p>
                      <a:pPr algn="ctr">
                        <a:lnSpc>
                          <a:spcPct val="115000"/>
                        </a:lnSpc>
                      </a:pPr>
                      <a:r>
                        <a:rPr lang="en-US" sz="1600" dirty="0">
                          <a:effectLst/>
                        </a:rPr>
                        <a:t>Uday Surothiya </a:t>
                      </a:r>
                      <a:endParaRPr lang="en-IN" sz="1200" dirty="0">
                        <a:effectLst/>
                        <a:latin typeface="Times New Roman" panose="02020603050405020304" pitchFamily="18" charset="0"/>
                        <a:ea typeface="Times New Roman" panose="02020603050405020304" pitchFamily="18" charset="0"/>
                        <a:cs typeface="Mangal" panose="020B0502040204020203" pitchFamily="18" charset="0"/>
                      </a:endParaRPr>
                    </a:p>
                  </a:txBody>
                  <a:tcPr marL="68580" marR="68580" marT="0" marB="0"/>
                </a:tc>
                <a:tc>
                  <a:txBody>
                    <a:bodyPr/>
                    <a:lstStyle/>
                    <a:p>
                      <a:pPr algn="ctr">
                        <a:lnSpc>
                          <a:spcPct val="115000"/>
                        </a:lnSpc>
                      </a:pPr>
                      <a:r>
                        <a:rPr lang="en-US" sz="1600">
                          <a:effectLst/>
                        </a:rPr>
                        <a:t>R2142220683 </a:t>
                      </a:r>
                      <a:endParaRPr lang="en-IN" sz="1200">
                        <a:effectLst/>
                        <a:latin typeface="Times New Roman" panose="02020603050405020304" pitchFamily="18" charset="0"/>
                        <a:ea typeface="Times New Roman" panose="02020603050405020304" pitchFamily="18" charset="0"/>
                        <a:cs typeface="Mangal" panose="020B0502040204020203" pitchFamily="18" charset="0"/>
                      </a:endParaRPr>
                    </a:p>
                  </a:txBody>
                  <a:tcPr marL="68580" marR="68580" marT="0" marB="0"/>
                </a:tc>
                <a:extLst>
                  <a:ext uri="{0D108BD9-81ED-4DB2-BD59-A6C34878D82A}">
                    <a16:rowId xmlns:a16="http://schemas.microsoft.com/office/drawing/2014/main" val="2108752287"/>
                  </a:ext>
                </a:extLst>
              </a:tr>
              <a:tr h="0">
                <a:tc>
                  <a:txBody>
                    <a:bodyPr/>
                    <a:lstStyle/>
                    <a:p>
                      <a:pPr algn="ctr">
                        <a:lnSpc>
                          <a:spcPct val="115000"/>
                        </a:lnSpc>
                      </a:pPr>
                      <a:r>
                        <a:rPr lang="en-US" sz="1600">
                          <a:effectLst/>
                        </a:rPr>
                        <a:t>Priyanshu Chauhan </a:t>
                      </a:r>
                      <a:endParaRPr lang="en-IN" sz="1200">
                        <a:effectLst/>
                        <a:latin typeface="Times New Roman" panose="02020603050405020304" pitchFamily="18" charset="0"/>
                        <a:ea typeface="Times New Roman" panose="02020603050405020304" pitchFamily="18" charset="0"/>
                        <a:cs typeface="Mangal" panose="020B0502040204020203" pitchFamily="18" charset="0"/>
                      </a:endParaRPr>
                    </a:p>
                  </a:txBody>
                  <a:tcPr marL="68580" marR="68580" marT="0" marB="0"/>
                </a:tc>
                <a:tc>
                  <a:txBody>
                    <a:bodyPr/>
                    <a:lstStyle/>
                    <a:p>
                      <a:pPr algn="ctr">
                        <a:lnSpc>
                          <a:spcPct val="115000"/>
                        </a:lnSpc>
                      </a:pPr>
                      <a:r>
                        <a:rPr lang="en-US" sz="1600">
                          <a:effectLst/>
                        </a:rPr>
                        <a:t>R2142220605</a:t>
                      </a:r>
                      <a:endParaRPr lang="en-IN" sz="1200">
                        <a:effectLst/>
                        <a:latin typeface="Times New Roman" panose="02020603050405020304" pitchFamily="18" charset="0"/>
                        <a:ea typeface="Times New Roman" panose="02020603050405020304" pitchFamily="18" charset="0"/>
                        <a:cs typeface="Mangal" panose="020B0502040204020203" pitchFamily="18" charset="0"/>
                      </a:endParaRPr>
                    </a:p>
                  </a:txBody>
                  <a:tcPr marL="68580" marR="68580" marT="0" marB="0"/>
                </a:tc>
                <a:extLst>
                  <a:ext uri="{0D108BD9-81ED-4DB2-BD59-A6C34878D82A}">
                    <a16:rowId xmlns:a16="http://schemas.microsoft.com/office/drawing/2014/main" val="757898175"/>
                  </a:ext>
                </a:extLst>
              </a:tr>
              <a:tr h="155575">
                <a:tc>
                  <a:txBody>
                    <a:bodyPr/>
                    <a:lstStyle/>
                    <a:p>
                      <a:pPr algn="ctr">
                        <a:lnSpc>
                          <a:spcPct val="115000"/>
                        </a:lnSpc>
                      </a:pPr>
                      <a:r>
                        <a:rPr lang="en-US" sz="1600" dirty="0">
                          <a:effectLst/>
                        </a:rPr>
                        <a:t>Tarushi Chaudhary </a:t>
                      </a:r>
                      <a:endParaRPr lang="en-IN" sz="1200" dirty="0">
                        <a:effectLst/>
                        <a:latin typeface="Times New Roman" panose="02020603050405020304" pitchFamily="18" charset="0"/>
                        <a:ea typeface="Times New Roman" panose="02020603050405020304" pitchFamily="18" charset="0"/>
                        <a:cs typeface="Mangal" panose="020B0502040204020203" pitchFamily="18" charset="0"/>
                      </a:endParaRPr>
                    </a:p>
                  </a:txBody>
                  <a:tcPr marL="68580" marR="68580" marT="0" marB="0"/>
                </a:tc>
                <a:tc>
                  <a:txBody>
                    <a:bodyPr/>
                    <a:lstStyle/>
                    <a:p>
                      <a:pPr algn="ctr">
                        <a:lnSpc>
                          <a:spcPct val="115000"/>
                        </a:lnSpc>
                      </a:pPr>
                      <a:r>
                        <a:rPr lang="en-US" sz="1600" dirty="0">
                          <a:effectLst/>
                        </a:rPr>
                        <a:t>R2142220369 </a:t>
                      </a:r>
                      <a:endParaRPr lang="en-IN" sz="1200" dirty="0">
                        <a:effectLst/>
                        <a:latin typeface="Times New Roman" panose="02020603050405020304" pitchFamily="18" charset="0"/>
                        <a:ea typeface="Times New Roman" panose="02020603050405020304" pitchFamily="18" charset="0"/>
                        <a:cs typeface="Mangal" panose="020B0502040204020203" pitchFamily="18" charset="0"/>
                      </a:endParaRPr>
                    </a:p>
                  </a:txBody>
                  <a:tcPr marL="68580" marR="68580" marT="0" marB="0"/>
                </a:tc>
                <a:extLst>
                  <a:ext uri="{0D108BD9-81ED-4DB2-BD59-A6C34878D82A}">
                    <a16:rowId xmlns:a16="http://schemas.microsoft.com/office/drawing/2014/main" val="1549004139"/>
                  </a:ext>
                </a:extLst>
              </a:tr>
            </a:tbl>
          </a:graphicData>
        </a:graphic>
      </p:graphicFrame>
      <p:sp>
        <p:nvSpPr>
          <p:cNvPr id="38" name="TextBox 37">
            <a:extLst>
              <a:ext uri="{FF2B5EF4-FFF2-40B4-BE49-F238E27FC236}">
                <a16:creationId xmlns:a16="http://schemas.microsoft.com/office/drawing/2014/main" id="{703BD62D-5C69-79D6-FA84-2DBABF74E1C9}"/>
              </a:ext>
            </a:extLst>
          </p:cNvPr>
          <p:cNvSpPr txBox="1"/>
          <p:nvPr/>
        </p:nvSpPr>
        <p:spPr>
          <a:xfrm>
            <a:off x="155848" y="4314332"/>
            <a:ext cx="5377542" cy="369332"/>
          </a:xfrm>
          <a:prstGeom prst="rect">
            <a:avLst/>
          </a:prstGeom>
          <a:noFill/>
        </p:spPr>
        <p:txBody>
          <a:bodyPr wrap="square">
            <a:spAutoFit/>
          </a:bodyPr>
          <a:lstStyle/>
          <a:p>
            <a:r>
              <a:rPr lang="en-IN" b="1" dirty="0"/>
              <a:t>Presented by</a:t>
            </a:r>
            <a:r>
              <a:rPr lang="en-IN" dirty="0"/>
              <a:t>:</a:t>
            </a:r>
          </a:p>
        </p:txBody>
      </p:sp>
      <p:sp>
        <p:nvSpPr>
          <p:cNvPr id="40" name="TextBox 39">
            <a:extLst>
              <a:ext uri="{FF2B5EF4-FFF2-40B4-BE49-F238E27FC236}">
                <a16:creationId xmlns:a16="http://schemas.microsoft.com/office/drawing/2014/main" id="{8FD9C391-0F8F-80C0-C53F-CECDF22B6E5A}"/>
              </a:ext>
            </a:extLst>
          </p:cNvPr>
          <p:cNvSpPr txBox="1"/>
          <p:nvPr/>
        </p:nvSpPr>
        <p:spPr>
          <a:xfrm>
            <a:off x="2603500" y="1524972"/>
            <a:ext cx="5377542" cy="2123658"/>
          </a:xfrm>
          <a:prstGeom prst="rect">
            <a:avLst/>
          </a:prstGeom>
          <a:noFill/>
        </p:spPr>
        <p:txBody>
          <a:bodyPr wrap="square">
            <a:spAutoFit/>
          </a:bodyPr>
          <a:lstStyle/>
          <a:p>
            <a:r>
              <a:rPr lang="en-IN" sz="6600" dirty="0"/>
              <a:t>ECHO BEAT</a:t>
            </a:r>
          </a:p>
          <a:p>
            <a:r>
              <a:rPr lang="en-IN" sz="6600" dirty="0"/>
              <a:t>Music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89242" y="330517"/>
            <a:ext cx="253365" cy="267970"/>
          </a:xfrm>
          <a:custGeom>
            <a:avLst/>
            <a:gdLst/>
            <a:ahLst/>
            <a:cxnLst/>
            <a:rect l="l" t="t" r="r" b="b"/>
            <a:pathLst>
              <a:path w="253365" h="267970">
                <a:moveTo>
                  <a:pt x="170535" y="176314"/>
                </a:moveTo>
                <a:lnTo>
                  <a:pt x="162433" y="134188"/>
                </a:lnTo>
                <a:lnTo>
                  <a:pt x="157886" y="124625"/>
                </a:lnTo>
                <a:lnTo>
                  <a:pt x="157810" y="124460"/>
                </a:lnTo>
                <a:lnTo>
                  <a:pt x="152019" y="115633"/>
                </a:lnTo>
                <a:lnTo>
                  <a:pt x="145059" y="107708"/>
                </a:lnTo>
                <a:lnTo>
                  <a:pt x="136944" y="100685"/>
                </a:lnTo>
                <a:lnTo>
                  <a:pt x="136232" y="100253"/>
                </a:lnTo>
                <a:lnTo>
                  <a:pt x="128143" y="95262"/>
                </a:lnTo>
                <a:lnTo>
                  <a:pt x="128143" y="176314"/>
                </a:lnTo>
                <a:lnTo>
                  <a:pt x="128041" y="181165"/>
                </a:lnTo>
                <a:lnTo>
                  <a:pt x="111252" y="222440"/>
                </a:lnTo>
                <a:lnTo>
                  <a:pt x="86639" y="230619"/>
                </a:lnTo>
                <a:lnTo>
                  <a:pt x="78549" y="229590"/>
                </a:lnTo>
                <a:lnTo>
                  <a:pt x="46189" y="194170"/>
                </a:lnTo>
                <a:lnTo>
                  <a:pt x="42824" y="154901"/>
                </a:lnTo>
                <a:lnTo>
                  <a:pt x="45542" y="149123"/>
                </a:lnTo>
                <a:lnTo>
                  <a:pt x="79933" y="125196"/>
                </a:lnTo>
                <a:lnTo>
                  <a:pt x="118059" y="140716"/>
                </a:lnTo>
                <a:lnTo>
                  <a:pt x="128143" y="176314"/>
                </a:lnTo>
                <a:lnTo>
                  <a:pt x="128143" y="95262"/>
                </a:lnTo>
                <a:lnTo>
                  <a:pt x="127635" y="94945"/>
                </a:lnTo>
                <a:lnTo>
                  <a:pt x="117144" y="90830"/>
                </a:lnTo>
                <a:lnTo>
                  <a:pt x="105448" y="88366"/>
                </a:lnTo>
                <a:lnTo>
                  <a:pt x="92557" y="87553"/>
                </a:lnTo>
                <a:lnTo>
                  <a:pt x="75831" y="88341"/>
                </a:lnTo>
                <a:lnTo>
                  <a:pt x="62268" y="90728"/>
                </a:lnTo>
                <a:lnTo>
                  <a:pt x="51892" y="94691"/>
                </a:lnTo>
                <a:lnTo>
                  <a:pt x="44691" y="100253"/>
                </a:lnTo>
                <a:lnTo>
                  <a:pt x="44983" y="97002"/>
                </a:lnTo>
                <a:lnTo>
                  <a:pt x="64554" y="61544"/>
                </a:lnTo>
                <a:lnTo>
                  <a:pt x="102196" y="40538"/>
                </a:lnTo>
                <a:lnTo>
                  <a:pt x="134670" y="37769"/>
                </a:lnTo>
                <a:lnTo>
                  <a:pt x="134670" y="0"/>
                </a:lnTo>
                <a:lnTo>
                  <a:pt x="126669" y="0"/>
                </a:lnTo>
                <a:lnTo>
                  <a:pt x="102743" y="1409"/>
                </a:lnTo>
                <a:lnTo>
                  <a:pt x="63538" y="12636"/>
                </a:lnTo>
                <a:lnTo>
                  <a:pt x="24980" y="47828"/>
                </a:lnTo>
                <a:lnTo>
                  <a:pt x="5791" y="96507"/>
                </a:lnTo>
                <a:lnTo>
                  <a:pt x="0" y="149047"/>
                </a:lnTo>
                <a:lnTo>
                  <a:pt x="88" y="167627"/>
                </a:lnTo>
                <a:lnTo>
                  <a:pt x="9359" y="213207"/>
                </a:lnTo>
                <a:lnTo>
                  <a:pt x="38087" y="252196"/>
                </a:lnTo>
                <a:lnTo>
                  <a:pt x="86639" y="267690"/>
                </a:lnTo>
                <a:lnTo>
                  <a:pt x="105905" y="266014"/>
                </a:lnTo>
                <a:lnTo>
                  <a:pt x="122732" y="261010"/>
                </a:lnTo>
                <a:lnTo>
                  <a:pt x="137109" y="252653"/>
                </a:lnTo>
                <a:lnTo>
                  <a:pt x="149034" y="240969"/>
                </a:lnTo>
                <a:lnTo>
                  <a:pt x="155943" y="230619"/>
                </a:lnTo>
                <a:lnTo>
                  <a:pt x="158445" y="226872"/>
                </a:lnTo>
                <a:lnTo>
                  <a:pt x="165150" y="211404"/>
                </a:lnTo>
                <a:lnTo>
                  <a:pt x="169189" y="194551"/>
                </a:lnTo>
                <a:lnTo>
                  <a:pt x="170535" y="176314"/>
                </a:lnTo>
                <a:close/>
              </a:path>
              <a:path w="253365" h="267970">
                <a:moveTo>
                  <a:pt x="252857" y="235140"/>
                </a:moveTo>
                <a:lnTo>
                  <a:pt x="250647" y="229336"/>
                </a:lnTo>
                <a:lnTo>
                  <a:pt x="241884" y="219646"/>
                </a:lnTo>
                <a:lnTo>
                  <a:pt x="235686" y="217208"/>
                </a:lnTo>
                <a:lnTo>
                  <a:pt x="219557" y="217208"/>
                </a:lnTo>
                <a:lnTo>
                  <a:pt x="213321" y="219646"/>
                </a:lnTo>
                <a:lnTo>
                  <a:pt x="204558" y="229336"/>
                </a:lnTo>
                <a:lnTo>
                  <a:pt x="202387" y="235140"/>
                </a:lnTo>
                <a:lnTo>
                  <a:pt x="202387" y="241922"/>
                </a:lnTo>
                <a:lnTo>
                  <a:pt x="202387" y="248602"/>
                </a:lnTo>
                <a:lnTo>
                  <a:pt x="204584" y="254342"/>
                </a:lnTo>
                <a:lnTo>
                  <a:pt x="213398" y="263918"/>
                </a:lnTo>
                <a:lnTo>
                  <a:pt x="219608" y="266293"/>
                </a:lnTo>
                <a:lnTo>
                  <a:pt x="235623" y="266293"/>
                </a:lnTo>
                <a:lnTo>
                  <a:pt x="241833" y="263918"/>
                </a:lnTo>
                <a:lnTo>
                  <a:pt x="250647" y="254342"/>
                </a:lnTo>
                <a:lnTo>
                  <a:pt x="252857" y="248602"/>
                </a:lnTo>
                <a:lnTo>
                  <a:pt x="252857" y="235140"/>
                </a:lnTo>
                <a:close/>
              </a:path>
            </a:pathLst>
          </a:custGeom>
          <a:solidFill>
            <a:srgbClr val="45B0FA"/>
          </a:solidFill>
        </p:spPr>
        <p:txBody>
          <a:bodyPr wrap="square" lIns="0" tIns="0" rIns="0" bIns="0" rtlCol="0"/>
          <a:lstStyle/>
          <a:p>
            <a:endParaRPr/>
          </a:p>
        </p:txBody>
      </p:sp>
      <p:grpSp>
        <p:nvGrpSpPr>
          <p:cNvPr id="3" name="object 3"/>
          <p:cNvGrpSpPr/>
          <p:nvPr/>
        </p:nvGrpSpPr>
        <p:grpSpPr>
          <a:xfrm>
            <a:off x="774204" y="316938"/>
            <a:ext cx="2052320" cy="354330"/>
            <a:chOff x="774204" y="316938"/>
            <a:chExt cx="2052320" cy="354330"/>
          </a:xfrm>
        </p:grpSpPr>
        <p:sp>
          <p:nvSpPr>
            <p:cNvPr id="4" name="object 4"/>
            <p:cNvSpPr/>
            <p:nvPr/>
          </p:nvSpPr>
          <p:spPr>
            <a:xfrm>
              <a:off x="774192" y="316940"/>
              <a:ext cx="766445" cy="281305"/>
            </a:xfrm>
            <a:custGeom>
              <a:avLst/>
              <a:gdLst/>
              <a:ahLst/>
              <a:cxnLst/>
              <a:rect l="l" t="t" r="r" b="b"/>
              <a:pathLst>
                <a:path w="766444" h="281305">
                  <a:moveTo>
                    <a:pt x="262636" y="13931"/>
                  </a:moveTo>
                  <a:lnTo>
                    <a:pt x="210693" y="13931"/>
                  </a:lnTo>
                  <a:lnTo>
                    <a:pt x="131406" y="211734"/>
                  </a:lnTo>
                  <a:lnTo>
                    <a:pt x="51955" y="13931"/>
                  </a:lnTo>
                  <a:lnTo>
                    <a:pt x="0" y="13931"/>
                  </a:lnTo>
                  <a:lnTo>
                    <a:pt x="0" y="277787"/>
                  </a:lnTo>
                  <a:lnTo>
                    <a:pt x="43865" y="277787"/>
                  </a:lnTo>
                  <a:lnTo>
                    <a:pt x="43865" y="173609"/>
                  </a:lnTo>
                  <a:lnTo>
                    <a:pt x="35331" y="67360"/>
                  </a:lnTo>
                  <a:lnTo>
                    <a:pt x="115049" y="277787"/>
                  </a:lnTo>
                  <a:lnTo>
                    <a:pt x="147421" y="277787"/>
                  </a:lnTo>
                  <a:lnTo>
                    <a:pt x="227304" y="67703"/>
                  </a:lnTo>
                  <a:lnTo>
                    <a:pt x="218782" y="173609"/>
                  </a:lnTo>
                  <a:lnTo>
                    <a:pt x="218782" y="277787"/>
                  </a:lnTo>
                  <a:lnTo>
                    <a:pt x="262636" y="277787"/>
                  </a:lnTo>
                  <a:lnTo>
                    <a:pt x="262636" y="13931"/>
                  </a:lnTo>
                  <a:close/>
                </a:path>
                <a:path w="766444" h="281305">
                  <a:moveTo>
                    <a:pt x="468884" y="172999"/>
                  </a:moveTo>
                  <a:lnTo>
                    <a:pt x="463931" y="135102"/>
                  </a:lnTo>
                  <a:lnTo>
                    <a:pt x="437705" y="91401"/>
                  </a:lnTo>
                  <a:lnTo>
                    <a:pt x="426212" y="84302"/>
                  </a:lnTo>
                  <a:lnTo>
                    <a:pt x="426212" y="158648"/>
                  </a:lnTo>
                  <a:lnTo>
                    <a:pt x="343230" y="155943"/>
                  </a:lnTo>
                  <a:lnTo>
                    <a:pt x="363677" y="119481"/>
                  </a:lnTo>
                  <a:lnTo>
                    <a:pt x="386219" y="112433"/>
                  </a:lnTo>
                  <a:lnTo>
                    <a:pt x="396265" y="113347"/>
                  </a:lnTo>
                  <a:lnTo>
                    <a:pt x="423240" y="142214"/>
                  </a:lnTo>
                  <a:lnTo>
                    <a:pt x="426212" y="158648"/>
                  </a:lnTo>
                  <a:lnTo>
                    <a:pt x="426212" y="84302"/>
                  </a:lnTo>
                  <a:lnTo>
                    <a:pt x="423456" y="82588"/>
                  </a:lnTo>
                  <a:lnTo>
                    <a:pt x="406298" y="77304"/>
                  </a:lnTo>
                  <a:lnTo>
                    <a:pt x="386219" y="75539"/>
                  </a:lnTo>
                  <a:lnTo>
                    <a:pt x="375031" y="76301"/>
                  </a:lnTo>
                  <a:lnTo>
                    <a:pt x="333946" y="94449"/>
                  </a:lnTo>
                  <a:lnTo>
                    <a:pt x="305625" y="134721"/>
                  </a:lnTo>
                  <a:lnTo>
                    <a:pt x="298665" y="177698"/>
                  </a:lnTo>
                  <a:lnTo>
                    <a:pt x="298665" y="185013"/>
                  </a:lnTo>
                  <a:lnTo>
                    <a:pt x="304939" y="223215"/>
                  </a:lnTo>
                  <a:lnTo>
                    <a:pt x="337299" y="265988"/>
                  </a:lnTo>
                  <a:lnTo>
                    <a:pt x="390385" y="281266"/>
                  </a:lnTo>
                  <a:lnTo>
                    <a:pt x="404380" y="280517"/>
                  </a:lnTo>
                  <a:lnTo>
                    <a:pt x="446392" y="262915"/>
                  </a:lnTo>
                  <a:lnTo>
                    <a:pt x="463791" y="244538"/>
                  </a:lnTo>
                  <a:lnTo>
                    <a:pt x="468185" y="238531"/>
                  </a:lnTo>
                  <a:lnTo>
                    <a:pt x="440778" y="216776"/>
                  </a:lnTo>
                  <a:lnTo>
                    <a:pt x="435076" y="223761"/>
                  </a:lnTo>
                  <a:lnTo>
                    <a:pt x="429463" y="229654"/>
                  </a:lnTo>
                  <a:lnTo>
                    <a:pt x="392137" y="244538"/>
                  </a:lnTo>
                  <a:lnTo>
                    <a:pt x="381127" y="243509"/>
                  </a:lnTo>
                  <a:lnTo>
                    <a:pt x="349605" y="219595"/>
                  </a:lnTo>
                  <a:lnTo>
                    <a:pt x="341655" y="192671"/>
                  </a:lnTo>
                  <a:lnTo>
                    <a:pt x="468884" y="192671"/>
                  </a:lnTo>
                  <a:lnTo>
                    <a:pt x="468884" y="172999"/>
                  </a:lnTo>
                  <a:close/>
                </a:path>
                <a:path w="766444" h="281305">
                  <a:moveTo>
                    <a:pt x="586536" y="276390"/>
                  </a:moveTo>
                  <a:lnTo>
                    <a:pt x="586371" y="239750"/>
                  </a:lnTo>
                  <a:lnTo>
                    <a:pt x="576453" y="242011"/>
                  </a:lnTo>
                  <a:lnTo>
                    <a:pt x="569658" y="243141"/>
                  </a:lnTo>
                  <a:lnTo>
                    <a:pt x="561594" y="243141"/>
                  </a:lnTo>
                  <a:lnTo>
                    <a:pt x="557911" y="242214"/>
                  </a:lnTo>
                  <a:lnTo>
                    <a:pt x="551992" y="238442"/>
                  </a:lnTo>
                  <a:lnTo>
                    <a:pt x="550519" y="233629"/>
                  </a:lnTo>
                  <a:lnTo>
                    <a:pt x="550519" y="114173"/>
                  </a:lnTo>
                  <a:lnTo>
                    <a:pt x="585673" y="114173"/>
                  </a:lnTo>
                  <a:lnTo>
                    <a:pt x="585673" y="79019"/>
                  </a:lnTo>
                  <a:lnTo>
                    <a:pt x="550519" y="79019"/>
                  </a:lnTo>
                  <a:lnTo>
                    <a:pt x="550519" y="33248"/>
                  </a:lnTo>
                  <a:lnTo>
                    <a:pt x="507873" y="33248"/>
                  </a:lnTo>
                  <a:lnTo>
                    <a:pt x="507873" y="79019"/>
                  </a:lnTo>
                  <a:lnTo>
                    <a:pt x="473405" y="79019"/>
                  </a:lnTo>
                  <a:lnTo>
                    <a:pt x="473405" y="114173"/>
                  </a:lnTo>
                  <a:lnTo>
                    <a:pt x="507873" y="114173"/>
                  </a:lnTo>
                  <a:lnTo>
                    <a:pt x="507873" y="225742"/>
                  </a:lnTo>
                  <a:lnTo>
                    <a:pt x="508774" y="239953"/>
                  </a:lnTo>
                  <a:lnTo>
                    <a:pt x="529755" y="274307"/>
                  </a:lnTo>
                  <a:lnTo>
                    <a:pt x="556437" y="281266"/>
                  </a:lnTo>
                  <a:lnTo>
                    <a:pt x="563829" y="280962"/>
                  </a:lnTo>
                  <a:lnTo>
                    <a:pt x="571309" y="280047"/>
                  </a:lnTo>
                  <a:lnTo>
                    <a:pt x="578878" y="278523"/>
                  </a:lnTo>
                  <a:lnTo>
                    <a:pt x="586536" y="276390"/>
                  </a:lnTo>
                  <a:close/>
                </a:path>
                <a:path w="766444" h="281305">
                  <a:moveTo>
                    <a:pt x="766330" y="148285"/>
                  </a:moveTo>
                  <a:lnTo>
                    <a:pt x="756132" y="102362"/>
                  </a:lnTo>
                  <a:lnTo>
                    <a:pt x="714857" y="76593"/>
                  </a:lnTo>
                  <a:lnTo>
                    <a:pt x="700709" y="75539"/>
                  </a:lnTo>
                  <a:lnTo>
                    <a:pt x="683869" y="76581"/>
                  </a:lnTo>
                  <a:lnTo>
                    <a:pt x="669861" y="79692"/>
                  </a:lnTo>
                  <a:lnTo>
                    <a:pt x="658710" y="84886"/>
                  </a:lnTo>
                  <a:lnTo>
                    <a:pt x="650417" y="92163"/>
                  </a:lnTo>
                  <a:lnTo>
                    <a:pt x="650417" y="0"/>
                  </a:lnTo>
                  <a:lnTo>
                    <a:pt x="607771" y="0"/>
                  </a:lnTo>
                  <a:lnTo>
                    <a:pt x="607771" y="277787"/>
                  </a:lnTo>
                  <a:lnTo>
                    <a:pt x="650417" y="277787"/>
                  </a:lnTo>
                  <a:lnTo>
                    <a:pt x="650417" y="139242"/>
                  </a:lnTo>
                  <a:lnTo>
                    <a:pt x="654189" y="131813"/>
                  </a:lnTo>
                  <a:lnTo>
                    <a:pt x="691146" y="113131"/>
                  </a:lnTo>
                  <a:lnTo>
                    <a:pt x="698728" y="113626"/>
                  </a:lnTo>
                  <a:lnTo>
                    <a:pt x="723519" y="148818"/>
                  </a:lnTo>
                  <a:lnTo>
                    <a:pt x="723519" y="277787"/>
                  </a:lnTo>
                  <a:lnTo>
                    <a:pt x="766330" y="277787"/>
                  </a:lnTo>
                  <a:lnTo>
                    <a:pt x="766330" y="148285"/>
                  </a:lnTo>
                  <a:close/>
                </a:path>
              </a:pathLst>
            </a:custGeom>
            <a:solidFill>
              <a:srgbClr val="45B0FA"/>
            </a:solidFill>
          </p:spPr>
          <p:txBody>
            <a:bodyPr wrap="square" lIns="0" tIns="0" rIns="0" bIns="0" rtlCol="0"/>
            <a:lstStyle/>
            <a:p>
              <a:endParaRPr/>
            </a:p>
          </p:txBody>
        </p:sp>
        <p:pic>
          <p:nvPicPr>
            <p:cNvPr id="5" name="object 5"/>
            <p:cNvPicPr/>
            <p:nvPr/>
          </p:nvPicPr>
          <p:blipFill>
            <a:blip r:embed="rId2" cstate="print"/>
            <a:stretch>
              <a:fillRect/>
            </a:stretch>
          </p:blipFill>
          <p:spPr>
            <a:xfrm>
              <a:off x="1573946" y="392474"/>
              <a:ext cx="181878" cy="205722"/>
            </a:xfrm>
            <a:prstGeom prst="rect">
              <a:avLst/>
            </a:prstGeom>
          </p:spPr>
        </p:pic>
        <p:sp>
          <p:nvSpPr>
            <p:cNvPr id="6" name="object 6"/>
            <p:cNvSpPr/>
            <p:nvPr/>
          </p:nvSpPr>
          <p:spPr>
            <a:xfrm>
              <a:off x="1774969" y="316938"/>
              <a:ext cx="169545" cy="281305"/>
            </a:xfrm>
            <a:custGeom>
              <a:avLst/>
              <a:gdLst/>
              <a:ahLst/>
              <a:cxnLst/>
              <a:rect l="l" t="t" r="r" b="b"/>
              <a:pathLst>
                <a:path w="169544" h="281305">
                  <a:moveTo>
                    <a:pt x="169521" y="88850"/>
                  </a:moveTo>
                  <a:lnTo>
                    <a:pt x="126705" y="88850"/>
                  </a:lnTo>
                  <a:lnTo>
                    <a:pt x="126705" y="0"/>
                  </a:lnTo>
                  <a:lnTo>
                    <a:pt x="169521" y="0"/>
                  </a:lnTo>
                  <a:lnTo>
                    <a:pt x="169521" y="88850"/>
                  </a:lnTo>
                  <a:close/>
                </a:path>
                <a:path w="169544" h="281305">
                  <a:moveTo>
                    <a:pt x="79365" y="281258"/>
                  </a:moveTo>
                  <a:lnTo>
                    <a:pt x="33726" y="265202"/>
                  </a:lnTo>
                  <a:lnTo>
                    <a:pt x="5678" y="220734"/>
                  </a:lnTo>
                  <a:lnTo>
                    <a:pt x="0" y="181878"/>
                  </a:lnTo>
                  <a:lnTo>
                    <a:pt x="0" y="176830"/>
                  </a:lnTo>
                  <a:lnTo>
                    <a:pt x="5438" y="136104"/>
                  </a:lnTo>
                  <a:lnTo>
                    <a:pt x="33569" y="91396"/>
                  </a:lnTo>
                  <a:lnTo>
                    <a:pt x="79713" y="75536"/>
                  </a:lnTo>
                  <a:lnTo>
                    <a:pt x="96030" y="76368"/>
                  </a:lnTo>
                  <a:lnTo>
                    <a:pt x="109301" y="78864"/>
                  </a:lnTo>
                  <a:lnTo>
                    <a:pt x="119526" y="83025"/>
                  </a:lnTo>
                  <a:lnTo>
                    <a:pt x="126705" y="88850"/>
                  </a:lnTo>
                  <a:lnTo>
                    <a:pt x="169521" y="88850"/>
                  </a:lnTo>
                  <a:lnTo>
                    <a:pt x="169521" y="113130"/>
                  </a:lnTo>
                  <a:lnTo>
                    <a:pt x="87719" y="113130"/>
                  </a:lnTo>
                  <a:lnTo>
                    <a:pt x="76841" y="114288"/>
                  </a:lnTo>
                  <a:lnTo>
                    <a:pt x="48885" y="141439"/>
                  </a:lnTo>
                  <a:lnTo>
                    <a:pt x="42815" y="176830"/>
                  </a:lnTo>
                  <a:lnTo>
                    <a:pt x="42888" y="181878"/>
                  </a:lnTo>
                  <a:lnTo>
                    <a:pt x="53519" y="225302"/>
                  </a:lnTo>
                  <a:lnTo>
                    <a:pt x="87371" y="243490"/>
                  </a:lnTo>
                  <a:lnTo>
                    <a:pt x="169521" y="243490"/>
                  </a:lnTo>
                  <a:lnTo>
                    <a:pt x="169521" y="265768"/>
                  </a:lnTo>
                  <a:lnTo>
                    <a:pt x="128968" y="265768"/>
                  </a:lnTo>
                  <a:lnTo>
                    <a:pt x="121103" y="272545"/>
                  </a:lnTo>
                  <a:lnTo>
                    <a:pt x="110214" y="277386"/>
                  </a:lnTo>
                  <a:lnTo>
                    <a:pt x="96301" y="280290"/>
                  </a:lnTo>
                  <a:lnTo>
                    <a:pt x="79365" y="281258"/>
                  </a:lnTo>
                  <a:close/>
                </a:path>
                <a:path w="169544" h="281305">
                  <a:moveTo>
                    <a:pt x="169521" y="243490"/>
                  </a:moveTo>
                  <a:lnTo>
                    <a:pt x="87371" y="243490"/>
                  </a:lnTo>
                  <a:lnTo>
                    <a:pt x="99880" y="242027"/>
                  </a:lnTo>
                  <a:lnTo>
                    <a:pt x="110606" y="237638"/>
                  </a:lnTo>
                  <a:lnTo>
                    <a:pt x="119548" y="230322"/>
                  </a:lnTo>
                  <a:lnTo>
                    <a:pt x="126705" y="220081"/>
                  </a:lnTo>
                  <a:lnTo>
                    <a:pt x="126705" y="136017"/>
                  </a:lnTo>
                  <a:lnTo>
                    <a:pt x="119635" y="126004"/>
                  </a:lnTo>
                  <a:lnTo>
                    <a:pt x="110780" y="118851"/>
                  </a:lnTo>
                  <a:lnTo>
                    <a:pt x="100141" y="114560"/>
                  </a:lnTo>
                  <a:lnTo>
                    <a:pt x="87719" y="113130"/>
                  </a:lnTo>
                  <a:lnTo>
                    <a:pt x="169521" y="113130"/>
                  </a:lnTo>
                  <a:lnTo>
                    <a:pt x="169521" y="243490"/>
                  </a:lnTo>
                  <a:close/>
                </a:path>
                <a:path w="169544" h="281305">
                  <a:moveTo>
                    <a:pt x="169521" y="277777"/>
                  </a:moveTo>
                  <a:lnTo>
                    <a:pt x="129838" y="277777"/>
                  </a:lnTo>
                  <a:lnTo>
                    <a:pt x="128968" y="265768"/>
                  </a:lnTo>
                  <a:lnTo>
                    <a:pt x="169521" y="265768"/>
                  </a:lnTo>
                  <a:lnTo>
                    <a:pt x="169521" y="277777"/>
                  </a:lnTo>
                  <a:close/>
                </a:path>
              </a:pathLst>
            </a:custGeom>
            <a:solidFill>
              <a:srgbClr val="45B0FA"/>
            </a:solidFill>
          </p:spPr>
          <p:txBody>
            <a:bodyPr wrap="square" lIns="0" tIns="0" rIns="0" bIns="0" rtlCol="0"/>
            <a:lstStyle/>
            <a:p>
              <a:endParaRPr/>
            </a:p>
          </p:txBody>
        </p:sp>
        <p:pic>
          <p:nvPicPr>
            <p:cNvPr id="7" name="object 7"/>
            <p:cNvPicPr/>
            <p:nvPr/>
          </p:nvPicPr>
          <p:blipFill>
            <a:blip r:embed="rId3" cstate="print"/>
            <a:stretch>
              <a:fillRect/>
            </a:stretch>
          </p:blipFill>
          <p:spPr>
            <a:xfrm>
              <a:off x="1974948" y="392474"/>
              <a:ext cx="181878" cy="205722"/>
            </a:xfrm>
            <a:prstGeom prst="rect">
              <a:avLst/>
            </a:prstGeom>
          </p:spPr>
        </p:pic>
        <p:sp>
          <p:nvSpPr>
            <p:cNvPr id="8" name="object 8"/>
            <p:cNvSpPr/>
            <p:nvPr/>
          </p:nvSpPr>
          <p:spPr>
            <a:xfrm>
              <a:off x="2186589" y="316938"/>
              <a:ext cx="43180" cy="278130"/>
            </a:xfrm>
            <a:custGeom>
              <a:avLst/>
              <a:gdLst/>
              <a:ahLst/>
              <a:cxnLst/>
              <a:rect l="l" t="t" r="r" b="b"/>
              <a:pathLst>
                <a:path w="43180" h="278130">
                  <a:moveTo>
                    <a:pt x="42815" y="277777"/>
                  </a:moveTo>
                  <a:lnTo>
                    <a:pt x="0" y="277777"/>
                  </a:lnTo>
                  <a:lnTo>
                    <a:pt x="0" y="0"/>
                  </a:lnTo>
                  <a:lnTo>
                    <a:pt x="42815" y="0"/>
                  </a:lnTo>
                  <a:lnTo>
                    <a:pt x="42815" y="277777"/>
                  </a:lnTo>
                  <a:close/>
                </a:path>
              </a:pathLst>
            </a:custGeom>
            <a:solidFill>
              <a:srgbClr val="45B0FA"/>
            </a:solidFill>
          </p:spPr>
          <p:txBody>
            <a:bodyPr wrap="square" lIns="0" tIns="0" rIns="0" bIns="0" rtlCol="0"/>
            <a:lstStyle/>
            <a:p>
              <a:endParaRPr/>
            </a:p>
          </p:txBody>
        </p:sp>
        <p:pic>
          <p:nvPicPr>
            <p:cNvPr id="9" name="object 9"/>
            <p:cNvPicPr/>
            <p:nvPr/>
          </p:nvPicPr>
          <p:blipFill>
            <a:blip r:embed="rId2" cstate="print"/>
            <a:stretch>
              <a:fillRect/>
            </a:stretch>
          </p:blipFill>
          <p:spPr>
            <a:xfrm>
              <a:off x="2264561" y="392474"/>
              <a:ext cx="181878" cy="205722"/>
            </a:xfrm>
            <a:prstGeom prst="rect">
              <a:avLst/>
            </a:prstGeom>
          </p:spPr>
        </p:pic>
        <p:sp>
          <p:nvSpPr>
            <p:cNvPr id="10" name="object 10"/>
            <p:cNvSpPr/>
            <p:nvPr/>
          </p:nvSpPr>
          <p:spPr>
            <a:xfrm>
              <a:off x="2465920" y="392480"/>
              <a:ext cx="360680" cy="278765"/>
            </a:xfrm>
            <a:custGeom>
              <a:avLst/>
              <a:gdLst/>
              <a:ahLst/>
              <a:cxnLst/>
              <a:rect l="l" t="t" r="r" b="b"/>
              <a:pathLst>
                <a:path w="360680" h="278765">
                  <a:moveTo>
                    <a:pt x="169354" y="3479"/>
                  </a:moveTo>
                  <a:lnTo>
                    <a:pt x="130022" y="3479"/>
                  </a:lnTo>
                  <a:lnTo>
                    <a:pt x="129146" y="15748"/>
                  </a:lnTo>
                  <a:lnTo>
                    <a:pt x="126707" y="13589"/>
                  </a:lnTo>
                  <a:lnTo>
                    <a:pt x="126707" y="60833"/>
                  </a:lnTo>
                  <a:lnTo>
                    <a:pt x="126707" y="144106"/>
                  </a:lnTo>
                  <a:lnTo>
                    <a:pt x="119634" y="154546"/>
                  </a:lnTo>
                  <a:lnTo>
                    <a:pt x="110655" y="161988"/>
                  </a:lnTo>
                  <a:lnTo>
                    <a:pt x="99783" y="166458"/>
                  </a:lnTo>
                  <a:lnTo>
                    <a:pt x="87033" y="167957"/>
                  </a:lnTo>
                  <a:lnTo>
                    <a:pt x="76238" y="166814"/>
                  </a:lnTo>
                  <a:lnTo>
                    <a:pt x="48615" y="140144"/>
                  </a:lnTo>
                  <a:lnTo>
                    <a:pt x="42646" y="104952"/>
                  </a:lnTo>
                  <a:lnTo>
                    <a:pt x="42646" y="101295"/>
                  </a:lnTo>
                  <a:lnTo>
                    <a:pt x="53352" y="56134"/>
                  </a:lnTo>
                  <a:lnTo>
                    <a:pt x="87376" y="37592"/>
                  </a:lnTo>
                  <a:lnTo>
                    <a:pt x="94640" y="38023"/>
                  </a:lnTo>
                  <a:lnTo>
                    <a:pt x="126707" y="60833"/>
                  </a:lnTo>
                  <a:lnTo>
                    <a:pt x="126707" y="13589"/>
                  </a:lnTo>
                  <a:lnTo>
                    <a:pt x="121386" y="8864"/>
                  </a:lnTo>
                  <a:lnTo>
                    <a:pt x="110528" y="3937"/>
                  </a:lnTo>
                  <a:lnTo>
                    <a:pt x="96583" y="990"/>
                  </a:lnTo>
                  <a:lnTo>
                    <a:pt x="79540" y="0"/>
                  </a:lnTo>
                  <a:lnTo>
                    <a:pt x="62001" y="1765"/>
                  </a:lnTo>
                  <a:lnTo>
                    <a:pt x="21234" y="28194"/>
                  </a:lnTo>
                  <a:lnTo>
                    <a:pt x="1333" y="79883"/>
                  </a:lnTo>
                  <a:lnTo>
                    <a:pt x="0" y="101295"/>
                  </a:lnTo>
                  <a:lnTo>
                    <a:pt x="0" y="104952"/>
                  </a:lnTo>
                  <a:lnTo>
                    <a:pt x="5334" y="144411"/>
                  </a:lnTo>
                  <a:lnTo>
                    <a:pt x="32943" y="189471"/>
                  </a:lnTo>
                  <a:lnTo>
                    <a:pt x="79197" y="205727"/>
                  </a:lnTo>
                  <a:lnTo>
                    <a:pt x="95681" y="204876"/>
                  </a:lnTo>
                  <a:lnTo>
                    <a:pt x="109093" y="202349"/>
                  </a:lnTo>
                  <a:lnTo>
                    <a:pt x="119430" y="198132"/>
                  </a:lnTo>
                  <a:lnTo>
                    <a:pt x="126707" y="192239"/>
                  </a:lnTo>
                  <a:lnTo>
                    <a:pt x="126707" y="194589"/>
                  </a:lnTo>
                  <a:lnTo>
                    <a:pt x="108153" y="233299"/>
                  </a:lnTo>
                  <a:lnTo>
                    <a:pt x="81978" y="239661"/>
                  </a:lnTo>
                  <a:lnTo>
                    <a:pt x="68656" y="237896"/>
                  </a:lnTo>
                  <a:lnTo>
                    <a:pt x="55829" y="232587"/>
                  </a:lnTo>
                  <a:lnTo>
                    <a:pt x="43510" y="223748"/>
                  </a:lnTo>
                  <a:lnTo>
                    <a:pt x="31686" y="211378"/>
                  </a:lnTo>
                  <a:lnTo>
                    <a:pt x="8013" y="238175"/>
                  </a:lnTo>
                  <a:lnTo>
                    <a:pt x="46482" y="268986"/>
                  </a:lnTo>
                  <a:lnTo>
                    <a:pt x="84416" y="276555"/>
                  </a:lnTo>
                  <a:lnTo>
                    <a:pt x="102171" y="275183"/>
                  </a:lnTo>
                  <a:lnTo>
                    <a:pt x="145427" y="254635"/>
                  </a:lnTo>
                  <a:lnTo>
                    <a:pt x="157403" y="239661"/>
                  </a:lnTo>
                  <a:lnTo>
                    <a:pt x="163372" y="228257"/>
                  </a:lnTo>
                  <a:lnTo>
                    <a:pt x="167855" y="211747"/>
                  </a:lnTo>
                  <a:lnTo>
                    <a:pt x="169227" y="194589"/>
                  </a:lnTo>
                  <a:lnTo>
                    <a:pt x="169354" y="192239"/>
                  </a:lnTo>
                  <a:lnTo>
                    <a:pt x="169354" y="167957"/>
                  </a:lnTo>
                  <a:lnTo>
                    <a:pt x="169354" y="37592"/>
                  </a:lnTo>
                  <a:lnTo>
                    <a:pt x="169354" y="15748"/>
                  </a:lnTo>
                  <a:lnTo>
                    <a:pt x="169354" y="3479"/>
                  </a:lnTo>
                  <a:close/>
                </a:path>
                <a:path w="360680" h="278765">
                  <a:moveTo>
                    <a:pt x="360451" y="3479"/>
                  </a:moveTo>
                  <a:lnTo>
                    <a:pt x="314858" y="3479"/>
                  </a:lnTo>
                  <a:lnTo>
                    <a:pt x="274828" y="132626"/>
                  </a:lnTo>
                  <a:lnTo>
                    <a:pt x="231571" y="3479"/>
                  </a:lnTo>
                  <a:lnTo>
                    <a:pt x="185280" y="3479"/>
                  </a:lnTo>
                  <a:lnTo>
                    <a:pt x="254292" y="194932"/>
                  </a:lnTo>
                  <a:lnTo>
                    <a:pt x="247929" y="212331"/>
                  </a:lnTo>
                  <a:lnTo>
                    <a:pt x="244335" y="222948"/>
                  </a:lnTo>
                  <a:lnTo>
                    <a:pt x="239928" y="230149"/>
                  </a:lnTo>
                  <a:lnTo>
                    <a:pt x="229489" y="237744"/>
                  </a:lnTo>
                  <a:lnTo>
                    <a:pt x="222034" y="239661"/>
                  </a:lnTo>
                  <a:lnTo>
                    <a:pt x="212344" y="239661"/>
                  </a:lnTo>
                  <a:lnTo>
                    <a:pt x="198247" y="238531"/>
                  </a:lnTo>
                  <a:lnTo>
                    <a:pt x="198424" y="273951"/>
                  </a:lnTo>
                  <a:lnTo>
                    <a:pt x="206540" y="276847"/>
                  </a:lnTo>
                  <a:lnTo>
                    <a:pt x="214337" y="278295"/>
                  </a:lnTo>
                  <a:lnTo>
                    <a:pt x="227393" y="278130"/>
                  </a:lnTo>
                  <a:lnTo>
                    <a:pt x="244805" y="273900"/>
                  </a:lnTo>
                  <a:lnTo>
                    <a:pt x="259791" y="264109"/>
                  </a:lnTo>
                  <a:lnTo>
                    <a:pt x="272351" y="248754"/>
                  </a:lnTo>
                  <a:lnTo>
                    <a:pt x="282486" y="227825"/>
                  </a:lnTo>
                  <a:lnTo>
                    <a:pt x="360451" y="3479"/>
                  </a:lnTo>
                  <a:close/>
                </a:path>
              </a:pathLst>
            </a:custGeom>
            <a:solidFill>
              <a:srgbClr val="45B0FA"/>
            </a:solidFill>
          </p:spPr>
          <p:txBody>
            <a:bodyPr wrap="square" lIns="0" tIns="0" rIns="0" bIns="0" rtlCol="0"/>
            <a:lstStyle/>
            <a:p>
              <a:endParaRPr/>
            </a:p>
          </p:txBody>
        </p:sp>
      </p:grpSp>
      <p:sp>
        <p:nvSpPr>
          <p:cNvPr id="22" name="object 22"/>
          <p:cNvSpPr txBox="1"/>
          <p:nvPr/>
        </p:nvSpPr>
        <p:spPr>
          <a:xfrm>
            <a:off x="317500" y="579863"/>
            <a:ext cx="9507220" cy="5035353"/>
          </a:xfrm>
          <a:prstGeom prst="rect">
            <a:avLst/>
          </a:prstGeom>
        </p:spPr>
        <p:txBody>
          <a:bodyPr vert="horz" wrap="square" lIns="0" tIns="109855" rIns="0" bIns="0" rtlCol="0">
            <a:spAutoFit/>
          </a:bodyPr>
          <a:lstStyle/>
          <a:p>
            <a:pPr algn="just"/>
            <a:r>
              <a:rPr lang="en-US" sz="2000" dirty="0"/>
              <a:t>‣ Algorithm Implementation</a:t>
            </a:r>
          </a:p>
          <a:p>
            <a:pPr lvl="1" algn="just"/>
            <a:r>
              <a:rPr lang="en-US" sz="2000" dirty="0"/>
              <a:t>‣ Search and Retrieval: Implement </a:t>
            </a:r>
            <a:r>
              <a:rPr lang="en-US" sz="2000" dirty="0" smtClean="0"/>
              <a:t>unordered </a:t>
            </a:r>
            <a:r>
              <a:rPr lang="en-US" sz="2000" dirty="0" err="1" smtClean="0"/>
              <a:t>hashmaps</a:t>
            </a:r>
            <a:r>
              <a:rPr lang="en-US" sz="2000" dirty="0" smtClean="0"/>
              <a:t> </a:t>
            </a:r>
            <a:r>
              <a:rPr lang="en-US" sz="2000" dirty="0"/>
              <a:t>for quick access to  music files.</a:t>
            </a:r>
          </a:p>
          <a:p>
            <a:pPr lvl="1" algn="just"/>
            <a:r>
              <a:rPr lang="en-US" sz="2000" dirty="0"/>
              <a:t>‣ Sorting: Use sorting algorithms like merge sort for organizing music tracks based on ‣ different criteria (e.g., artist, genre, release date).</a:t>
            </a:r>
          </a:p>
          <a:p>
            <a:pPr lvl="1" algn="just"/>
            <a:r>
              <a:rPr lang="en-US" sz="2000" dirty="0"/>
              <a:t>‣ Playlist Management: Implement graph algorithms to dynamically create and manage playlists based on user preferences and listening history.</a:t>
            </a:r>
          </a:p>
          <a:p>
            <a:pPr lvl="1" algn="just"/>
            <a:r>
              <a:rPr lang="en-US" sz="2000" dirty="0"/>
              <a:t>‣ Shuffling algorithm :</a:t>
            </a:r>
            <a:r>
              <a:rPr lang="en-IN" sz="2000" dirty="0"/>
              <a:t>The </a:t>
            </a:r>
            <a:r>
              <a:rPr lang="en-IN" sz="2000" b="1" dirty="0"/>
              <a:t>Fisher-Yates Shuffle</a:t>
            </a:r>
            <a:r>
              <a:rPr lang="en-IN" sz="2000" dirty="0"/>
              <a:t> algorithm, is a well-known algorithm for generating a random permutation of a finite set</a:t>
            </a:r>
            <a:endParaRPr lang="en-US" sz="2000" dirty="0"/>
          </a:p>
          <a:p>
            <a:pPr lvl="1" algn="just"/>
            <a:r>
              <a:rPr lang="en-US" sz="2000" dirty="0"/>
              <a:t>‣ Recommendation algorithm : We are using recommendation algorithm that will suggest songs to the users on the basis of their past experience .</a:t>
            </a:r>
          </a:p>
          <a:p>
            <a:pPr lvl="1" algn="just"/>
            <a:r>
              <a:rPr lang="en-IN" sz="2000" dirty="0"/>
              <a:t>‣ PageRank Algorithm: Adapted for music discovery, it can help rank songs or artists based on their popularity within a network of similar songs or user preferences.</a:t>
            </a:r>
            <a:endParaRPr lang="en-US" sz="2000" dirty="0"/>
          </a:p>
          <a:p>
            <a:pPr algn="just"/>
            <a:r>
              <a:rPr lang="en-US" sz="2000" dirty="0"/>
              <a:t>‣Application Architecture</a:t>
            </a:r>
          </a:p>
          <a:p>
            <a:pPr lvl="1" algn="just"/>
            <a:r>
              <a:rPr lang="en-US" sz="2000" dirty="0"/>
              <a:t>‣ Modular Architecture: The application will be divided into multiple modules, such as User Interface, Music Library Management, Search and Retrieval, and Playlist Management.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89242" y="330517"/>
            <a:ext cx="253365" cy="267970"/>
          </a:xfrm>
          <a:custGeom>
            <a:avLst/>
            <a:gdLst/>
            <a:ahLst/>
            <a:cxnLst/>
            <a:rect l="l" t="t" r="r" b="b"/>
            <a:pathLst>
              <a:path w="253365" h="267970">
                <a:moveTo>
                  <a:pt x="170535" y="176314"/>
                </a:moveTo>
                <a:lnTo>
                  <a:pt x="162433" y="134188"/>
                </a:lnTo>
                <a:lnTo>
                  <a:pt x="157886" y="124625"/>
                </a:lnTo>
                <a:lnTo>
                  <a:pt x="157810" y="124460"/>
                </a:lnTo>
                <a:lnTo>
                  <a:pt x="152019" y="115633"/>
                </a:lnTo>
                <a:lnTo>
                  <a:pt x="145059" y="107708"/>
                </a:lnTo>
                <a:lnTo>
                  <a:pt x="136944" y="100685"/>
                </a:lnTo>
                <a:lnTo>
                  <a:pt x="136232" y="100253"/>
                </a:lnTo>
                <a:lnTo>
                  <a:pt x="128143" y="95262"/>
                </a:lnTo>
                <a:lnTo>
                  <a:pt x="128143" y="176314"/>
                </a:lnTo>
                <a:lnTo>
                  <a:pt x="128041" y="181165"/>
                </a:lnTo>
                <a:lnTo>
                  <a:pt x="111252" y="222440"/>
                </a:lnTo>
                <a:lnTo>
                  <a:pt x="86639" y="230619"/>
                </a:lnTo>
                <a:lnTo>
                  <a:pt x="78549" y="229590"/>
                </a:lnTo>
                <a:lnTo>
                  <a:pt x="46189" y="194170"/>
                </a:lnTo>
                <a:lnTo>
                  <a:pt x="42824" y="154901"/>
                </a:lnTo>
                <a:lnTo>
                  <a:pt x="45542" y="149123"/>
                </a:lnTo>
                <a:lnTo>
                  <a:pt x="79933" y="125196"/>
                </a:lnTo>
                <a:lnTo>
                  <a:pt x="118059" y="140716"/>
                </a:lnTo>
                <a:lnTo>
                  <a:pt x="128143" y="176314"/>
                </a:lnTo>
                <a:lnTo>
                  <a:pt x="128143" y="95262"/>
                </a:lnTo>
                <a:lnTo>
                  <a:pt x="127635" y="94945"/>
                </a:lnTo>
                <a:lnTo>
                  <a:pt x="117144" y="90830"/>
                </a:lnTo>
                <a:lnTo>
                  <a:pt x="105448" y="88366"/>
                </a:lnTo>
                <a:lnTo>
                  <a:pt x="92557" y="87553"/>
                </a:lnTo>
                <a:lnTo>
                  <a:pt x="75831" y="88341"/>
                </a:lnTo>
                <a:lnTo>
                  <a:pt x="62268" y="90728"/>
                </a:lnTo>
                <a:lnTo>
                  <a:pt x="51892" y="94691"/>
                </a:lnTo>
                <a:lnTo>
                  <a:pt x="44691" y="100253"/>
                </a:lnTo>
                <a:lnTo>
                  <a:pt x="44983" y="97002"/>
                </a:lnTo>
                <a:lnTo>
                  <a:pt x="64554" y="61544"/>
                </a:lnTo>
                <a:lnTo>
                  <a:pt x="102196" y="40538"/>
                </a:lnTo>
                <a:lnTo>
                  <a:pt x="134670" y="37769"/>
                </a:lnTo>
                <a:lnTo>
                  <a:pt x="134670" y="0"/>
                </a:lnTo>
                <a:lnTo>
                  <a:pt x="126669" y="0"/>
                </a:lnTo>
                <a:lnTo>
                  <a:pt x="102743" y="1409"/>
                </a:lnTo>
                <a:lnTo>
                  <a:pt x="63538" y="12636"/>
                </a:lnTo>
                <a:lnTo>
                  <a:pt x="24980" y="47828"/>
                </a:lnTo>
                <a:lnTo>
                  <a:pt x="5791" y="96507"/>
                </a:lnTo>
                <a:lnTo>
                  <a:pt x="0" y="149047"/>
                </a:lnTo>
                <a:lnTo>
                  <a:pt x="88" y="167627"/>
                </a:lnTo>
                <a:lnTo>
                  <a:pt x="9359" y="213207"/>
                </a:lnTo>
                <a:lnTo>
                  <a:pt x="38087" y="252196"/>
                </a:lnTo>
                <a:lnTo>
                  <a:pt x="86639" y="267690"/>
                </a:lnTo>
                <a:lnTo>
                  <a:pt x="105905" y="266014"/>
                </a:lnTo>
                <a:lnTo>
                  <a:pt x="122732" y="261010"/>
                </a:lnTo>
                <a:lnTo>
                  <a:pt x="137109" y="252653"/>
                </a:lnTo>
                <a:lnTo>
                  <a:pt x="149034" y="240969"/>
                </a:lnTo>
                <a:lnTo>
                  <a:pt x="155943" y="230619"/>
                </a:lnTo>
                <a:lnTo>
                  <a:pt x="158445" y="226872"/>
                </a:lnTo>
                <a:lnTo>
                  <a:pt x="165150" y="211404"/>
                </a:lnTo>
                <a:lnTo>
                  <a:pt x="169189" y="194551"/>
                </a:lnTo>
                <a:lnTo>
                  <a:pt x="170535" y="176314"/>
                </a:lnTo>
                <a:close/>
              </a:path>
              <a:path w="253365" h="267970">
                <a:moveTo>
                  <a:pt x="252857" y="235140"/>
                </a:moveTo>
                <a:lnTo>
                  <a:pt x="250647" y="229336"/>
                </a:lnTo>
                <a:lnTo>
                  <a:pt x="241884" y="219646"/>
                </a:lnTo>
                <a:lnTo>
                  <a:pt x="235686" y="217208"/>
                </a:lnTo>
                <a:lnTo>
                  <a:pt x="219557" y="217208"/>
                </a:lnTo>
                <a:lnTo>
                  <a:pt x="213321" y="219646"/>
                </a:lnTo>
                <a:lnTo>
                  <a:pt x="204558" y="229336"/>
                </a:lnTo>
                <a:lnTo>
                  <a:pt x="202387" y="235140"/>
                </a:lnTo>
                <a:lnTo>
                  <a:pt x="202387" y="241922"/>
                </a:lnTo>
                <a:lnTo>
                  <a:pt x="202387" y="248602"/>
                </a:lnTo>
                <a:lnTo>
                  <a:pt x="204584" y="254342"/>
                </a:lnTo>
                <a:lnTo>
                  <a:pt x="213398" y="263918"/>
                </a:lnTo>
                <a:lnTo>
                  <a:pt x="219608" y="266293"/>
                </a:lnTo>
                <a:lnTo>
                  <a:pt x="235623" y="266293"/>
                </a:lnTo>
                <a:lnTo>
                  <a:pt x="241833" y="263918"/>
                </a:lnTo>
                <a:lnTo>
                  <a:pt x="250647" y="254342"/>
                </a:lnTo>
                <a:lnTo>
                  <a:pt x="252857" y="248602"/>
                </a:lnTo>
                <a:lnTo>
                  <a:pt x="252857" y="235140"/>
                </a:lnTo>
                <a:close/>
              </a:path>
            </a:pathLst>
          </a:custGeom>
          <a:solidFill>
            <a:srgbClr val="45B0FA"/>
          </a:solidFill>
        </p:spPr>
        <p:txBody>
          <a:bodyPr wrap="square" lIns="0" tIns="0" rIns="0" bIns="0" rtlCol="0"/>
          <a:lstStyle/>
          <a:p>
            <a:endParaRPr/>
          </a:p>
        </p:txBody>
      </p:sp>
      <p:grpSp>
        <p:nvGrpSpPr>
          <p:cNvPr id="3" name="object 3"/>
          <p:cNvGrpSpPr/>
          <p:nvPr/>
        </p:nvGrpSpPr>
        <p:grpSpPr>
          <a:xfrm>
            <a:off x="774204" y="316938"/>
            <a:ext cx="2052320" cy="354330"/>
            <a:chOff x="774204" y="316938"/>
            <a:chExt cx="2052320" cy="354330"/>
          </a:xfrm>
        </p:grpSpPr>
        <p:sp>
          <p:nvSpPr>
            <p:cNvPr id="4" name="object 4"/>
            <p:cNvSpPr/>
            <p:nvPr/>
          </p:nvSpPr>
          <p:spPr>
            <a:xfrm>
              <a:off x="774192" y="316940"/>
              <a:ext cx="766445" cy="281305"/>
            </a:xfrm>
            <a:custGeom>
              <a:avLst/>
              <a:gdLst/>
              <a:ahLst/>
              <a:cxnLst/>
              <a:rect l="l" t="t" r="r" b="b"/>
              <a:pathLst>
                <a:path w="766444" h="281305">
                  <a:moveTo>
                    <a:pt x="262636" y="13931"/>
                  </a:moveTo>
                  <a:lnTo>
                    <a:pt x="210693" y="13931"/>
                  </a:lnTo>
                  <a:lnTo>
                    <a:pt x="131406" y="211734"/>
                  </a:lnTo>
                  <a:lnTo>
                    <a:pt x="51955" y="13931"/>
                  </a:lnTo>
                  <a:lnTo>
                    <a:pt x="0" y="13931"/>
                  </a:lnTo>
                  <a:lnTo>
                    <a:pt x="0" y="277787"/>
                  </a:lnTo>
                  <a:lnTo>
                    <a:pt x="43865" y="277787"/>
                  </a:lnTo>
                  <a:lnTo>
                    <a:pt x="43865" y="173609"/>
                  </a:lnTo>
                  <a:lnTo>
                    <a:pt x="35331" y="67360"/>
                  </a:lnTo>
                  <a:lnTo>
                    <a:pt x="115049" y="277787"/>
                  </a:lnTo>
                  <a:lnTo>
                    <a:pt x="147421" y="277787"/>
                  </a:lnTo>
                  <a:lnTo>
                    <a:pt x="227304" y="67703"/>
                  </a:lnTo>
                  <a:lnTo>
                    <a:pt x="218782" y="173609"/>
                  </a:lnTo>
                  <a:lnTo>
                    <a:pt x="218782" y="277787"/>
                  </a:lnTo>
                  <a:lnTo>
                    <a:pt x="262636" y="277787"/>
                  </a:lnTo>
                  <a:lnTo>
                    <a:pt x="262636" y="13931"/>
                  </a:lnTo>
                  <a:close/>
                </a:path>
                <a:path w="766444" h="281305">
                  <a:moveTo>
                    <a:pt x="468884" y="172999"/>
                  </a:moveTo>
                  <a:lnTo>
                    <a:pt x="463931" y="135102"/>
                  </a:lnTo>
                  <a:lnTo>
                    <a:pt x="437705" y="91401"/>
                  </a:lnTo>
                  <a:lnTo>
                    <a:pt x="426212" y="84302"/>
                  </a:lnTo>
                  <a:lnTo>
                    <a:pt x="426212" y="158648"/>
                  </a:lnTo>
                  <a:lnTo>
                    <a:pt x="343230" y="155943"/>
                  </a:lnTo>
                  <a:lnTo>
                    <a:pt x="363677" y="119481"/>
                  </a:lnTo>
                  <a:lnTo>
                    <a:pt x="386219" y="112433"/>
                  </a:lnTo>
                  <a:lnTo>
                    <a:pt x="396265" y="113347"/>
                  </a:lnTo>
                  <a:lnTo>
                    <a:pt x="423240" y="142214"/>
                  </a:lnTo>
                  <a:lnTo>
                    <a:pt x="426212" y="158648"/>
                  </a:lnTo>
                  <a:lnTo>
                    <a:pt x="426212" y="84302"/>
                  </a:lnTo>
                  <a:lnTo>
                    <a:pt x="423456" y="82588"/>
                  </a:lnTo>
                  <a:lnTo>
                    <a:pt x="406298" y="77304"/>
                  </a:lnTo>
                  <a:lnTo>
                    <a:pt x="386219" y="75539"/>
                  </a:lnTo>
                  <a:lnTo>
                    <a:pt x="375031" y="76301"/>
                  </a:lnTo>
                  <a:lnTo>
                    <a:pt x="333946" y="94449"/>
                  </a:lnTo>
                  <a:lnTo>
                    <a:pt x="305625" y="134721"/>
                  </a:lnTo>
                  <a:lnTo>
                    <a:pt x="298665" y="177698"/>
                  </a:lnTo>
                  <a:lnTo>
                    <a:pt x="298665" y="185013"/>
                  </a:lnTo>
                  <a:lnTo>
                    <a:pt x="304939" y="223215"/>
                  </a:lnTo>
                  <a:lnTo>
                    <a:pt x="337299" y="265988"/>
                  </a:lnTo>
                  <a:lnTo>
                    <a:pt x="390385" y="281266"/>
                  </a:lnTo>
                  <a:lnTo>
                    <a:pt x="404380" y="280517"/>
                  </a:lnTo>
                  <a:lnTo>
                    <a:pt x="446392" y="262915"/>
                  </a:lnTo>
                  <a:lnTo>
                    <a:pt x="463791" y="244538"/>
                  </a:lnTo>
                  <a:lnTo>
                    <a:pt x="468185" y="238531"/>
                  </a:lnTo>
                  <a:lnTo>
                    <a:pt x="440778" y="216776"/>
                  </a:lnTo>
                  <a:lnTo>
                    <a:pt x="435076" y="223761"/>
                  </a:lnTo>
                  <a:lnTo>
                    <a:pt x="429463" y="229654"/>
                  </a:lnTo>
                  <a:lnTo>
                    <a:pt x="392137" y="244538"/>
                  </a:lnTo>
                  <a:lnTo>
                    <a:pt x="381127" y="243509"/>
                  </a:lnTo>
                  <a:lnTo>
                    <a:pt x="349605" y="219595"/>
                  </a:lnTo>
                  <a:lnTo>
                    <a:pt x="341655" y="192671"/>
                  </a:lnTo>
                  <a:lnTo>
                    <a:pt x="468884" y="192671"/>
                  </a:lnTo>
                  <a:lnTo>
                    <a:pt x="468884" y="172999"/>
                  </a:lnTo>
                  <a:close/>
                </a:path>
                <a:path w="766444" h="281305">
                  <a:moveTo>
                    <a:pt x="586536" y="276390"/>
                  </a:moveTo>
                  <a:lnTo>
                    <a:pt x="586371" y="239750"/>
                  </a:lnTo>
                  <a:lnTo>
                    <a:pt x="576453" y="242011"/>
                  </a:lnTo>
                  <a:lnTo>
                    <a:pt x="569658" y="243141"/>
                  </a:lnTo>
                  <a:lnTo>
                    <a:pt x="561594" y="243141"/>
                  </a:lnTo>
                  <a:lnTo>
                    <a:pt x="557911" y="242214"/>
                  </a:lnTo>
                  <a:lnTo>
                    <a:pt x="551992" y="238442"/>
                  </a:lnTo>
                  <a:lnTo>
                    <a:pt x="550519" y="233629"/>
                  </a:lnTo>
                  <a:lnTo>
                    <a:pt x="550519" y="114173"/>
                  </a:lnTo>
                  <a:lnTo>
                    <a:pt x="585673" y="114173"/>
                  </a:lnTo>
                  <a:lnTo>
                    <a:pt x="585673" y="79019"/>
                  </a:lnTo>
                  <a:lnTo>
                    <a:pt x="550519" y="79019"/>
                  </a:lnTo>
                  <a:lnTo>
                    <a:pt x="550519" y="33248"/>
                  </a:lnTo>
                  <a:lnTo>
                    <a:pt x="507873" y="33248"/>
                  </a:lnTo>
                  <a:lnTo>
                    <a:pt x="507873" y="79019"/>
                  </a:lnTo>
                  <a:lnTo>
                    <a:pt x="473405" y="79019"/>
                  </a:lnTo>
                  <a:lnTo>
                    <a:pt x="473405" y="114173"/>
                  </a:lnTo>
                  <a:lnTo>
                    <a:pt x="507873" y="114173"/>
                  </a:lnTo>
                  <a:lnTo>
                    <a:pt x="507873" y="225742"/>
                  </a:lnTo>
                  <a:lnTo>
                    <a:pt x="508774" y="239953"/>
                  </a:lnTo>
                  <a:lnTo>
                    <a:pt x="529755" y="274307"/>
                  </a:lnTo>
                  <a:lnTo>
                    <a:pt x="556437" y="281266"/>
                  </a:lnTo>
                  <a:lnTo>
                    <a:pt x="563829" y="280962"/>
                  </a:lnTo>
                  <a:lnTo>
                    <a:pt x="571309" y="280047"/>
                  </a:lnTo>
                  <a:lnTo>
                    <a:pt x="578878" y="278523"/>
                  </a:lnTo>
                  <a:lnTo>
                    <a:pt x="586536" y="276390"/>
                  </a:lnTo>
                  <a:close/>
                </a:path>
                <a:path w="766444" h="281305">
                  <a:moveTo>
                    <a:pt x="766330" y="148285"/>
                  </a:moveTo>
                  <a:lnTo>
                    <a:pt x="756132" y="102362"/>
                  </a:lnTo>
                  <a:lnTo>
                    <a:pt x="714857" y="76593"/>
                  </a:lnTo>
                  <a:lnTo>
                    <a:pt x="700709" y="75539"/>
                  </a:lnTo>
                  <a:lnTo>
                    <a:pt x="683869" y="76581"/>
                  </a:lnTo>
                  <a:lnTo>
                    <a:pt x="669861" y="79692"/>
                  </a:lnTo>
                  <a:lnTo>
                    <a:pt x="658710" y="84886"/>
                  </a:lnTo>
                  <a:lnTo>
                    <a:pt x="650417" y="92163"/>
                  </a:lnTo>
                  <a:lnTo>
                    <a:pt x="650417" y="0"/>
                  </a:lnTo>
                  <a:lnTo>
                    <a:pt x="607771" y="0"/>
                  </a:lnTo>
                  <a:lnTo>
                    <a:pt x="607771" y="277787"/>
                  </a:lnTo>
                  <a:lnTo>
                    <a:pt x="650417" y="277787"/>
                  </a:lnTo>
                  <a:lnTo>
                    <a:pt x="650417" y="139242"/>
                  </a:lnTo>
                  <a:lnTo>
                    <a:pt x="654189" y="131813"/>
                  </a:lnTo>
                  <a:lnTo>
                    <a:pt x="691146" y="113131"/>
                  </a:lnTo>
                  <a:lnTo>
                    <a:pt x="698728" y="113626"/>
                  </a:lnTo>
                  <a:lnTo>
                    <a:pt x="723519" y="148818"/>
                  </a:lnTo>
                  <a:lnTo>
                    <a:pt x="723519" y="277787"/>
                  </a:lnTo>
                  <a:lnTo>
                    <a:pt x="766330" y="277787"/>
                  </a:lnTo>
                  <a:lnTo>
                    <a:pt x="766330" y="148285"/>
                  </a:lnTo>
                  <a:close/>
                </a:path>
              </a:pathLst>
            </a:custGeom>
            <a:solidFill>
              <a:srgbClr val="45B0FA"/>
            </a:solidFill>
          </p:spPr>
          <p:txBody>
            <a:bodyPr wrap="square" lIns="0" tIns="0" rIns="0" bIns="0" rtlCol="0"/>
            <a:lstStyle/>
            <a:p>
              <a:endParaRPr/>
            </a:p>
          </p:txBody>
        </p:sp>
        <p:pic>
          <p:nvPicPr>
            <p:cNvPr id="5" name="object 5"/>
            <p:cNvPicPr/>
            <p:nvPr/>
          </p:nvPicPr>
          <p:blipFill>
            <a:blip r:embed="rId2" cstate="print"/>
            <a:stretch>
              <a:fillRect/>
            </a:stretch>
          </p:blipFill>
          <p:spPr>
            <a:xfrm>
              <a:off x="1573946" y="392474"/>
              <a:ext cx="181878" cy="205722"/>
            </a:xfrm>
            <a:prstGeom prst="rect">
              <a:avLst/>
            </a:prstGeom>
          </p:spPr>
        </p:pic>
        <p:sp>
          <p:nvSpPr>
            <p:cNvPr id="6" name="object 6"/>
            <p:cNvSpPr/>
            <p:nvPr/>
          </p:nvSpPr>
          <p:spPr>
            <a:xfrm>
              <a:off x="1774969" y="316938"/>
              <a:ext cx="169545" cy="281305"/>
            </a:xfrm>
            <a:custGeom>
              <a:avLst/>
              <a:gdLst/>
              <a:ahLst/>
              <a:cxnLst/>
              <a:rect l="l" t="t" r="r" b="b"/>
              <a:pathLst>
                <a:path w="169544" h="281305">
                  <a:moveTo>
                    <a:pt x="169521" y="88850"/>
                  </a:moveTo>
                  <a:lnTo>
                    <a:pt x="126705" y="88850"/>
                  </a:lnTo>
                  <a:lnTo>
                    <a:pt x="126705" y="0"/>
                  </a:lnTo>
                  <a:lnTo>
                    <a:pt x="169521" y="0"/>
                  </a:lnTo>
                  <a:lnTo>
                    <a:pt x="169521" y="88850"/>
                  </a:lnTo>
                  <a:close/>
                </a:path>
                <a:path w="169544" h="281305">
                  <a:moveTo>
                    <a:pt x="79365" y="281258"/>
                  </a:moveTo>
                  <a:lnTo>
                    <a:pt x="33726" y="265202"/>
                  </a:lnTo>
                  <a:lnTo>
                    <a:pt x="5678" y="220734"/>
                  </a:lnTo>
                  <a:lnTo>
                    <a:pt x="0" y="181878"/>
                  </a:lnTo>
                  <a:lnTo>
                    <a:pt x="0" y="176830"/>
                  </a:lnTo>
                  <a:lnTo>
                    <a:pt x="5438" y="136104"/>
                  </a:lnTo>
                  <a:lnTo>
                    <a:pt x="33569" y="91396"/>
                  </a:lnTo>
                  <a:lnTo>
                    <a:pt x="79713" y="75536"/>
                  </a:lnTo>
                  <a:lnTo>
                    <a:pt x="96030" y="76368"/>
                  </a:lnTo>
                  <a:lnTo>
                    <a:pt x="109301" y="78864"/>
                  </a:lnTo>
                  <a:lnTo>
                    <a:pt x="119526" y="83025"/>
                  </a:lnTo>
                  <a:lnTo>
                    <a:pt x="126705" y="88850"/>
                  </a:lnTo>
                  <a:lnTo>
                    <a:pt x="169521" y="88850"/>
                  </a:lnTo>
                  <a:lnTo>
                    <a:pt x="169521" y="113130"/>
                  </a:lnTo>
                  <a:lnTo>
                    <a:pt x="87719" y="113130"/>
                  </a:lnTo>
                  <a:lnTo>
                    <a:pt x="76841" y="114288"/>
                  </a:lnTo>
                  <a:lnTo>
                    <a:pt x="48885" y="141439"/>
                  </a:lnTo>
                  <a:lnTo>
                    <a:pt x="42815" y="176830"/>
                  </a:lnTo>
                  <a:lnTo>
                    <a:pt x="42888" y="181878"/>
                  </a:lnTo>
                  <a:lnTo>
                    <a:pt x="53519" y="225302"/>
                  </a:lnTo>
                  <a:lnTo>
                    <a:pt x="87371" y="243490"/>
                  </a:lnTo>
                  <a:lnTo>
                    <a:pt x="169521" y="243490"/>
                  </a:lnTo>
                  <a:lnTo>
                    <a:pt x="169521" y="265768"/>
                  </a:lnTo>
                  <a:lnTo>
                    <a:pt x="128968" y="265768"/>
                  </a:lnTo>
                  <a:lnTo>
                    <a:pt x="121103" y="272545"/>
                  </a:lnTo>
                  <a:lnTo>
                    <a:pt x="110214" y="277386"/>
                  </a:lnTo>
                  <a:lnTo>
                    <a:pt x="96301" y="280290"/>
                  </a:lnTo>
                  <a:lnTo>
                    <a:pt x="79365" y="281258"/>
                  </a:lnTo>
                  <a:close/>
                </a:path>
                <a:path w="169544" h="281305">
                  <a:moveTo>
                    <a:pt x="169521" y="243490"/>
                  </a:moveTo>
                  <a:lnTo>
                    <a:pt x="87371" y="243490"/>
                  </a:lnTo>
                  <a:lnTo>
                    <a:pt x="99880" y="242027"/>
                  </a:lnTo>
                  <a:lnTo>
                    <a:pt x="110606" y="237638"/>
                  </a:lnTo>
                  <a:lnTo>
                    <a:pt x="119548" y="230322"/>
                  </a:lnTo>
                  <a:lnTo>
                    <a:pt x="126705" y="220081"/>
                  </a:lnTo>
                  <a:lnTo>
                    <a:pt x="126705" y="136017"/>
                  </a:lnTo>
                  <a:lnTo>
                    <a:pt x="119635" y="126004"/>
                  </a:lnTo>
                  <a:lnTo>
                    <a:pt x="110780" y="118851"/>
                  </a:lnTo>
                  <a:lnTo>
                    <a:pt x="100141" y="114560"/>
                  </a:lnTo>
                  <a:lnTo>
                    <a:pt x="87719" y="113130"/>
                  </a:lnTo>
                  <a:lnTo>
                    <a:pt x="169521" y="113130"/>
                  </a:lnTo>
                  <a:lnTo>
                    <a:pt x="169521" y="243490"/>
                  </a:lnTo>
                  <a:close/>
                </a:path>
                <a:path w="169544" h="281305">
                  <a:moveTo>
                    <a:pt x="169521" y="277777"/>
                  </a:moveTo>
                  <a:lnTo>
                    <a:pt x="129838" y="277777"/>
                  </a:lnTo>
                  <a:lnTo>
                    <a:pt x="128968" y="265768"/>
                  </a:lnTo>
                  <a:lnTo>
                    <a:pt x="169521" y="265768"/>
                  </a:lnTo>
                  <a:lnTo>
                    <a:pt x="169521" y="277777"/>
                  </a:lnTo>
                  <a:close/>
                </a:path>
              </a:pathLst>
            </a:custGeom>
            <a:solidFill>
              <a:srgbClr val="45B0FA"/>
            </a:solidFill>
          </p:spPr>
          <p:txBody>
            <a:bodyPr wrap="square" lIns="0" tIns="0" rIns="0" bIns="0" rtlCol="0"/>
            <a:lstStyle/>
            <a:p>
              <a:endParaRPr/>
            </a:p>
          </p:txBody>
        </p:sp>
        <p:pic>
          <p:nvPicPr>
            <p:cNvPr id="7" name="object 7"/>
            <p:cNvPicPr/>
            <p:nvPr/>
          </p:nvPicPr>
          <p:blipFill>
            <a:blip r:embed="rId3" cstate="print"/>
            <a:stretch>
              <a:fillRect/>
            </a:stretch>
          </p:blipFill>
          <p:spPr>
            <a:xfrm>
              <a:off x="1974948" y="392474"/>
              <a:ext cx="181878" cy="205722"/>
            </a:xfrm>
            <a:prstGeom prst="rect">
              <a:avLst/>
            </a:prstGeom>
          </p:spPr>
        </p:pic>
        <p:sp>
          <p:nvSpPr>
            <p:cNvPr id="8" name="object 8"/>
            <p:cNvSpPr/>
            <p:nvPr/>
          </p:nvSpPr>
          <p:spPr>
            <a:xfrm>
              <a:off x="2186589" y="316938"/>
              <a:ext cx="43180" cy="278130"/>
            </a:xfrm>
            <a:custGeom>
              <a:avLst/>
              <a:gdLst/>
              <a:ahLst/>
              <a:cxnLst/>
              <a:rect l="l" t="t" r="r" b="b"/>
              <a:pathLst>
                <a:path w="43180" h="278130">
                  <a:moveTo>
                    <a:pt x="42815" y="277777"/>
                  </a:moveTo>
                  <a:lnTo>
                    <a:pt x="0" y="277777"/>
                  </a:lnTo>
                  <a:lnTo>
                    <a:pt x="0" y="0"/>
                  </a:lnTo>
                  <a:lnTo>
                    <a:pt x="42815" y="0"/>
                  </a:lnTo>
                  <a:lnTo>
                    <a:pt x="42815" y="277777"/>
                  </a:lnTo>
                  <a:close/>
                </a:path>
              </a:pathLst>
            </a:custGeom>
            <a:solidFill>
              <a:srgbClr val="45B0FA"/>
            </a:solidFill>
          </p:spPr>
          <p:txBody>
            <a:bodyPr wrap="square" lIns="0" tIns="0" rIns="0" bIns="0" rtlCol="0"/>
            <a:lstStyle/>
            <a:p>
              <a:endParaRPr/>
            </a:p>
          </p:txBody>
        </p:sp>
        <p:pic>
          <p:nvPicPr>
            <p:cNvPr id="9" name="object 9"/>
            <p:cNvPicPr/>
            <p:nvPr/>
          </p:nvPicPr>
          <p:blipFill>
            <a:blip r:embed="rId2" cstate="print"/>
            <a:stretch>
              <a:fillRect/>
            </a:stretch>
          </p:blipFill>
          <p:spPr>
            <a:xfrm>
              <a:off x="2264561" y="392474"/>
              <a:ext cx="181878" cy="205722"/>
            </a:xfrm>
            <a:prstGeom prst="rect">
              <a:avLst/>
            </a:prstGeom>
          </p:spPr>
        </p:pic>
        <p:sp>
          <p:nvSpPr>
            <p:cNvPr id="10" name="object 10"/>
            <p:cNvSpPr/>
            <p:nvPr/>
          </p:nvSpPr>
          <p:spPr>
            <a:xfrm>
              <a:off x="2465920" y="392480"/>
              <a:ext cx="360680" cy="278765"/>
            </a:xfrm>
            <a:custGeom>
              <a:avLst/>
              <a:gdLst/>
              <a:ahLst/>
              <a:cxnLst/>
              <a:rect l="l" t="t" r="r" b="b"/>
              <a:pathLst>
                <a:path w="360680" h="278765">
                  <a:moveTo>
                    <a:pt x="169354" y="3479"/>
                  </a:moveTo>
                  <a:lnTo>
                    <a:pt x="130022" y="3479"/>
                  </a:lnTo>
                  <a:lnTo>
                    <a:pt x="129146" y="15748"/>
                  </a:lnTo>
                  <a:lnTo>
                    <a:pt x="126707" y="13589"/>
                  </a:lnTo>
                  <a:lnTo>
                    <a:pt x="126707" y="60833"/>
                  </a:lnTo>
                  <a:lnTo>
                    <a:pt x="126707" y="144106"/>
                  </a:lnTo>
                  <a:lnTo>
                    <a:pt x="119634" y="154546"/>
                  </a:lnTo>
                  <a:lnTo>
                    <a:pt x="110655" y="161988"/>
                  </a:lnTo>
                  <a:lnTo>
                    <a:pt x="99783" y="166458"/>
                  </a:lnTo>
                  <a:lnTo>
                    <a:pt x="87033" y="167957"/>
                  </a:lnTo>
                  <a:lnTo>
                    <a:pt x="76238" y="166814"/>
                  </a:lnTo>
                  <a:lnTo>
                    <a:pt x="48615" y="140144"/>
                  </a:lnTo>
                  <a:lnTo>
                    <a:pt x="42646" y="104952"/>
                  </a:lnTo>
                  <a:lnTo>
                    <a:pt x="42646" y="101295"/>
                  </a:lnTo>
                  <a:lnTo>
                    <a:pt x="53352" y="56134"/>
                  </a:lnTo>
                  <a:lnTo>
                    <a:pt x="87376" y="37592"/>
                  </a:lnTo>
                  <a:lnTo>
                    <a:pt x="94640" y="38023"/>
                  </a:lnTo>
                  <a:lnTo>
                    <a:pt x="126707" y="60833"/>
                  </a:lnTo>
                  <a:lnTo>
                    <a:pt x="126707" y="13589"/>
                  </a:lnTo>
                  <a:lnTo>
                    <a:pt x="121386" y="8864"/>
                  </a:lnTo>
                  <a:lnTo>
                    <a:pt x="110528" y="3937"/>
                  </a:lnTo>
                  <a:lnTo>
                    <a:pt x="96583" y="990"/>
                  </a:lnTo>
                  <a:lnTo>
                    <a:pt x="79540" y="0"/>
                  </a:lnTo>
                  <a:lnTo>
                    <a:pt x="62001" y="1765"/>
                  </a:lnTo>
                  <a:lnTo>
                    <a:pt x="21234" y="28194"/>
                  </a:lnTo>
                  <a:lnTo>
                    <a:pt x="1333" y="79883"/>
                  </a:lnTo>
                  <a:lnTo>
                    <a:pt x="0" y="101295"/>
                  </a:lnTo>
                  <a:lnTo>
                    <a:pt x="0" y="104952"/>
                  </a:lnTo>
                  <a:lnTo>
                    <a:pt x="5334" y="144411"/>
                  </a:lnTo>
                  <a:lnTo>
                    <a:pt x="32943" y="189471"/>
                  </a:lnTo>
                  <a:lnTo>
                    <a:pt x="79197" y="205727"/>
                  </a:lnTo>
                  <a:lnTo>
                    <a:pt x="95681" y="204876"/>
                  </a:lnTo>
                  <a:lnTo>
                    <a:pt x="109093" y="202349"/>
                  </a:lnTo>
                  <a:lnTo>
                    <a:pt x="119430" y="198132"/>
                  </a:lnTo>
                  <a:lnTo>
                    <a:pt x="126707" y="192239"/>
                  </a:lnTo>
                  <a:lnTo>
                    <a:pt x="126707" y="194589"/>
                  </a:lnTo>
                  <a:lnTo>
                    <a:pt x="108153" y="233299"/>
                  </a:lnTo>
                  <a:lnTo>
                    <a:pt x="81978" y="239661"/>
                  </a:lnTo>
                  <a:lnTo>
                    <a:pt x="68656" y="237896"/>
                  </a:lnTo>
                  <a:lnTo>
                    <a:pt x="55829" y="232587"/>
                  </a:lnTo>
                  <a:lnTo>
                    <a:pt x="43510" y="223748"/>
                  </a:lnTo>
                  <a:lnTo>
                    <a:pt x="31686" y="211378"/>
                  </a:lnTo>
                  <a:lnTo>
                    <a:pt x="8013" y="238175"/>
                  </a:lnTo>
                  <a:lnTo>
                    <a:pt x="46482" y="268986"/>
                  </a:lnTo>
                  <a:lnTo>
                    <a:pt x="84416" y="276555"/>
                  </a:lnTo>
                  <a:lnTo>
                    <a:pt x="102171" y="275183"/>
                  </a:lnTo>
                  <a:lnTo>
                    <a:pt x="145427" y="254635"/>
                  </a:lnTo>
                  <a:lnTo>
                    <a:pt x="157403" y="239661"/>
                  </a:lnTo>
                  <a:lnTo>
                    <a:pt x="163372" y="228257"/>
                  </a:lnTo>
                  <a:lnTo>
                    <a:pt x="167855" y="211747"/>
                  </a:lnTo>
                  <a:lnTo>
                    <a:pt x="169227" y="194589"/>
                  </a:lnTo>
                  <a:lnTo>
                    <a:pt x="169354" y="192239"/>
                  </a:lnTo>
                  <a:lnTo>
                    <a:pt x="169354" y="167957"/>
                  </a:lnTo>
                  <a:lnTo>
                    <a:pt x="169354" y="37592"/>
                  </a:lnTo>
                  <a:lnTo>
                    <a:pt x="169354" y="15748"/>
                  </a:lnTo>
                  <a:lnTo>
                    <a:pt x="169354" y="3479"/>
                  </a:lnTo>
                  <a:close/>
                </a:path>
                <a:path w="360680" h="278765">
                  <a:moveTo>
                    <a:pt x="360451" y="3479"/>
                  </a:moveTo>
                  <a:lnTo>
                    <a:pt x="314858" y="3479"/>
                  </a:lnTo>
                  <a:lnTo>
                    <a:pt x="274828" y="132626"/>
                  </a:lnTo>
                  <a:lnTo>
                    <a:pt x="231571" y="3479"/>
                  </a:lnTo>
                  <a:lnTo>
                    <a:pt x="185280" y="3479"/>
                  </a:lnTo>
                  <a:lnTo>
                    <a:pt x="254292" y="194932"/>
                  </a:lnTo>
                  <a:lnTo>
                    <a:pt x="247929" y="212331"/>
                  </a:lnTo>
                  <a:lnTo>
                    <a:pt x="244335" y="222948"/>
                  </a:lnTo>
                  <a:lnTo>
                    <a:pt x="239928" y="230149"/>
                  </a:lnTo>
                  <a:lnTo>
                    <a:pt x="229489" y="237744"/>
                  </a:lnTo>
                  <a:lnTo>
                    <a:pt x="222034" y="239661"/>
                  </a:lnTo>
                  <a:lnTo>
                    <a:pt x="212344" y="239661"/>
                  </a:lnTo>
                  <a:lnTo>
                    <a:pt x="198247" y="238531"/>
                  </a:lnTo>
                  <a:lnTo>
                    <a:pt x="198424" y="273951"/>
                  </a:lnTo>
                  <a:lnTo>
                    <a:pt x="206540" y="276847"/>
                  </a:lnTo>
                  <a:lnTo>
                    <a:pt x="214337" y="278295"/>
                  </a:lnTo>
                  <a:lnTo>
                    <a:pt x="227393" y="278130"/>
                  </a:lnTo>
                  <a:lnTo>
                    <a:pt x="244805" y="273900"/>
                  </a:lnTo>
                  <a:lnTo>
                    <a:pt x="259791" y="264109"/>
                  </a:lnTo>
                  <a:lnTo>
                    <a:pt x="272351" y="248754"/>
                  </a:lnTo>
                  <a:lnTo>
                    <a:pt x="282486" y="227825"/>
                  </a:lnTo>
                  <a:lnTo>
                    <a:pt x="360451" y="3479"/>
                  </a:lnTo>
                  <a:close/>
                </a:path>
              </a:pathLst>
            </a:custGeom>
            <a:solidFill>
              <a:srgbClr val="45B0FA"/>
            </a:solidFill>
          </p:spPr>
          <p:txBody>
            <a:bodyPr wrap="square" lIns="0" tIns="0" rIns="0" bIns="0" rtlCol="0"/>
            <a:lstStyle/>
            <a:p>
              <a:endParaRPr/>
            </a:p>
          </p:txBody>
        </p:sp>
      </p:grpSp>
      <p:sp>
        <p:nvSpPr>
          <p:cNvPr id="22" name="object 22"/>
          <p:cNvSpPr txBox="1"/>
          <p:nvPr/>
        </p:nvSpPr>
        <p:spPr>
          <a:xfrm>
            <a:off x="317500" y="579863"/>
            <a:ext cx="9507220" cy="418704"/>
          </a:xfrm>
          <a:prstGeom prst="rect">
            <a:avLst/>
          </a:prstGeom>
        </p:spPr>
        <p:txBody>
          <a:bodyPr vert="horz" wrap="square" lIns="0" tIns="109855" rIns="0" bIns="0" rtlCol="0">
            <a:spAutoFit/>
          </a:bodyPr>
          <a:lstStyle/>
          <a:p>
            <a:endParaRPr lang="en-US" sz="2000" dirty="0"/>
          </a:p>
        </p:txBody>
      </p:sp>
      <p:pic>
        <p:nvPicPr>
          <p:cNvPr id="12" name="Picture 11">
            <a:extLst>
              <a:ext uri="{FF2B5EF4-FFF2-40B4-BE49-F238E27FC236}">
                <a16:creationId xmlns:a16="http://schemas.microsoft.com/office/drawing/2014/main" id="{BCC888B8-A360-F2E6-7314-D7B83E3FBAF1}"/>
              </a:ext>
            </a:extLst>
          </p:cNvPr>
          <p:cNvPicPr>
            <a:picLocks noChangeAspect="1"/>
          </p:cNvPicPr>
          <p:nvPr/>
        </p:nvPicPr>
        <p:blipFill>
          <a:blip r:embed="rId4"/>
          <a:stretch>
            <a:fillRect/>
          </a:stretch>
        </p:blipFill>
        <p:spPr>
          <a:xfrm>
            <a:off x="1003300" y="857990"/>
            <a:ext cx="8382000" cy="4769329"/>
          </a:xfrm>
          <a:prstGeom prst="rect">
            <a:avLst/>
          </a:prstGeom>
        </p:spPr>
      </p:pic>
    </p:spTree>
    <p:extLst>
      <p:ext uri="{BB962C8B-B14F-4D97-AF65-F5344CB8AC3E}">
        <p14:creationId xmlns:p14="http://schemas.microsoft.com/office/powerpoint/2010/main" val="57431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79641" y="330872"/>
            <a:ext cx="262890" cy="266065"/>
          </a:xfrm>
          <a:custGeom>
            <a:avLst/>
            <a:gdLst/>
            <a:ahLst/>
            <a:cxnLst/>
            <a:rect l="l" t="t" r="r" b="b"/>
            <a:pathLst>
              <a:path w="262890" h="266065">
                <a:moveTo>
                  <a:pt x="181698" y="0"/>
                </a:moveTo>
                <a:lnTo>
                  <a:pt x="0" y="0"/>
                </a:lnTo>
                <a:lnTo>
                  <a:pt x="0" y="36893"/>
                </a:lnTo>
                <a:lnTo>
                  <a:pt x="134188" y="36893"/>
                </a:lnTo>
                <a:lnTo>
                  <a:pt x="29413" y="263855"/>
                </a:lnTo>
                <a:lnTo>
                  <a:pt x="74917" y="263855"/>
                </a:lnTo>
                <a:lnTo>
                  <a:pt x="181698" y="24447"/>
                </a:lnTo>
                <a:lnTo>
                  <a:pt x="181698" y="0"/>
                </a:lnTo>
                <a:close/>
              </a:path>
              <a:path w="262890" h="266065">
                <a:moveTo>
                  <a:pt x="262458" y="234784"/>
                </a:moveTo>
                <a:lnTo>
                  <a:pt x="260248" y="228981"/>
                </a:lnTo>
                <a:lnTo>
                  <a:pt x="251485" y="219290"/>
                </a:lnTo>
                <a:lnTo>
                  <a:pt x="245287" y="216852"/>
                </a:lnTo>
                <a:lnTo>
                  <a:pt x="229158" y="216852"/>
                </a:lnTo>
                <a:lnTo>
                  <a:pt x="222923" y="219290"/>
                </a:lnTo>
                <a:lnTo>
                  <a:pt x="214160" y="228981"/>
                </a:lnTo>
                <a:lnTo>
                  <a:pt x="211988" y="234784"/>
                </a:lnTo>
                <a:lnTo>
                  <a:pt x="211988" y="241566"/>
                </a:lnTo>
                <a:lnTo>
                  <a:pt x="211988" y="248246"/>
                </a:lnTo>
                <a:lnTo>
                  <a:pt x="214185" y="253987"/>
                </a:lnTo>
                <a:lnTo>
                  <a:pt x="222999" y="263563"/>
                </a:lnTo>
                <a:lnTo>
                  <a:pt x="229209" y="265938"/>
                </a:lnTo>
                <a:lnTo>
                  <a:pt x="245224" y="265938"/>
                </a:lnTo>
                <a:lnTo>
                  <a:pt x="251434" y="263563"/>
                </a:lnTo>
                <a:lnTo>
                  <a:pt x="260248" y="253987"/>
                </a:lnTo>
                <a:lnTo>
                  <a:pt x="262458" y="248246"/>
                </a:lnTo>
                <a:lnTo>
                  <a:pt x="262458" y="234784"/>
                </a:lnTo>
                <a:close/>
              </a:path>
            </a:pathLst>
          </a:custGeom>
          <a:solidFill>
            <a:srgbClr val="45B0FA"/>
          </a:solidFill>
        </p:spPr>
        <p:txBody>
          <a:bodyPr wrap="square" lIns="0" tIns="0" rIns="0" bIns="0" rtlCol="0"/>
          <a:lstStyle/>
          <a:p>
            <a:endParaRPr/>
          </a:p>
        </p:txBody>
      </p:sp>
      <p:sp>
        <p:nvSpPr>
          <p:cNvPr id="3" name="object 3"/>
          <p:cNvSpPr/>
          <p:nvPr/>
        </p:nvSpPr>
        <p:spPr>
          <a:xfrm>
            <a:off x="847991" y="327393"/>
            <a:ext cx="965200" cy="271145"/>
          </a:xfrm>
          <a:custGeom>
            <a:avLst/>
            <a:gdLst/>
            <a:ahLst/>
            <a:cxnLst/>
            <a:rect l="l" t="t" r="r" b="b"/>
            <a:pathLst>
              <a:path w="965200" h="271145">
                <a:moveTo>
                  <a:pt x="194589" y="197713"/>
                </a:moveTo>
                <a:lnTo>
                  <a:pt x="182499" y="156908"/>
                </a:lnTo>
                <a:lnTo>
                  <a:pt x="145656" y="128727"/>
                </a:lnTo>
                <a:lnTo>
                  <a:pt x="92519" y="110058"/>
                </a:lnTo>
                <a:lnTo>
                  <a:pt x="80886" y="105664"/>
                </a:lnTo>
                <a:lnTo>
                  <a:pt x="52044" y="73787"/>
                </a:lnTo>
                <a:lnTo>
                  <a:pt x="52743" y="66446"/>
                </a:lnTo>
                <a:lnTo>
                  <a:pt x="87820" y="38582"/>
                </a:lnTo>
                <a:lnTo>
                  <a:pt x="99377" y="37934"/>
                </a:lnTo>
                <a:lnTo>
                  <a:pt x="111607" y="38709"/>
                </a:lnTo>
                <a:lnTo>
                  <a:pt x="146964" y="65722"/>
                </a:lnTo>
                <a:lnTo>
                  <a:pt x="150025" y="87020"/>
                </a:lnTo>
                <a:lnTo>
                  <a:pt x="193890" y="87020"/>
                </a:lnTo>
                <a:lnTo>
                  <a:pt x="179933" y="38290"/>
                </a:lnTo>
                <a:lnTo>
                  <a:pt x="139306" y="6261"/>
                </a:lnTo>
                <a:lnTo>
                  <a:pt x="99377" y="0"/>
                </a:lnTo>
                <a:lnTo>
                  <a:pt x="79908" y="1308"/>
                </a:lnTo>
                <a:lnTo>
                  <a:pt x="33248" y="21056"/>
                </a:lnTo>
                <a:lnTo>
                  <a:pt x="9588" y="58813"/>
                </a:lnTo>
                <a:lnTo>
                  <a:pt x="8013" y="74142"/>
                </a:lnTo>
                <a:lnTo>
                  <a:pt x="9461" y="89179"/>
                </a:lnTo>
                <a:lnTo>
                  <a:pt x="31242" y="124180"/>
                </a:lnTo>
                <a:lnTo>
                  <a:pt x="74129" y="147447"/>
                </a:lnTo>
                <a:lnTo>
                  <a:pt x="109042" y="158838"/>
                </a:lnTo>
                <a:lnTo>
                  <a:pt x="122720" y="164033"/>
                </a:lnTo>
                <a:lnTo>
                  <a:pt x="150380" y="198056"/>
                </a:lnTo>
                <a:lnTo>
                  <a:pt x="149606" y="205587"/>
                </a:lnTo>
                <a:lnTo>
                  <a:pt x="112458" y="232448"/>
                </a:lnTo>
                <a:lnTo>
                  <a:pt x="100952" y="233045"/>
                </a:lnTo>
                <a:lnTo>
                  <a:pt x="89865" y="232384"/>
                </a:lnTo>
                <a:lnTo>
                  <a:pt x="53454" y="215976"/>
                </a:lnTo>
                <a:lnTo>
                  <a:pt x="43865" y="183438"/>
                </a:lnTo>
                <a:lnTo>
                  <a:pt x="0" y="183438"/>
                </a:lnTo>
                <a:lnTo>
                  <a:pt x="8572" y="224116"/>
                </a:lnTo>
                <a:lnTo>
                  <a:pt x="42481" y="256527"/>
                </a:lnTo>
                <a:lnTo>
                  <a:pt x="88874" y="270243"/>
                </a:lnTo>
                <a:lnTo>
                  <a:pt x="100952" y="270814"/>
                </a:lnTo>
                <a:lnTo>
                  <a:pt x="120840" y="269570"/>
                </a:lnTo>
                <a:lnTo>
                  <a:pt x="168656" y="251053"/>
                </a:lnTo>
                <a:lnTo>
                  <a:pt x="192963" y="213639"/>
                </a:lnTo>
                <a:lnTo>
                  <a:pt x="194589" y="197713"/>
                </a:lnTo>
                <a:close/>
              </a:path>
              <a:path w="965200" h="271145">
                <a:moveTo>
                  <a:pt x="517969" y="3479"/>
                </a:moveTo>
                <a:lnTo>
                  <a:pt x="473583" y="3479"/>
                </a:lnTo>
                <a:lnTo>
                  <a:pt x="433463" y="180911"/>
                </a:lnTo>
                <a:lnTo>
                  <a:pt x="432244" y="188925"/>
                </a:lnTo>
                <a:lnTo>
                  <a:pt x="431114" y="184226"/>
                </a:lnTo>
                <a:lnTo>
                  <a:pt x="401840" y="78320"/>
                </a:lnTo>
                <a:lnTo>
                  <a:pt x="381165" y="3479"/>
                </a:lnTo>
                <a:lnTo>
                  <a:pt x="345224" y="3479"/>
                </a:lnTo>
                <a:lnTo>
                  <a:pt x="293789" y="184226"/>
                </a:lnTo>
                <a:lnTo>
                  <a:pt x="293014" y="187794"/>
                </a:lnTo>
                <a:lnTo>
                  <a:pt x="291960" y="181089"/>
                </a:lnTo>
                <a:lnTo>
                  <a:pt x="250977" y="3479"/>
                </a:lnTo>
                <a:lnTo>
                  <a:pt x="206768" y="3479"/>
                </a:lnTo>
                <a:lnTo>
                  <a:pt x="270725" y="267335"/>
                </a:lnTo>
                <a:lnTo>
                  <a:pt x="309194" y="267335"/>
                </a:lnTo>
                <a:lnTo>
                  <a:pt x="332498" y="187794"/>
                </a:lnTo>
                <a:lnTo>
                  <a:pt x="363397" y="82334"/>
                </a:lnTo>
                <a:lnTo>
                  <a:pt x="415709" y="267335"/>
                </a:lnTo>
                <a:lnTo>
                  <a:pt x="454177" y="267335"/>
                </a:lnTo>
                <a:lnTo>
                  <a:pt x="473125" y="188925"/>
                </a:lnTo>
                <a:lnTo>
                  <a:pt x="517969" y="3479"/>
                </a:lnTo>
                <a:close/>
              </a:path>
              <a:path w="965200" h="271145">
                <a:moveTo>
                  <a:pt x="744397" y="125310"/>
                </a:moveTo>
                <a:lnTo>
                  <a:pt x="736701" y="73482"/>
                </a:lnTo>
                <a:lnTo>
                  <a:pt x="718286" y="38976"/>
                </a:lnTo>
                <a:lnTo>
                  <a:pt x="700709" y="20713"/>
                </a:lnTo>
                <a:lnTo>
                  <a:pt x="700709" y="143408"/>
                </a:lnTo>
                <a:lnTo>
                  <a:pt x="699681" y="163957"/>
                </a:lnTo>
                <a:lnTo>
                  <a:pt x="684174" y="209638"/>
                </a:lnTo>
                <a:lnTo>
                  <a:pt x="651738" y="230593"/>
                </a:lnTo>
                <a:lnTo>
                  <a:pt x="637527" y="232003"/>
                </a:lnTo>
                <a:lnTo>
                  <a:pt x="623912" y="230593"/>
                </a:lnTo>
                <a:lnTo>
                  <a:pt x="591324" y="209638"/>
                </a:lnTo>
                <a:lnTo>
                  <a:pt x="574929" y="163995"/>
                </a:lnTo>
                <a:lnTo>
                  <a:pt x="573836" y="143408"/>
                </a:lnTo>
                <a:lnTo>
                  <a:pt x="573925" y="125310"/>
                </a:lnTo>
                <a:lnTo>
                  <a:pt x="583577" y="73799"/>
                </a:lnTo>
                <a:lnTo>
                  <a:pt x="611365" y="44577"/>
                </a:lnTo>
                <a:lnTo>
                  <a:pt x="637184" y="38976"/>
                </a:lnTo>
                <a:lnTo>
                  <a:pt x="651332" y="40373"/>
                </a:lnTo>
                <a:lnTo>
                  <a:pt x="683920" y="61252"/>
                </a:lnTo>
                <a:lnTo>
                  <a:pt x="699655" y="106616"/>
                </a:lnTo>
                <a:lnTo>
                  <a:pt x="700709" y="143408"/>
                </a:lnTo>
                <a:lnTo>
                  <a:pt x="700709" y="20713"/>
                </a:lnTo>
                <a:lnTo>
                  <a:pt x="698868" y="18986"/>
                </a:lnTo>
                <a:lnTo>
                  <a:pt x="680694" y="8432"/>
                </a:lnTo>
                <a:lnTo>
                  <a:pt x="660133" y="2108"/>
                </a:lnTo>
                <a:lnTo>
                  <a:pt x="637184" y="0"/>
                </a:lnTo>
                <a:lnTo>
                  <a:pt x="614565" y="2133"/>
                </a:lnTo>
                <a:lnTo>
                  <a:pt x="575932" y="19278"/>
                </a:lnTo>
                <a:lnTo>
                  <a:pt x="546887" y="52959"/>
                </a:lnTo>
                <a:lnTo>
                  <a:pt x="532003" y="99517"/>
                </a:lnTo>
                <a:lnTo>
                  <a:pt x="530148" y="143408"/>
                </a:lnTo>
                <a:lnTo>
                  <a:pt x="532015" y="171361"/>
                </a:lnTo>
                <a:lnTo>
                  <a:pt x="546989" y="218046"/>
                </a:lnTo>
                <a:lnTo>
                  <a:pt x="576186" y="251625"/>
                </a:lnTo>
                <a:lnTo>
                  <a:pt x="614895" y="268668"/>
                </a:lnTo>
                <a:lnTo>
                  <a:pt x="637527" y="270814"/>
                </a:lnTo>
                <a:lnTo>
                  <a:pt x="660615" y="268681"/>
                </a:lnTo>
                <a:lnTo>
                  <a:pt x="699566" y="251574"/>
                </a:lnTo>
                <a:lnTo>
                  <a:pt x="728052" y="217957"/>
                </a:lnTo>
                <a:lnTo>
                  <a:pt x="742569" y="171399"/>
                </a:lnTo>
                <a:lnTo>
                  <a:pt x="744397" y="143408"/>
                </a:lnTo>
                <a:lnTo>
                  <a:pt x="744397" y="125310"/>
                </a:lnTo>
                <a:close/>
              </a:path>
              <a:path w="965200" h="271145">
                <a:moveTo>
                  <a:pt x="964742" y="3009"/>
                </a:moveTo>
                <a:lnTo>
                  <a:pt x="758494" y="3009"/>
                </a:lnTo>
                <a:lnTo>
                  <a:pt x="758494" y="41109"/>
                </a:lnTo>
                <a:lnTo>
                  <a:pt x="839774" y="41109"/>
                </a:lnTo>
                <a:lnTo>
                  <a:pt x="839774" y="267169"/>
                </a:lnTo>
                <a:lnTo>
                  <a:pt x="883285" y="267169"/>
                </a:lnTo>
                <a:lnTo>
                  <a:pt x="883285" y="41109"/>
                </a:lnTo>
                <a:lnTo>
                  <a:pt x="964742" y="41109"/>
                </a:lnTo>
                <a:lnTo>
                  <a:pt x="964742" y="3009"/>
                </a:lnTo>
                <a:close/>
              </a:path>
            </a:pathLst>
          </a:custGeom>
          <a:solidFill>
            <a:srgbClr val="45B0FA"/>
          </a:solidFill>
        </p:spPr>
        <p:txBody>
          <a:bodyPr wrap="square" lIns="0" tIns="0" rIns="0" bIns="0" rtlCol="0"/>
          <a:lstStyle/>
          <a:p>
            <a:endParaRPr/>
          </a:p>
        </p:txBody>
      </p:sp>
      <p:grpSp>
        <p:nvGrpSpPr>
          <p:cNvPr id="4" name="object 4"/>
          <p:cNvGrpSpPr/>
          <p:nvPr/>
        </p:nvGrpSpPr>
        <p:grpSpPr>
          <a:xfrm>
            <a:off x="1901240" y="316938"/>
            <a:ext cx="1332865" cy="354330"/>
            <a:chOff x="1901240" y="316938"/>
            <a:chExt cx="1332865" cy="354330"/>
          </a:xfrm>
        </p:grpSpPr>
        <p:sp>
          <p:nvSpPr>
            <p:cNvPr id="5" name="object 5"/>
            <p:cNvSpPr/>
            <p:nvPr/>
          </p:nvSpPr>
          <p:spPr>
            <a:xfrm>
              <a:off x="1901240" y="330861"/>
              <a:ext cx="238125" cy="264160"/>
            </a:xfrm>
            <a:custGeom>
              <a:avLst/>
              <a:gdLst/>
              <a:ahLst/>
              <a:cxnLst/>
              <a:rect l="l" t="t" r="r" b="b"/>
              <a:pathLst>
                <a:path w="238125" h="264159">
                  <a:moveTo>
                    <a:pt x="45513" y="263854"/>
                  </a:moveTo>
                  <a:lnTo>
                    <a:pt x="0" y="263854"/>
                  </a:lnTo>
                  <a:lnTo>
                    <a:pt x="100598" y="0"/>
                  </a:lnTo>
                  <a:lnTo>
                    <a:pt x="137148" y="0"/>
                  </a:lnTo>
                  <a:lnTo>
                    <a:pt x="160853" y="61960"/>
                  </a:lnTo>
                  <a:lnTo>
                    <a:pt x="118960" y="61960"/>
                  </a:lnTo>
                  <a:lnTo>
                    <a:pt x="83455" y="159600"/>
                  </a:lnTo>
                  <a:lnTo>
                    <a:pt x="198209" y="159600"/>
                  </a:lnTo>
                  <a:lnTo>
                    <a:pt x="212725" y="197542"/>
                  </a:lnTo>
                  <a:lnTo>
                    <a:pt x="69531" y="197542"/>
                  </a:lnTo>
                  <a:lnTo>
                    <a:pt x="45513" y="263854"/>
                  </a:lnTo>
                  <a:close/>
                </a:path>
                <a:path w="238125" h="264159">
                  <a:moveTo>
                    <a:pt x="198209" y="159600"/>
                  </a:moveTo>
                  <a:lnTo>
                    <a:pt x="154466" y="159600"/>
                  </a:lnTo>
                  <a:lnTo>
                    <a:pt x="118960" y="61960"/>
                  </a:lnTo>
                  <a:lnTo>
                    <a:pt x="160853" y="61960"/>
                  </a:lnTo>
                  <a:lnTo>
                    <a:pt x="198209" y="159600"/>
                  </a:lnTo>
                  <a:close/>
                </a:path>
                <a:path w="238125" h="264159">
                  <a:moveTo>
                    <a:pt x="238095" y="263854"/>
                  </a:moveTo>
                  <a:lnTo>
                    <a:pt x="192408" y="263854"/>
                  </a:lnTo>
                  <a:lnTo>
                    <a:pt x="168215" y="197542"/>
                  </a:lnTo>
                  <a:lnTo>
                    <a:pt x="212725" y="197542"/>
                  </a:lnTo>
                  <a:lnTo>
                    <a:pt x="238095" y="263854"/>
                  </a:lnTo>
                  <a:close/>
                </a:path>
              </a:pathLst>
            </a:custGeom>
            <a:solidFill>
              <a:srgbClr val="45B0FA"/>
            </a:solidFill>
          </p:spPr>
          <p:txBody>
            <a:bodyPr wrap="square" lIns="0" tIns="0" rIns="0" bIns="0" rtlCol="0"/>
            <a:lstStyle/>
            <a:p>
              <a:endParaRPr/>
            </a:p>
          </p:txBody>
        </p:sp>
        <p:pic>
          <p:nvPicPr>
            <p:cNvPr id="6" name="object 6"/>
            <p:cNvPicPr/>
            <p:nvPr/>
          </p:nvPicPr>
          <p:blipFill>
            <a:blip r:embed="rId2" cstate="print"/>
            <a:stretch>
              <a:fillRect/>
            </a:stretch>
          </p:blipFill>
          <p:spPr>
            <a:xfrm>
              <a:off x="2157001" y="392474"/>
              <a:ext cx="158556" cy="202241"/>
            </a:xfrm>
            <a:prstGeom prst="rect">
              <a:avLst/>
            </a:prstGeom>
          </p:spPr>
        </p:pic>
        <p:pic>
          <p:nvPicPr>
            <p:cNvPr id="7" name="object 7"/>
            <p:cNvPicPr/>
            <p:nvPr/>
          </p:nvPicPr>
          <p:blipFill>
            <a:blip r:embed="rId3" cstate="print"/>
            <a:stretch>
              <a:fillRect/>
            </a:stretch>
          </p:blipFill>
          <p:spPr>
            <a:xfrm>
              <a:off x="2351933" y="392474"/>
              <a:ext cx="165866" cy="205722"/>
            </a:xfrm>
            <a:prstGeom prst="rect">
              <a:avLst/>
            </a:prstGeom>
          </p:spPr>
        </p:pic>
        <p:sp>
          <p:nvSpPr>
            <p:cNvPr id="8" name="object 8"/>
            <p:cNvSpPr/>
            <p:nvPr/>
          </p:nvSpPr>
          <p:spPr>
            <a:xfrm>
              <a:off x="2549474" y="316940"/>
              <a:ext cx="239395" cy="354330"/>
            </a:xfrm>
            <a:custGeom>
              <a:avLst/>
              <a:gdLst/>
              <a:ahLst/>
              <a:cxnLst/>
              <a:rect l="l" t="t" r="r" b="b"/>
              <a:pathLst>
                <a:path w="239394" h="354330">
                  <a:moveTo>
                    <a:pt x="42811" y="0"/>
                  </a:moveTo>
                  <a:lnTo>
                    <a:pt x="0" y="0"/>
                  </a:lnTo>
                  <a:lnTo>
                    <a:pt x="0" y="277787"/>
                  </a:lnTo>
                  <a:lnTo>
                    <a:pt x="42811" y="277787"/>
                  </a:lnTo>
                  <a:lnTo>
                    <a:pt x="42811" y="0"/>
                  </a:lnTo>
                  <a:close/>
                </a:path>
                <a:path w="239394" h="354330">
                  <a:moveTo>
                    <a:pt x="238785" y="79019"/>
                  </a:moveTo>
                  <a:lnTo>
                    <a:pt x="193192" y="79019"/>
                  </a:lnTo>
                  <a:lnTo>
                    <a:pt x="153162" y="208165"/>
                  </a:lnTo>
                  <a:lnTo>
                    <a:pt x="109905" y="79019"/>
                  </a:lnTo>
                  <a:lnTo>
                    <a:pt x="63614" y="79019"/>
                  </a:lnTo>
                  <a:lnTo>
                    <a:pt x="132613" y="270471"/>
                  </a:lnTo>
                  <a:lnTo>
                    <a:pt x="126263" y="287870"/>
                  </a:lnTo>
                  <a:lnTo>
                    <a:pt x="122669" y="298488"/>
                  </a:lnTo>
                  <a:lnTo>
                    <a:pt x="118262" y="305689"/>
                  </a:lnTo>
                  <a:lnTo>
                    <a:pt x="107823" y="313283"/>
                  </a:lnTo>
                  <a:lnTo>
                    <a:pt x="100368" y="315201"/>
                  </a:lnTo>
                  <a:lnTo>
                    <a:pt x="90678" y="315201"/>
                  </a:lnTo>
                  <a:lnTo>
                    <a:pt x="76581" y="314071"/>
                  </a:lnTo>
                  <a:lnTo>
                    <a:pt x="76746" y="349491"/>
                  </a:lnTo>
                  <a:lnTo>
                    <a:pt x="84874" y="352386"/>
                  </a:lnTo>
                  <a:lnTo>
                    <a:pt x="92671" y="353834"/>
                  </a:lnTo>
                  <a:lnTo>
                    <a:pt x="105727" y="353669"/>
                  </a:lnTo>
                  <a:lnTo>
                    <a:pt x="123139" y="349440"/>
                  </a:lnTo>
                  <a:lnTo>
                    <a:pt x="138125" y="339648"/>
                  </a:lnTo>
                  <a:lnTo>
                    <a:pt x="150685" y="324294"/>
                  </a:lnTo>
                  <a:lnTo>
                    <a:pt x="160820" y="303364"/>
                  </a:lnTo>
                  <a:lnTo>
                    <a:pt x="238785" y="79019"/>
                  </a:lnTo>
                  <a:close/>
                </a:path>
              </a:pathLst>
            </a:custGeom>
            <a:solidFill>
              <a:srgbClr val="45B0FA"/>
            </a:solidFill>
          </p:spPr>
          <p:txBody>
            <a:bodyPr wrap="square" lIns="0" tIns="0" rIns="0" bIns="0" rtlCol="0"/>
            <a:lstStyle/>
            <a:p>
              <a:endParaRPr/>
            </a:p>
          </p:txBody>
        </p:sp>
        <p:pic>
          <p:nvPicPr>
            <p:cNvPr id="9" name="object 9"/>
            <p:cNvPicPr/>
            <p:nvPr/>
          </p:nvPicPr>
          <p:blipFill>
            <a:blip r:embed="rId4" cstate="print"/>
            <a:stretch>
              <a:fillRect/>
            </a:stretch>
          </p:blipFill>
          <p:spPr>
            <a:xfrm>
              <a:off x="2795054" y="392474"/>
              <a:ext cx="160296" cy="205722"/>
            </a:xfrm>
            <a:prstGeom prst="rect">
              <a:avLst/>
            </a:prstGeom>
          </p:spPr>
        </p:pic>
        <p:sp>
          <p:nvSpPr>
            <p:cNvPr id="10" name="object 10"/>
            <p:cNvSpPr/>
            <p:nvPr/>
          </p:nvSpPr>
          <p:spPr>
            <a:xfrm>
              <a:off x="2992597" y="327380"/>
              <a:ext cx="48895" cy="267335"/>
            </a:xfrm>
            <a:custGeom>
              <a:avLst/>
              <a:gdLst/>
              <a:ahLst/>
              <a:cxnLst/>
              <a:rect l="l" t="t" r="r" b="b"/>
              <a:pathLst>
                <a:path w="48894" h="267334">
                  <a:moveTo>
                    <a:pt x="31850" y="47166"/>
                  </a:moveTo>
                  <a:lnTo>
                    <a:pt x="16360" y="47166"/>
                  </a:lnTo>
                  <a:lnTo>
                    <a:pt x="10355" y="44874"/>
                  </a:lnTo>
                  <a:lnTo>
                    <a:pt x="6178" y="40291"/>
                  </a:lnTo>
                  <a:lnTo>
                    <a:pt x="2059" y="35650"/>
                  </a:lnTo>
                  <a:lnTo>
                    <a:pt x="21" y="30226"/>
                  </a:lnTo>
                  <a:lnTo>
                    <a:pt x="0" y="17288"/>
                  </a:lnTo>
                  <a:lnTo>
                    <a:pt x="2059" y="11690"/>
                  </a:lnTo>
                  <a:lnTo>
                    <a:pt x="10355" y="2349"/>
                  </a:lnTo>
                  <a:lnTo>
                    <a:pt x="16360" y="0"/>
                  </a:lnTo>
                  <a:lnTo>
                    <a:pt x="31850" y="0"/>
                  </a:lnTo>
                  <a:lnTo>
                    <a:pt x="37825" y="2349"/>
                  </a:lnTo>
                  <a:lnTo>
                    <a:pt x="42119" y="7048"/>
                  </a:lnTo>
                  <a:lnTo>
                    <a:pt x="46412" y="11690"/>
                  </a:lnTo>
                  <a:lnTo>
                    <a:pt x="48558" y="17288"/>
                  </a:lnTo>
                  <a:lnTo>
                    <a:pt x="48558" y="30226"/>
                  </a:lnTo>
                  <a:lnTo>
                    <a:pt x="46412" y="35708"/>
                  </a:lnTo>
                  <a:lnTo>
                    <a:pt x="37825" y="44874"/>
                  </a:lnTo>
                  <a:lnTo>
                    <a:pt x="31850" y="47166"/>
                  </a:lnTo>
                  <a:close/>
                </a:path>
                <a:path w="48894" h="267334">
                  <a:moveTo>
                    <a:pt x="45252" y="267334"/>
                  </a:moveTo>
                  <a:lnTo>
                    <a:pt x="2436" y="267334"/>
                  </a:lnTo>
                  <a:lnTo>
                    <a:pt x="2436" y="68574"/>
                  </a:lnTo>
                  <a:lnTo>
                    <a:pt x="45252" y="68574"/>
                  </a:lnTo>
                  <a:lnTo>
                    <a:pt x="45252" y="267334"/>
                  </a:lnTo>
                  <a:close/>
                </a:path>
              </a:pathLst>
            </a:custGeom>
            <a:solidFill>
              <a:srgbClr val="45B0FA"/>
            </a:solidFill>
          </p:spPr>
          <p:txBody>
            <a:bodyPr wrap="square" lIns="0" tIns="0" rIns="0" bIns="0" rtlCol="0"/>
            <a:lstStyle/>
            <a:p>
              <a:endParaRPr/>
            </a:p>
          </p:txBody>
        </p:sp>
        <p:pic>
          <p:nvPicPr>
            <p:cNvPr id="11" name="object 11"/>
            <p:cNvPicPr/>
            <p:nvPr/>
          </p:nvPicPr>
          <p:blipFill>
            <a:blip r:embed="rId4" cstate="print"/>
            <a:stretch>
              <a:fillRect/>
            </a:stretch>
          </p:blipFill>
          <p:spPr>
            <a:xfrm>
              <a:off x="3073528" y="392474"/>
              <a:ext cx="160296" cy="205722"/>
            </a:xfrm>
            <a:prstGeom prst="rect">
              <a:avLst/>
            </a:prstGeom>
          </p:spPr>
        </p:pic>
      </p:grpSp>
      <p:sp>
        <p:nvSpPr>
          <p:cNvPr id="17" name="TextBox 16">
            <a:extLst>
              <a:ext uri="{FF2B5EF4-FFF2-40B4-BE49-F238E27FC236}">
                <a16:creationId xmlns:a16="http://schemas.microsoft.com/office/drawing/2014/main" id="{24FF8BA8-115B-7A6F-C364-FBD2B8E4E5F3}"/>
              </a:ext>
            </a:extLst>
          </p:cNvPr>
          <p:cNvSpPr txBox="1"/>
          <p:nvPr/>
        </p:nvSpPr>
        <p:spPr>
          <a:xfrm>
            <a:off x="165101" y="800100"/>
            <a:ext cx="10528300" cy="4801314"/>
          </a:xfrm>
          <a:prstGeom prst="rect">
            <a:avLst/>
          </a:prstGeom>
          <a:noFill/>
        </p:spPr>
        <p:txBody>
          <a:bodyPr wrap="square">
            <a:spAutoFit/>
          </a:bodyPr>
          <a:lstStyle/>
          <a:p>
            <a:pPr algn="just"/>
            <a:r>
              <a:rPr lang="en-US" b="1" dirty="0"/>
              <a:t>‣ Strengths</a:t>
            </a:r>
          </a:p>
          <a:p>
            <a:pPr algn="just"/>
            <a:r>
              <a:rPr lang="en-US" dirty="0"/>
              <a:t>‣ Our competitive advantage lies in the integration of Data Structures and Algorithms (DSA) to enhance music  management functionality, providing efficient search, sorting, and playlist management capabilities that outperform standard music players in terms of speed and user experience. </a:t>
            </a:r>
          </a:p>
          <a:p>
            <a:pPr algn="just"/>
            <a:r>
              <a:rPr lang="en-US" dirty="0"/>
              <a:t>‣ Our core music management functionalities, such as quick search and efficient playlist organization, are expected to perform well due to the use of optimized algorithms</a:t>
            </a:r>
          </a:p>
          <a:p>
            <a:pPr algn="just"/>
            <a:r>
              <a:rPr lang="en-US" dirty="0"/>
              <a:t>‣ Additionally, features promoting new artists can attract a dedicated user base interested in discovering fresh music.</a:t>
            </a:r>
          </a:p>
          <a:p>
            <a:pPr algn="just"/>
            <a:r>
              <a:rPr lang="en-US" dirty="0"/>
              <a:t>‣ </a:t>
            </a:r>
            <a:r>
              <a:rPr lang="en-US" b="1" dirty="0"/>
              <a:t>Weaknesses</a:t>
            </a:r>
            <a:r>
              <a:rPr lang="en-US" dirty="0"/>
              <a:t>:</a:t>
            </a:r>
          </a:p>
          <a:p>
            <a:pPr algn="just"/>
            <a:r>
              <a:rPr lang="en-US" dirty="0"/>
              <a:t>‣ Initially, features related to artist promotion may underperform if not marketed effectively to both users and artists. The music discovery algorithm might also need continuous refinement to effectively highlight emerging artists without overwhelming users</a:t>
            </a:r>
          </a:p>
          <a:p>
            <a:pPr algn="just"/>
            <a:r>
              <a:rPr lang="en-US" dirty="0"/>
              <a:t>‣ </a:t>
            </a:r>
            <a:r>
              <a:rPr lang="en-US" b="1" dirty="0"/>
              <a:t>Opportunities</a:t>
            </a:r>
            <a:r>
              <a:rPr lang="en-US" dirty="0"/>
              <a:t>:</a:t>
            </a:r>
          </a:p>
          <a:p>
            <a:pPr algn="just"/>
            <a:r>
              <a:rPr lang="en-US" dirty="0"/>
              <a:t>‣ We can leverage machine learning to enhance the music recommendation engine, which could suggest songs   based on user behavior and preferences.</a:t>
            </a:r>
          </a:p>
          <a:p>
            <a:pPr algn="just"/>
            <a:r>
              <a:rPr lang="en-US" dirty="0"/>
              <a:t>‣ Integrating cloud storage could also allow users to access their music libraries from multiple devices</a:t>
            </a:r>
          </a:p>
          <a:p>
            <a:pPr algn="just"/>
            <a:r>
              <a:rPr lang="en-US" dirty="0"/>
              <a:t>   with their social media and smart devices, which could pose a challenge if we do not adapt to these trends.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9E2BD-461A-4FBB-0C6A-5A2B670C8ACC}"/>
              </a:ext>
            </a:extLst>
          </p:cNvPr>
          <p:cNvSpPr>
            <a:spLocks noGrp="1"/>
          </p:cNvSpPr>
          <p:nvPr>
            <p:ph type="title"/>
          </p:nvPr>
        </p:nvSpPr>
        <p:spPr>
          <a:xfrm rot="10800000" flipV="1">
            <a:off x="622297" y="813257"/>
            <a:ext cx="8686802" cy="430887"/>
          </a:xfrm>
        </p:spPr>
        <p:txBody>
          <a:bodyPr/>
          <a:lstStyle/>
          <a:p>
            <a:r>
              <a:rPr lang="en-IN" sz="2800" dirty="0"/>
              <a:t>Implementation</a:t>
            </a:r>
          </a:p>
        </p:txBody>
      </p:sp>
      <p:sp>
        <p:nvSpPr>
          <p:cNvPr id="3" name="Text Placeholder 2">
            <a:extLst>
              <a:ext uri="{FF2B5EF4-FFF2-40B4-BE49-F238E27FC236}">
                <a16:creationId xmlns:a16="http://schemas.microsoft.com/office/drawing/2014/main" id="{42B86D0C-CF26-BEE1-085B-4BEC67407A06}"/>
              </a:ext>
            </a:extLst>
          </p:cNvPr>
          <p:cNvSpPr>
            <a:spLocks noGrp="1"/>
          </p:cNvSpPr>
          <p:nvPr>
            <p:ph type="body" idx="1"/>
          </p:nvPr>
        </p:nvSpPr>
        <p:spPr>
          <a:xfrm>
            <a:off x="622297" y="1409700"/>
            <a:ext cx="8991603" cy="3581400"/>
          </a:xfrm>
        </p:spPr>
        <p:txBody>
          <a:bodyPr/>
          <a:lstStyle/>
          <a:p>
            <a:r>
              <a:rPr lang="en-IN" dirty="0"/>
              <a:t>Data Structure :</a:t>
            </a:r>
          </a:p>
          <a:p>
            <a:r>
              <a:rPr lang="en-IN" dirty="0"/>
              <a:t>Created functions like :</a:t>
            </a:r>
          </a:p>
          <a:p>
            <a:pPr marL="285750" indent="-285750">
              <a:buFont typeface="Arial" panose="020B0604020202020204" pitchFamily="34" charset="0"/>
              <a:buChar char="•"/>
            </a:pPr>
            <a:r>
              <a:rPr lang="en-IN" dirty="0"/>
              <a:t>Add Song </a:t>
            </a:r>
          </a:p>
          <a:p>
            <a:pPr marL="285750" indent="-285750">
              <a:buFont typeface="Arial" panose="020B0604020202020204" pitchFamily="34" charset="0"/>
              <a:buChar char="•"/>
            </a:pPr>
            <a:r>
              <a:rPr lang="en-IN" dirty="0"/>
              <a:t>Delete Song</a:t>
            </a:r>
          </a:p>
          <a:p>
            <a:pPr marL="285750" indent="-285750">
              <a:buFont typeface="Arial" panose="020B0604020202020204" pitchFamily="34" charset="0"/>
              <a:buChar char="•"/>
            </a:pPr>
            <a:r>
              <a:rPr lang="en-IN" dirty="0"/>
              <a:t>Search </a:t>
            </a:r>
          </a:p>
          <a:p>
            <a:pPr marL="285750" indent="-285750">
              <a:buFont typeface="Arial" panose="020B0604020202020204" pitchFamily="34" charset="0"/>
              <a:buChar char="•"/>
            </a:pPr>
            <a:r>
              <a:rPr lang="en-IN" dirty="0"/>
              <a:t>Display the songs </a:t>
            </a:r>
          </a:p>
          <a:p>
            <a:pPr marL="285750" indent="-285750">
              <a:buFont typeface="Arial" panose="020B0604020202020204" pitchFamily="34" charset="0"/>
              <a:buChar char="•"/>
            </a:pPr>
            <a:r>
              <a:rPr lang="en-IN" dirty="0"/>
              <a:t>Recently played songs </a:t>
            </a:r>
          </a:p>
        </p:txBody>
      </p:sp>
    </p:spTree>
    <p:extLst>
      <p:ext uri="{BB962C8B-B14F-4D97-AF65-F5344CB8AC3E}">
        <p14:creationId xmlns:p14="http://schemas.microsoft.com/office/powerpoint/2010/main" val="3161153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700" y="190500"/>
            <a:ext cx="9220200" cy="677108"/>
          </a:xfrm>
        </p:spPr>
        <p:txBody>
          <a:bodyPr/>
          <a:lstStyle/>
          <a:p>
            <a:pPr algn="ctr"/>
            <a:r>
              <a:rPr lang="en-US" sz="4400" dirty="0" smtClean="0"/>
              <a:t>Front End</a:t>
            </a:r>
            <a:endParaRPr lang="en-US" sz="4400" dirty="0"/>
          </a:p>
        </p:txBody>
      </p:sp>
      <p:sp>
        <p:nvSpPr>
          <p:cNvPr id="4" name="Rectangle 1"/>
          <p:cNvSpPr>
            <a:spLocks noChangeArrowheads="1"/>
          </p:cNvSpPr>
          <p:nvPr/>
        </p:nvSpPr>
        <p:spPr bwMode="auto">
          <a:xfrm>
            <a:off x="927100" y="980301"/>
            <a:ext cx="81534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smtClean="0">
                <a:ln>
                  <a:noFill/>
                </a:ln>
                <a:solidFill>
                  <a:schemeClr val="tx1"/>
                </a:solidFill>
                <a:effectLst/>
                <a:latin typeface="Arial" panose="020B0604020202020204" pitchFamily="34" charset="0"/>
              </a:rPr>
              <a:t>Technologies Used:</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smtClean="0">
                <a:ln>
                  <a:noFill/>
                </a:ln>
                <a:solidFill>
                  <a:schemeClr val="tx1"/>
                </a:solidFill>
                <a:effectLst/>
                <a:latin typeface="Arial" panose="020B0604020202020204" pitchFamily="34" charset="0"/>
              </a:rPr>
              <a:t>HTML:</a:t>
            </a:r>
            <a:r>
              <a:rPr kumimoji="0" lang="en-US" altLang="en-US" sz="1200" b="0" i="0" u="none" strike="noStrike" cap="none" normalizeH="0" baseline="0" dirty="0" smtClean="0">
                <a:ln>
                  <a:noFill/>
                </a:ln>
                <a:solidFill>
                  <a:schemeClr val="tx1"/>
                </a:solidFill>
                <a:effectLst/>
                <a:latin typeface="Arial" panose="020B0604020202020204" pitchFamily="34" charset="0"/>
              </a:rPr>
              <a:t> Structure for web pages (Home, Login, Signup, User).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smtClean="0">
                <a:ln>
                  <a:noFill/>
                </a:ln>
                <a:solidFill>
                  <a:schemeClr val="tx1"/>
                </a:solidFill>
                <a:effectLst/>
                <a:latin typeface="Arial" panose="020B0604020202020204" pitchFamily="34" charset="0"/>
              </a:rPr>
              <a:t>CSS:</a:t>
            </a:r>
            <a:r>
              <a:rPr kumimoji="0" lang="en-US" altLang="en-US" sz="1200" b="0" i="0" u="none" strike="noStrike" cap="none" normalizeH="0" baseline="0" dirty="0" smtClean="0">
                <a:ln>
                  <a:noFill/>
                </a:ln>
                <a:solidFill>
                  <a:schemeClr val="tx1"/>
                </a:solidFill>
                <a:effectLst/>
                <a:latin typeface="Arial" panose="020B0604020202020204" pitchFamily="34" charset="0"/>
              </a:rPr>
              <a:t> Styling to enhance visual appeal (custom styles in </a:t>
            </a:r>
            <a:r>
              <a:rPr kumimoji="0" lang="en-US" altLang="en-US" sz="1200" b="0" i="0" u="none" strike="noStrike" cap="none" normalizeH="0" baseline="0" dirty="0" smtClean="0">
                <a:ln>
                  <a:noFill/>
                </a:ln>
                <a:solidFill>
                  <a:schemeClr val="tx1"/>
                </a:solidFill>
                <a:effectLst/>
                <a:latin typeface="Arial Unicode MS"/>
              </a:rPr>
              <a:t>style.css</a:t>
            </a:r>
            <a:r>
              <a:rPr kumimoji="0" lang="en-US" altLang="en-US" sz="1200" b="0" i="0" u="none" strike="noStrike" cap="none" normalizeH="0" baseline="0" dirty="0" smtClean="0">
                <a:ln>
                  <a:noFill/>
                </a:ln>
                <a:solidFill>
                  <a:schemeClr val="tx1"/>
                </a:solidFill>
                <a:effectLst/>
              </a:rPr>
              <a:t>).</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smtClean="0">
                <a:ln>
                  <a:noFill/>
                </a:ln>
                <a:solidFill>
                  <a:schemeClr val="tx1"/>
                </a:solidFill>
                <a:effectLst/>
                <a:latin typeface="Arial" panose="020B0604020202020204" pitchFamily="34" charset="0"/>
              </a:rPr>
              <a:t>Bootstrap:</a:t>
            </a:r>
            <a:r>
              <a:rPr kumimoji="0" lang="en-US" altLang="en-US" sz="1200" b="0" i="0" u="none" strike="noStrike" cap="none" normalizeH="0" baseline="0" dirty="0" smtClean="0">
                <a:ln>
                  <a:noFill/>
                </a:ln>
                <a:solidFill>
                  <a:schemeClr val="tx1"/>
                </a:solidFill>
                <a:effectLst/>
                <a:latin typeface="Arial" panose="020B0604020202020204" pitchFamily="34" charset="0"/>
              </a:rPr>
              <a:t> Responsive design with pre-built components for layout.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smtClean="0">
                <a:ln>
                  <a:noFill/>
                </a:ln>
                <a:solidFill>
                  <a:schemeClr val="tx1"/>
                </a:solidFill>
                <a:effectLst/>
                <a:latin typeface="Arial" panose="020B0604020202020204" pitchFamily="34" charset="0"/>
              </a:rPr>
              <a:t>Font Awesome:</a:t>
            </a:r>
            <a:r>
              <a:rPr kumimoji="0" lang="en-US" altLang="en-US" sz="1200" b="0" i="0" u="none" strike="noStrike" cap="none" normalizeH="0" baseline="0" dirty="0" smtClean="0">
                <a:ln>
                  <a:noFill/>
                </a:ln>
                <a:solidFill>
                  <a:schemeClr val="tx1"/>
                </a:solidFill>
                <a:effectLst/>
                <a:latin typeface="Arial" panose="020B0604020202020204" pitchFamily="34" charset="0"/>
              </a:rPr>
              <a:t> Icons for social media links.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Arial" panose="020B0604020202020204" pitchFamily="34" charset="0"/>
              </a:rPr>
              <a:t>2. Key Features Implemented:</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smtClean="0">
                <a:ln>
                  <a:noFill/>
                </a:ln>
                <a:solidFill>
                  <a:schemeClr val="tx1"/>
                </a:solidFill>
                <a:effectLst/>
                <a:latin typeface="Arial" panose="020B0604020202020204" pitchFamily="34" charset="0"/>
              </a:rPr>
              <a:t>Navigation Bar:</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chemeClr val="tx1"/>
                </a:solidFill>
                <a:effectLst/>
                <a:latin typeface="Arial" panose="020B0604020202020204" pitchFamily="34" charset="0"/>
              </a:rPr>
              <a:t>Dynamic links for easy navigation (Home, Login, Sign Up).</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chemeClr val="tx1"/>
                </a:solidFill>
                <a:effectLst/>
                <a:latin typeface="Arial" panose="020B0604020202020204" pitchFamily="34" charset="0"/>
              </a:rPr>
              <a:t>Search functionality integrated within the </a:t>
            </a:r>
            <a:r>
              <a:rPr kumimoji="0" lang="en-US" altLang="en-US" sz="1200" b="0" i="0" u="none" strike="noStrike" cap="none" normalizeH="0" baseline="0" dirty="0" err="1" smtClean="0">
                <a:ln>
                  <a:noFill/>
                </a:ln>
                <a:solidFill>
                  <a:schemeClr val="tx1"/>
                </a:solidFill>
                <a:effectLst/>
                <a:latin typeface="Arial" panose="020B0604020202020204" pitchFamily="34" charset="0"/>
              </a:rPr>
              <a:t>navbar</a:t>
            </a:r>
            <a:r>
              <a:rPr kumimoji="0" lang="en-US" altLang="en-US" sz="12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smtClean="0">
                <a:ln>
                  <a:noFill/>
                </a:ln>
                <a:solidFill>
                  <a:schemeClr val="tx1"/>
                </a:solidFill>
                <a:effectLst/>
                <a:latin typeface="Arial" panose="020B0604020202020204" pitchFamily="34" charset="0"/>
              </a:rPr>
              <a:t>Home Page:</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chemeClr val="tx1"/>
                </a:solidFill>
                <a:effectLst/>
                <a:latin typeface="Arial" panose="020B0604020202020204" pitchFamily="34" charset="0"/>
              </a:rPr>
              <a:t>Welcoming message and key features highlighted using headings and lists.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chemeClr val="tx1"/>
                </a:solidFill>
                <a:effectLst/>
                <a:latin typeface="Arial" panose="020B0604020202020204" pitchFamily="34" charset="0"/>
              </a:rPr>
              <a:t>Responsive layout with Bootstrap’s grid system for proper alignment.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smtClean="0">
                <a:ln>
                  <a:noFill/>
                </a:ln>
                <a:solidFill>
                  <a:schemeClr val="tx1"/>
                </a:solidFill>
                <a:effectLst/>
                <a:latin typeface="Arial" panose="020B0604020202020204" pitchFamily="34" charset="0"/>
              </a:rPr>
              <a:t>Login &amp; Signup Forms:</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chemeClr val="tx1"/>
                </a:solidFill>
                <a:effectLst/>
                <a:latin typeface="Arial" panose="020B0604020202020204" pitchFamily="34" charset="0"/>
              </a:rPr>
              <a:t>Form validation with required fields (username, password, email).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chemeClr val="tx1"/>
                </a:solidFill>
                <a:effectLst/>
                <a:latin typeface="Arial" panose="020B0604020202020204" pitchFamily="34" charset="0"/>
              </a:rPr>
              <a:t>User-friendly design with clear labels and button styles.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chemeClr val="tx1"/>
                </a:solidFill>
                <a:effectLst/>
                <a:latin typeface="Arial" panose="020B0604020202020204" pitchFamily="34" charset="0"/>
              </a:rPr>
              <a:t>Action buttons styled for a consistent look.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smtClean="0">
                <a:ln>
                  <a:noFill/>
                </a:ln>
                <a:solidFill>
                  <a:schemeClr val="tx1"/>
                </a:solidFill>
                <a:effectLst/>
                <a:latin typeface="Arial" panose="020B0604020202020204" pitchFamily="34" charset="0"/>
              </a:rPr>
              <a:t>User Page:</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chemeClr val="tx1"/>
                </a:solidFill>
                <a:effectLst/>
                <a:latin typeface="Arial" panose="020B0604020202020204" pitchFamily="34" charset="0"/>
              </a:rPr>
              <a:t>Music player controls designed for user interaction (play, pause, skip).</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chemeClr val="tx1"/>
                </a:solidFill>
                <a:effectLst/>
                <a:latin typeface="Arial" panose="020B0604020202020204" pitchFamily="34" charset="0"/>
              </a:rPr>
              <a:t>Sidebar integration for navigation (future features can be added).</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Arial" panose="020B0604020202020204" pitchFamily="34" charset="0"/>
              </a:rPr>
              <a:t>3. Design Considerations:</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smtClean="0">
                <a:ln>
                  <a:noFill/>
                </a:ln>
                <a:solidFill>
                  <a:schemeClr val="tx1"/>
                </a:solidFill>
                <a:effectLst/>
                <a:latin typeface="Arial" panose="020B0604020202020204" pitchFamily="34" charset="0"/>
              </a:rPr>
              <a:t>Responsive Design:</a:t>
            </a:r>
            <a:r>
              <a:rPr kumimoji="0" lang="en-US" altLang="en-US" sz="1200" b="0" i="0" u="none" strike="noStrike" cap="none" normalizeH="0" baseline="0" dirty="0" smtClean="0">
                <a:ln>
                  <a:noFill/>
                </a:ln>
                <a:solidFill>
                  <a:schemeClr val="tx1"/>
                </a:solidFill>
                <a:effectLst/>
                <a:latin typeface="Arial" panose="020B0604020202020204" pitchFamily="34" charset="0"/>
              </a:rPr>
              <a:t> Ensured compatibility across devices using Bootstrap classes.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smtClean="0">
                <a:ln>
                  <a:noFill/>
                </a:ln>
                <a:solidFill>
                  <a:schemeClr val="tx1"/>
                </a:solidFill>
                <a:effectLst/>
                <a:latin typeface="Arial" panose="020B0604020202020204" pitchFamily="34" charset="0"/>
              </a:rPr>
              <a:t>Color Scheme:</a:t>
            </a:r>
            <a:r>
              <a:rPr kumimoji="0" lang="en-US" altLang="en-US" sz="1200" b="0" i="0" u="none" strike="noStrike" cap="none" normalizeH="0" baseline="0" dirty="0" smtClean="0">
                <a:ln>
                  <a:noFill/>
                </a:ln>
                <a:solidFill>
                  <a:schemeClr val="tx1"/>
                </a:solidFill>
                <a:effectLst/>
                <a:latin typeface="Arial" panose="020B0604020202020204" pitchFamily="34" charset="0"/>
              </a:rPr>
              <a:t> Warm color palette for a friendly user experience.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smtClean="0">
                <a:ln>
                  <a:noFill/>
                </a:ln>
                <a:solidFill>
                  <a:schemeClr val="tx1"/>
                </a:solidFill>
                <a:effectLst/>
                <a:latin typeface="Arial" panose="020B0604020202020204" pitchFamily="34" charset="0"/>
              </a:rPr>
              <a:t>User Experience:</a:t>
            </a:r>
            <a:r>
              <a:rPr kumimoji="0" lang="en-US" altLang="en-US" sz="1200" b="0" i="0" u="none" strike="noStrike" cap="none" normalizeH="0" baseline="0" dirty="0" smtClean="0">
                <a:ln>
                  <a:noFill/>
                </a:ln>
                <a:solidFill>
                  <a:schemeClr val="tx1"/>
                </a:solidFill>
                <a:effectLst/>
                <a:latin typeface="Arial" panose="020B0604020202020204" pitchFamily="34" charset="0"/>
              </a:rPr>
              <a:t> Clear navigation, intuitive forms, and visual feedback on button interactions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0622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5100" y="217402"/>
            <a:ext cx="3801505" cy="677108"/>
          </a:xfrm>
        </p:spPr>
        <p:txBody>
          <a:bodyPr/>
          <a:lstStyle/>
          <a:p>
            <a:r>
              <a:rPr lang="en-US" sz="4400" dirty="0" smtClean="0"/>
              <a:t>Front End</a:t>
            </a:r>
            <a:endParaRPr lang="en-US" sz="4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7785" y="1251607"/>
            <a:ext cx="4114800" cy="231457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60159" y="1054260"/>
            <a:ext cx="4379947" cy="246372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2300" y="3603268"/>
            <a:ext cx="4076699" cy="2293143"/>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60159" y="3435412"/>
            <a:ext cx="4379947" cy="2463720"/>
          </a:xfrm>
          <a:prstGeom prst="rect">
            <a:avLst/>
          </a:prstGeom>
        </p:spPr>
      </p:pic>
      <p:sp>
        <p:nvSpPr>
          <p:cNvPr id="8" name="TextBox 7"/>
          <p:cNvSpPr txBox="1"/>
          <p:nvPr/>
        </p:nvSpPr>
        <p:spPr>
          <a:xfrm>
            <a:off x="4871176" y="1808729"/>
            <a:ext cx="1140392" cy="3693319"/>
          </a:xfrm>
          <a:prstGeom prst="rect">
            <a:avLst/>
          </a:prstGeom>
          <a:noFill/>
        </p:spPr>
        <p:txBody>
          <a:bodyPr wrap="square" rtlCol="0">
            <a:spAutoFit/>
          </a:bodyPr>
          <a:lstStyle/>
          <a:p>
            <a:r>
              <a:rPr lang="en-US" dirty="0" smtClean="0"/>
              <a:t>Home</a:t>
            </a:r>
          </a:p>
          <a:p>
            <a:endParaRPr lang="en-US" dirty="0" smtClean="0"/>
          </a:p>
          <a:p>
            <a:endParaRPr lang="en-US" dirty="0" smtClean="0"/>
          </a:p>
          <a:p>
            <a:r>
              <a:rPr lang="en-US" dirty="0" smtClean="0"/>
              <a:t>Login</a:t>
            </a:r>
          </a:p>
          <a:p>
            <a:endParaRPr lang="en-US" dirty="0" smtClean="0"/>
          </a:p>
          <a:p>
            <a:endParaRPr lang="en-US" dirty="0"/>
          </a:p>
          <a:p>
            <a:endParaRPr lang="en-US" dirty="0" smtClean="0"/>
          </a:p>
          <a:p>
            <a:endParaRPr lang="en-US" dirty="0"/>
          </a:p>
          <a:p>
            <a:endParaRPr lang="en-US" dirty="0" smtClean="0"/>
          </a:p>
          <a:p>
            <a:r>
              <a:rPr lang="en-US" dirty="0" smtClean="0"/>
              <a:t>Signup</a:t>
            </a:r>
          </a:p>
          <a:p>
            <a:endParaRPr lang="en-US" dirty="0" smtClean="0"/>
          </a:p>
          <a:p>
            <a:endParaRPr lang="en-US" dirty="0" smtClean="0"/>
          </a:p>
          <a:p>
            <a:r>
              <a:rPr lang="en-US" dirty="0" smtClean="0"/>
              <a:t>User page</a:t>
            </a:r>
            <a:endParaRPr lang="en-US" dirty="0"/>
          </a:p>
        </p:txBody>
      </p:sp>
    </p:spTree>
    <p:extLst>
      <p:ext uri="{BB962C8B-B14F-4D97-AF65-F5344CB8AC3E}">
        <p14:creationId xmlns:p14="http://schemas.microsoft.com/office/powerpoint/2010/main" val="3598530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500" y="91077"/>
            <a:ext cx="8305800" cy="677108"/>
          </a:xfrm>
        </p:spPr>
        <p:txBody>
          <a:bodyPr/>
          <a:lstStyle/>
          <a:p>
            <a:pPr algn="ctr"/>
            <a:r>
              <a:rPr lang="en-US" sz="4400" dirty="0" smtClean="0"/>
              <a:t>Back End</a:t>
            </a:r>
            <a:endParaRPr lang="en-US" sz="4400" dirty="0"/>
          </a:p>
        </p:txBody>
      </p:sp>
      <p:sp>
        <p:nvSpPr>
          <p:cNvPr id="3" name="Text Placeholder 2"/>
          <p:cNvSpPr>
            <a:spLocks noGrp="1"/>
          </p:cNvSpPr>
          <p:nvPr>
            <p:ph type="body" idx="1"/>
          </p:nvPr>
        </p:nvSpPr>
        <p:spPr>
          <a:xfrm>
            <a:off x="927100" y="1079137"/>
            <a:ext cx="8763000" cy="4708981"/>
          </a:xfrm>
        </p:spPr>
        <p:txBody>
          <a:bodyPr/>
          <a:lstStyle/>
          <a:p>
            <a:r>
              <a:rPr lang="en-US" b="1" dirty="0"/>
              <a:t>Technologies Used:</a:t>
            </a:r>
            <a:endParaRPr lang="en-US" dirty="0"/>
          </a:p>
          <a:p>
            <a:r>
              <a:rPr lang="en-US" b="1" dirty="0"/>
              <a:t>Node.js &amp; JavaScript:</a:t>
            </a:r>
            <a:r>
              <a:rPr lang="en-US" dirty="0"/>
              <a:t/>
            </a:r>
            <a:br>
              <a:rPr lang="en-US" dirty="0"/>
            </a:br>
            <a:r>
              <a:rPr lang="en-US" dirty="0"/>
              <a:t>Developed the core logic and APIs for seamless interaction between the client and server.</a:t>
            </a:r>
          </a:p>
          <a:p>
            <a:r>
              <a:rPr lang="en-US" b="1" dirty="0"/>
              <a:t>MongoDB:</a:t>
            </a:r>
            <a:r>
              <a:rPr lang="en-US" dirty="0"/>
              <a:t/>
            </a:r>
            <a:br>
              <a:rPr lang="en-US" dirty="0"/>
            </a:br>
            <a:r>
              <a:rPr lang="en-US" dirty="0"/>
              <a:t>Implemented efficient data storage and retrieval mechanisms for user data, playlists, and song metadata, ensuring scalability and performance.</a:t>
            </a:r>
          </a:p>
          <a:p>
            <a:r>
              <a:rPr lang="en-US" b="1" dirty="0" smtClean="0"/>
              <a:t>Tokenization </a:t>
            </a:r>
            <a:r>
              <a:rPr lang="en-US" b="1" dirty="0"/>
              <a:t>and Encryption:</a:t>
            </a:r>
            <a:r>
              <a:rPr lang="en-US" dirty="0"/>
              <a:t/>
            </a:r>
            <a:br>
              <a:rPr lang="en-US" dirty="0"/>
            </a:br>
            <a:r>
              <a:rPr lang="en-US" dirty="0"/>
              <a:t>Incorporated secure tokenization for user authentication and sensitive data handling, along with encryption protocols to protect user information and maintain privacy.</a:t>
            </a:r>
          </a:p>
          <a:p>
            <a:r>
              <a:rPr lang="en-US" b="1" dirty="0"/>
              <a:t>Key Features:</a:t>
            </a:r>
          </a:p>
          <a:p>
            <a:r>
              <a:rPr lang="en-US" b="1" dirty="0"/>
              <a:t>User Management:</a:t>
            </a:r>
            <a:r>
              <a:rPr lang="en-US" dirty="0"/>
              <a:t/>
            </a:r>
            <a:br>
              <a:rPr lang="en-US" dirty="0"/>
            </a:br>
            <a:r>
              <a:rPr lang="en-US" dirty="0"/>
              <a:t>Secure registration, login, and profile management.</a:t>
            </a:r>
          </a:p>
          <a:p>
            <a:r>
              <a:rPr lang="en-US" b="1" dirty="0"/>
              <a:t>Playlist Creation:</a:t>
            </a:r>
            <a:r>
              <a:rPr lang="en-US" dirty="0"/>
              <a:t/>
            </a:r>
            <a:br>
              <a:rPr lang="en-US" dirty="0"/>
            </a:br>
            <a:r>
              <a:rPr lang="en-US" dirty="0"/>
              <a:t>Dynamic playlist functionality with user-specific data storage.</a:t>
            </a:r>
          </a:p>
          <a:p>
            <a:r>
              <a:rPr lang="en-US" b="1" dirty="0"/>
              <a:t>Song Metadata Handling:</a:t>
            </a:r>
            <a:r>
              <a:rPr lang="en-US" dirty="0"/>
              <a:t/>
            </a:r>
            <a:br>
              <a:rPr lang="en-US" dirty="0"/>
            </a:br>
            <a:r>
              <a:rPr lang="en-US" dirty="0"/>
              <a:t>Efficient retrieval and management of song details to enhance user experience.</a:t>
            </a:r>
          </a:p>
        </p:txBody>
      </p:sp>
    </p:spTree>
    <p:extLst>
      <p:ext uri="{BB962C8B-B14F-4D97-AF65-F5344CB8AC3E}">
        <p14:creationId xmlns:p14="http://schemas.microsoft.com/office/powerpoint/2010/main" val="960264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79641" y="330872"/>
            <a:ext cx="262890" cy="266065"/>
          </a:xfrm>
          <a:custGeom>
            <a:avLst/>
            <a:gdLst/>
            <a:ahLst/>
            <a:cxnLst/>
            <a:rect l="l" t="t" r="r" b="b"/>
            <a:pathLst>
              <a:path w="262890" h="266065">
                <a:moveTo>
                  <a:pt x="181698" y="0"/>
                </a:moveTo>
                <a:lnTo>
                  <a:pt x="0" y="0"/>
                </a:lnTo>
                <a:lnTo>
                  <a:pt x="0" y="36893"/>
                </a:lnTo>
                <a:lnTo>
                  <a:pt x="134188" y="36893"/>
                </a:lnTo>
                <a:lnTo>
                  <a:pt x="29413" y="263855"/>
                </a:lnTo>
                <a:lnTo>
                  <a:pt x="74917" y="263855"/>
                </a:lnTo>
                <a:lnTo>
                  <a:pt x="181698" y="24447"/>
                </a:lnTo>
                <a:lnTo>
                  <a:pt x="181698" y="0"/>
                </a:lnTo>
                <a:close/>
              </a:path>
              <a:path w="262890" h="266065">
                <a:moveTo>
                  <a:pt x="262458" y="234784"/>
                </a:moveTo>
                <a:lnTo>
                  <a:pt x="260248" y="228981"/>
                </a:lnTo>
                <a:lnTo>
                  <a:pt x="251485" y="219290"/>
                </a:lnTo>
                <a:lnTo>
                  <a:pt x="245287" y="216852"/>
                </a:lnTo>
                <a:lnTo>
                  <a:pt x="229158" y="216852"/>
                </a:lnTo>
                <a:lnTo>
                  <a:pt x="222923" y="219290"/>
                </a:lnTo>
                <a:lnTo>
                  <a:pt x="214160" y="228981"/>
                </a:lnTo>
                <a:lnTo>
                  <a:pt x="211988" y="234784"/>
                </a:lnTo>
                <a:lnTo>
                  <a:pt x="211988" y="241566"/>
                </a:lnTo>
                <a:lnTo>
                  <a:pt x="211988" y="248246"/>
                </a:lnTo>
                <a:lnTo>
                  <a:pt x="214185" y="253987"/>
                </a:lnTo>
                <a:lnTo>
                  <a:pt x="222999" y="263563"/>
                </a:lnTo>
                <a:lnTo>
                  <a:pt x="229209" y="265938"/>
                </a:lnTo>
                <a:lnTo>
                  <a:pt x="245224" y="265938"/>
                </a:lnTo>
                <a:lnTo>
                  <a:pt x="251434" y="263563"/>
                </a:lnTo>
                <a:lnTo>
                  <a:pt x="260248" y="253987"/>
                </a:lnTo>
                <a:lnTo>
                  <a:pt x="262458" y="248246"/>
                </a:lnTo>
                <a:lnTo>
                  <a:pt x="262458" y="234784"/>
                </a:lnTo>
                <a:close/>
              </a:path>
            </a:pathLst>
          </a:custGeom>
          <a:solidFill>
            <a:srgbClr val="45B0FA"/>
          </a:solidFill>
        </p:spPr>
        <p:txBody>
          <a:bodyPr wrap="square" lIns="0" tIns="0" rIns="0" bIns="0" rtlCol="0"/>
          <a:lstStyle/>
          <a:p>
            <a:endParaRPr/>
          </a:p>
        </p:txBody>
      </p:sp>
      <p:sp>
        <p:nvSpPr>
          <p:cNvPr id="3" name="object 3"/>
          <p:cNvSpPr/>
          <p:nvPr/>
        </p:nvSpPr>
        <p:spPr>
          <a:xfrm>
            <a:off x="847991" y="327393"/>
            <a:ext cx="965200" cy="271145"/>
          </a:xfrm>
          <a:custGeom>
            <a:avLst/>
            <a:gdLst/>
            <a:ahLst/>
            <a:cxnLst/>
            <a:rect l="l" t="t" r="r" b="b"/>
            <a:pathLst>
              <a:path w="965200" h="271145">
                <a:moveTo>
                  <a:pt x="194589" y="197713"/>
                </a:moveTo>
                <a:lnTo>
                  <a:pt x="182499" y="156908"/>
                </a:lnTo>
                <a:lnTo>
                  <a:pt x="145656" y="128727"/>
                </a:lnTo>
                <a:lnTo>
                  <a:pt x="92519" y="110058"/>
                </a:lnTo>
                <a:lnTo>
                  <a:pt x="80886" y="105664"/>
                </a:lnTo>
                <a:lnTo>
                  <a:pt x="52044" y="73787"/>
                </a:lnTo>
                <a:lnTo>
                  <a:pt x="52743" y="66446"/>
                </a:lnTo>
                <a:lnTo>
                  <a:pt x="87820" y="38582"/>
                </a:lnTo>
                <a:lnTo>
                  <a:pt x="99377" y="37934"/>
                </a:lnTo>
                <a:lnTo>
                  <a:pt x="111607" y="38709"/>
                </a:lnTo>
                <a:lnTo>
                  <a:pt x="146964" y="65722"/>
                </a:lnTo>
                <a:lnTo>
                  <a:pt x="150025" y="87020"/>
                </a:lnTo>
                <a:lnTo>
                  <a:pt x="193890" y="87020"/>
                </a:lnTo>
                <a:lnTo>
                  <a:pt x="179933" y="38290"/>
                </a:lnTo>
                <a:lnTo>
                  <a:pt x="139306" y="6261"/>
                </a:lnTo>
                <a:lnTo>
                  <a:pt x="99377" y="0"/>
                </a:lnTo>
                <a:lnTo>
                  <a:pt x="79908" y="1308"/>
                </a:lnTo>
                <a:lnTo>
                  <a:pt x="33248" y="21056"/>
                </a:lnTo>
                <a:lnTo>
                  <a:pt x="9588" y="58813"/>
                </a:lnTo>
                <a:lnTo>
                  <a:pt x="8013" y="74142"/>
                </a:lnTo>
                <a:lnTo>
                  <a:pt x="9461" y="89179"/>
                </a:lnTo>
                <a:lnTo>
                  <a:pt x="31242" y="124180"/>
                </a:lnTo>
                <a:lnTo>
                  <a:pt x="74129" y="147447"/>
                </a:lnTo>
                <a:lnTo>
                  <a:pt x="109042" y="158838"/>
                </a:lnTo>
                <a:lnTo>
                  <a:pt x="122720" y="164033"/>
                </a:lnTo>
                <a:lnTo>
                  <a:pt x="150380" y="198056"/>
                </a:lnTo>
                <a:lnTo>
                  <a:pt x="149606" y="205587"/>
                </a:lnTo>
                <a:lnTo>
                  <a:pt x="112458" y="232448"/>
                </a:lnTo>
                <a:lnTo>
                  <a:pt x="100952" y="233045"/>
                </a:lnTo>
                <a:lnTo>
                  <a:pt x="89865" y="232384"/>
                </a:lnTo>
                <a:lnTo>
                  <a:pt x="53454" y="215976"/>
                </a:lnTo>
                <a:lnTo>
                  <a:pt x="43865" y="183438"/>
                </a:lnTo>
                <a:lnTo>
                  <a:pt x="0" y="183438"/>
                </a:lnTo>
                <a:lnTo>
                  <a:pt x="8572" y="224116"/>
                </a:lnTo>
                <a:lnTo>
                  <a:pt x="42481" y="256527"/>
                </a:lnTo>
                <a:lnTo>
                  <a:pt x="88874" y="270243"/>
                </a:lnTo>
                <a:lnTo>
                  <a:pt x="100952" y="270814"/>
                </a:lnTo>
                <a:lnTo>
                  <a:pt x="120840" y="269570"/>
                </a:lnTo>
                <a:lnTo>
                  <a:pt x="168656" y="251053"/>
                </a:lnTo>
                <a:lnTo>
                  <a:pt x="192963" y="213639"/>
                </a:lnTo>
                <a:lnTo>
                  <a:pt x="194589" y="197713"/>
                </a:lnTo>
                <a:close/>
              </a:path>
              <a:path w="965200" h="271145">
                <a:moveTo>
                  <a:pt x="517969" y="3479"/>
                </a:moveTo>
                <a:lnTo>
                  <a:pt x="473583" y="3479"/>
                </a:lnTo>
                <a:lnTo>
                  <a:pt x="433463" y="180911"/>
                </a:lnTo>
                <a:lnTo>
                  <a:pt x="432244" y="188925"/>
                </a:lnTo>
                <a:lnTo>
                  <a:pt x="431114" y="184226"/>
                </a:lnTo>
                <a:lnTo>
                  <a:pt x="401840" y="78320"/>
                </a:lnTo>
                <a:lnTo>
                  <a:pt x="381165" y="3479"/>
                </a:lnTo>
                <a:lnTo>
                  <a:pt x="345224" y="3479"/>
                </a:lnTo>
                <a:lnTo>
                  <a:pt x="293789" y="184226"/>
                </a:lnTo>
                <a:lnTo>
                  <a:pt x="293014" y="187794"/>
                </a:lnTo>
                <a:lnTo>
                  <a:pt x="291960" y="181089"/>
                </a:lnTo>
                <a:lnTo>
                  <a:pt x="250977" y="3479"/>
                </a:lnTo>
                <a:lnTo>
                  <a:pt x="206768" y="3479"/>
                </a:lnTo>
                <a:lnTo>
                  <a:pt x="270725" y="267335"/>
                </a:lnTo>
                <a:lnTo>
                  <a:pt x="309194" y="267335"/>
                </a:lnTo>
                <a:lnTo>
                  <a:pt x="332498" y="187794"/>
                </a:lnTo>
                <a:lnTo>
                  <a:pt x="363397" y="82334"/>
                </a:lnTo>
                <a:lnTo>
                  <a:pt x="415709" y="267335"/>
                </a:lnTo>
                <a:lnTo>
                  <a:pt x="454177" y="267335"/>
                </a:lnTo>
                <a:lnTo>
                  <a:pt x="473125" y="188925"/>
                </a:lnTo>
                <a:lnTo>
                  <a:pt x="517969" y="3479"/>
                </a:lnTo>
                <a:close/>
              </a:path>
              <a:path w="965200" h="271145">
                <a:moveTo>
                  <a:pt x="744397" y="125310"/>
                </a:moveTo>
                <a:lnTo>
                  <a:pt x="736701" y="73482"/>
                </a:lnTo>
                <a:lnTo>
                  <a:pt x="718286" y="38976"/>
                </a:lnTo>
                <a:lnTo>
                  <a:pt x="700709" y="20713"/>
                </a:lnTo>
                <a:lnTo>
                  <a:pt x="700709" y="143408"/>
                </a:lnTo>
                <a:lnTo>
                  <a:pt x="699681" y="163957"/>
                </a:lnTo>
                <a:lnTo>
                  <a:pt x="684174" y="209638"/>
                </a:lnTo>
                <a:lnTo>
                  <a:pt x="651738" y="230593"/>
                </a:lnTo>
                <a:lnTo>
                  <a:pt x="637527" y="232003"/>
                </a:lnTo>
                <a:lnTo>
                  <a:pt x="623912" y="230593"/>
                </a:lnTo>
                <a:lnTo>
                  <a:pt x="591324" y="209638"/>
                </a:lnTo>
                <a:lnTo>
                  <a:pt x="574929" y="163995"/>
                </a:lnTo>
                <a:lnTo>
                  <a:pt x="573836" y="143408"/>
                </a:lnTo>
                <a:lnTo>
                  <a:pt x="573925" y="125310"/>
                </a:lnTo>
                <a:lnTo>
                  <a:pt x="583577" y="73799"/>
                </a:lnTo>
                <a:lnTo>
                  <a:pt x="611365" y="44577"/>
                </a:lnTo>
                <a:lnTo>
                  <a:pt x="637184" y="38976"/>
                </a:lnTo>
                <a:lnTo>
                  <a:pt x="651332" y="40373"/>
                </a:lnTo>
                <a:lnTo>
                  <a:pt x="683920" y="61252"/>
                </a:lnTo>
                <a:lnTo>
                  <a:pt x="699655" y="106616"/>
                </a:lnTo>
                <a:lnTo>
                  <a:pt x="700709" y="143408"/>
                </a:lnTo>
                <a:lnTo>
                  <a:pt x="700709" y="20713"/>
                </a:lnTo>
                <a:lnTo>
                  <a:pt x="698868" y="18986"/>
                </a:lnTo>
                <a:lnTo>
                  <a:pt x="680694" y="8432"/>
                </a:lnTo>
                <a:lnTo>
                  <a:pt x="660133" y="2108"/>
                </a:lnTo>
                <a:lnTo>
                  <a:pt x="637184" y="0"/>
                </a:lnTo>
                <a:lnTo>
                  <a:pt x="614565" y="2133"/>
                </a:lnTo>
                <a:lnTo>
                  <a:pt x="575932" y="19278"/>
                </a:lnTo>
                <a:lnTo>
                  <a:pt x="546887" y="52959"/>
                </a:lnTo>
                <a:lnTo>
                  <a:pt x="532003" y="99517"/>
                </a:lnTo>
                <a:lnTo>
                  <a:pt x="530148" y="143408"/>
                </a:lnTo>
                <a:lnTo>
                  <a:pt x="532015" y="171361"/>
                </a:lnTo>
                <a:lnTo>
                  <a:pt x="546989" y="218046"/>
                </a:lnTo>
                <a:lnTo>
                  <a:pt x="576186" y="251625"/>
                </a:lnTo>
                <a:lnTo>
                  <a:pt x="614895" y="268668"/>
                </a:lnTo>
                <a:lnTo>
                  <a:pt x="637527" y="270814"/>
                </a:lnTo>
                <a:lnTo>
                  <a:pt x="660615" y="268681"/>
                </a:lnTo>
                <a:lnTo>
                  <a:pt x="699566" y="251574"/>
                </a:lnTo>
                <a:lnTo>
                  <a:pt x="728052" y="217957"/>
                </a:lnTo>
                <a:lnTo>
                  <a:pt x="742569" y="171399"/>
                </a:lnTo>
                <a:lnTo>
                  <a:pt x="744397" y="143408"/>
                </a:lnTo>
                <a:lnTo>
                  <a:pt x="744397" y="125310"/>
                </a:lnTo>
                <a:close/>
              </a:path>
              <a:path w="965200" h="271145">
                <a:moveTo>
                  <a:pt x="964742" y="3009"/>
                </a:moveTo>
                <a:lnTo>
                  <a:pt x="758494" y="3009"/>
                </a:lnTo>
                <a:lnTo>
                  <a:pt x="758494" y="41109"/>
                </a:lnTo>
                <a:lnTo>
                  <a:pt x="839774" y="41109"/>
                </a:lnTo>
                <a:lnTo>
                  <a:pt x="839774" y="267169"/>
                </a:lnTo>
                <a:lnTo>
                  <a:pt x="883285" y="267169"/>
                </a:lnTo>
                <a:lnTo>
                  <a:pt x="883285" y="41109"/>
                </a:lnTo>
                <a:lnTo>
                  <a:pt x="964742" y="41109"/>
                </a:lnTo>
                <a:lnTo>
                  <a:pt x="964742" y="3009"/>
                </a:lnTo>
                <a:close/>
              </a:path>
            </a:pathLst>
          </a:custGeom>
          <a:solidFill>
            <a:srgbClr val="45B0FA"/>
          </a:solidFill>
        </p:spPr>
        <p:txBody>
          <a:bodyPr wrap="square" lIns="0" tIns="0" rIns="0" bIns="0" rtlCol="0"/>
          <a:lstStyle/>
          <a:p>
            <a:endParaRPr/>
          </a:p>
        </p:txBody>
      </p:sp>
      <p:grpSp>
        <p:nvGrpSpPr>
          <p:cNvPr id="4" name="object 4"/>
          <p:cNvGrpSpPr/>
          <p:nvPr/>
        </p:nvGrpSpPr>
        <p:grpSpPr>
          <a:xfrm>
            <a:off x="1901240" y="316938"/>
            <a:ext cx="1332865" cy="354330"/>
            <a:chOff x="1901240" y="316938"/>
            <a:chExt cx="1332865" cy="354330"/>
          </a:xfrm>
        </p:grpSpPr>
        <p:sp>
          <p:nvSpPr>
            <p:cNvPr id="5" name="object 5"/>
            <p:cNvSpPr/>
            <p:nvPr/>
          </p:nvSpPr>
          <p:spPr>
            <a:xfrm>
              <a:off x="1901240" y="330861"/>
              <a:ext cx="238125" cy="264160"/>
            </a:xfrm>
            <a:custGeom>
              <a:avLst/>
              <a:gdLst/>
              <a:ahLst/>
              <a:cxnLst/>
              <a:rect l="l" t="t" r="r" b="b"/>
              <a:pathLst>
                <a:path w="238125" h="264159">
                  <a:moveTo>
                    <a:pt x="45513" y="263854"/>
                  </a:moveTo>
                  <a:lnTo>
                    <a:pt x="0" y="263854"/>
                  </a:lnTo>
                  <a:lnTo>
                    <a:pt x="100598" y="0"/>
                  </a:lnTo>
                  <a:lnTo>
                    <a:pt x="137148" y="0"/>
                  </a:lnTo>
                  <a:lnTo>
                    <a:pt x="160853" y="61960"/>
                  </a:lnTo>
                  <a:lnTo>
                    <a:pt x="118960" y="61960"/>
                  </a:lnTo>
                  <a:lnTo>
                    <a:pt x="83455" y="159600"/>
                  </a:lnTo>
                  <a:lnTo>
                    <a:pt x="198209" y="159600"/>
                  </a:lnTo>
                  <a:lnTo>
                    <a:pt x="212725" y="197542"/>
                  </a:lnTo>
                  <a:lnTo>
                    <a:pt x="69531" y="197542"/>
                  </a:lnTo>
                  <a:lnTo>
                    <a:pt x="45513" y="263854"/>
                  </a:lnTo>
                  <a:close/>
                </a:path>
                <a:path w="238125" h="264159">
                  <a:moveTo>
                    <a:pt x="198209" y="159600"/>
                  </a:moveTo>
                  <a:lnTo>
                    <a:pt x="154466" y="159600"/>
                  </a:lnTo>
                  <a:lnTo>
                    <a:pt x="118960" y="61960"/>
                  </a:lnTo>
                  <a:lnTo>
                    <a:pt x="160853" y="61960"/>
                  </a:lnTo>
                  <a:lnTo>
                    <a:pt x="198209" y="159600"/>
                  </a:lnTo>
                  <a:close/>
                </a:path>
                <a:path w="238125" h="264159">
                  <a:moveTo>
                    <a:pt x="238095" y="263854"/>
                  </a:moveTo>
                  <a:lnTo>
                    <a:pt x="192408" y="263854"/>
                  </a:lnTo>
                  <a:lnTo>
                    <a:pt x="168215" y="197542"/>
                  </a:lnTo>
                  <a:lnTo>
                    <a:pt x="212725" y="197542"/>
                  </a:lnTo>
                  <a:lnTo>
                    <a:pt x="238095" y="263854"/>
                  </a:lnTo>
                  <a:close/>
                </a:path>
              </a:pathLst>
            </a:custGeom>
            <a:solidFill>
              <a:srgbClr val="45B0FA"/>
            </a:solidFill>
          </p:spPr>
          <p:txBody>
            <a:bodyPr wrap="square" lIns="0" tIns="0" rIns="0" bIns="0" rtlCol="0"/>
            <a:lstStyle/>
            <a:p>
              <a:endParaRPr/>
            </a:p>
          </p:txBody>
        </p:sp>
        <p:pic>
          <p:nvPicPr>
            <p:cNvPr id="6" name="object 6"/>
            <p:cNvPicPr/>
            <p:nvPr/>
          </p:nvPicPr>
          <p:blipFill>
            <a:blip r:embed="rId2" cstate="print"/>
            <a:stretch>
              <a:fillRect/>
            </a:stretch>
          </p:blipFill>
          <p:spPr>
            <a:xfrm>
              <a:off x="2157001" y="392474"/>
              <a:ext cx="158556" cy="202241"/>
            </a:xfrm>
            <a:prstGeom prst="rect">
              <a:avLst/>
            </a:prstGeom>
          </p:spPr>
        </p:pic>
        <p:pic>
          <p:nvPicPr>
            <p:cNvPr id="7" name="object 7"/>
            <p:cNvPicPr/>
            <p:nvPr/>
          </p:nvPicPr>
          <p:blipFill>
            <a:blip r:embed="rId3" cstate="print"/>
            <a:stretch>
              <a:fillRect/>
            </a:stretch>
          </p:blipFill>
          <p:spPr>
            <a:xfrm>
              <a:off x="2351933" y="392474"/>
              <a:ext cx="165866" cy="205722"/>
            </a:xfrm>
            <a:prstGeom prst="rect">
              <a:avLst/>
            </a:prstGeom>
          </p:spPr>
        </p:pic>
        <p:sp>
          <p:nvSpPr>
            <p:cNvPr id="8" name="object 8"/>
            <p:cNvSpPr/>
            <p:nvPr/>
          </p:nvSpPr>
          <p:spPr>
            <a:xfrm>
              <a:off x="2549474" y="316940"/>
              <a:ext cx="239395" cy="354330"/>
            </a:xfrm>
            <a:custGeom>
              <a:avLst/>
              <a:gdLst/>
              <a:ahLst/>
              <a:cxnLst/>
              <a:rect l="l" t="t" r="r" b="b"/>
              <a:pathLst>
                <a:path w="239394" h="354330">
                  <a:moveTo>
                    <a:pt x="42811" y="0"/>
                  </a:moveTo>
                  <a:lnTo>
                    <a:pt x="0" y="0"/>
                  </a:lnTo>
                  <a:lnTo>
                    <a:pt x="0" y="277787"/>
                  </a:lnTo>
                  <a:lnTo>
                    <a:pt x="42811" y="277787"/>
                  </a:lnTo>
                  <a:lnTo>
                    <a:pt x="42811" y="0"/>
                  </a:lnTo>
                  <a:close/>
                </a:path>
                <a:path w="239394" h="354330">
                  <a:moveTo>
                    <a:pt x="238785" y="79019"/>
                  </a:moveTo>
                  <a:lnTo>
                    <a:pt x="193192" y="79019"/>
                  </a:lnTo>
                  <a:lnTo>
                    <a:pt x="153162" y="208165"/>
                  </a:lnTo>
                  <a:lnTo>
                    <a:pt x="109905" y="79019"/>
                  </a:lnTo>
                  <a:lnTo>
                    <a:pt x="63614" y="79019"/>
                  </a:lnTo>
                  <a:lnTo>
                    <a:pt x="132613" y="270471"/>
                  </a:lnTo>
                  <a:lnTo>
                    <a:pt x="126263" y="287870"/>
                  </a:lnTo>
                  <a:lnTo>
                    <a:pt x="122669" y="298488"/>
                  </a:lnTo>
                  <a:lnTo>
                    <a:pt x="118262" y="305689"/>
                  </a:lnTo>
                  <a:lnTo>
                    <a:pt x="107823" y="313283"/>
                  </a:lnTo>
                  <a:lnTo>
                    <a:pt x="100368" y="315201"/>
                  </a:lnTo>
                  <a:lnTo>
                    <a:pt x="90678" y="315201"/>
                  </a:lnTo>
                  <a:lnTo>
                    <a:pt x="76581" y="314071"/>
                  </a:lnTo>
                  <a:lnTo>
                    <a:pt x="76746" y="349491"/>
                  </a:lnTo>
                  <a:lnTo>
                    <a:pt x="84874" y="352386"/>
                  </a:lnTo>
                  <a:lnTo>
                    <a:pt x="92671" y="353834"/>
                  </a:lnTo>
                  <a:lnTo>
                    <a:pt x="105727" y="353669"/>
                  </a:lnTo>
                  <a:lnTo>
                    <a:pt x="123139" y="349440"/>
                  </a:lnTo>
                  <a:lnTo>
                    <a:pt x="138125" y="339648"/>
                  </a:lnTo>
                  <a:lnTo>
                    <a:pt x="150685" y="324294"/>
                  </a:lnTo>
                  <a:lnTo>
                    <a:pt x="160820" y="303364"/>
                  </a:lnTo>
                  <a:lnTo>
                    <a:pt x="238785" y="79019"/>
                  </a:lnTo>
                  <a:close/>
                </a:path>
              </a:pathLst>
            </a:custGeom>
            <a:solidFill>
              <a:srgbClr val="45B0FA"/>
            </a:solidFill>
          </p:spPr>
          <p:txBody>
            <a:bodyPr wrap="square" lIns="0" tIns="0" rIns="0" bIns="0" rtlCol="0"/>
            <a:lstStyle/>
            <a:p>
              <a:endParaRPr/>
            </a:p>
          </p:txBody>
        </p:sp>
        <p:pic>
          <p:nvPicPr>
            <p:cNvPr id="9" name="object 9"/>
            <p:cNvPicPr/>
            <p:nvPr/>
          </p:nvPicPr>
          <p:blipFill>
            <a:blip r:embed="rId4" cstate="print"/>
            <a:stretch>
              <a:fillRect/>
            </a:stretch>
          </p:blipFill>
          <p:spPr>
            <a:xfrm>
              <a:off x="2795054" y="392474"/>
              <a:ext cx="160296" cy="205722"/>
            </a:xfrm>
            <a:prstGeom prst="rect">
              <a:avLst/>
            </a:prstGeom>
          </p:spPr>
        </p:pic>
        <p:sp>
          <p:nvSpPr>
            <p:cNvPr id="10" name="object 10"/>
            <p:cNvSpPr/>
            <p:nvPr/>
          </p:nvSpPr>
          <p:spPr>
            <a:xfrm>
              <a:off x="2992597" y="327380"/>
              <a:ext cx="48895" cy="267335"/>
            </a:xfrm>
            <a:custGeom>
              <a:avLst/>
              <a:gdLst/>
              <a:ahLst/>
              <a:cxnLst/>
              <a:rect l="l" t="t" r="r" b="b"/>
              <a:pathLst>
                <a:path w="48894" h="267334">
                  <a:moveTo>
                    <a:pt x="31850" y="47166"/>
                  </a:moveTo>
                  <a:lnTo>
                    <a:pt x="16360" y="47166"/>
                  </a:lnTo>
                  <a:lnTo>
                    <a:pt x="10355" y="44874"/>
                  </a:lnTo>
                  <a:lnTo>
                    <a:pt x="6178" y="40291"/>
                  </a:lnTo>
                  <a:lnTo>
                    <a:pt x="2059" y="35650"/>
                  </a:lnTo>
                  <a:lnTo>
                    <a:pt x="21" y="30226"/>
                  </a:lnTo>
                  <a:lnTo>
                    <a:pt x="0" y="17288"/>
                  </a:lnTo>
                  <a:lnTo>
                    <a:pt x="2059" y="11690"/>
                  </a:lnTo>
                  <a:lnTo>
                    <a:pt x="10355" y="2349"/>
                  </a:lnTo>
                  <a:lnTo>
                    <a:pt x="16360" y="0"/>
                  </a:lnTo>
                  <a:lnTo>
                    <a:pt x="31850" y="0"/>
                  </a:lnTo>
                  <a:lnTo>
                    <a:pt x="37825" y="2349"/>
                  </a:lnTo>
                  <a:lnTo>
                    <a:pt x="42119" y="7048"/>
                  </a:lnTo>
                  <a:lnTo>
                    <a:pt x="46412" y="11690"/>
                  </a:lnTo>
                  <a:lnTo>
                    <a:pt x="48558" y="17288"/>
                  </a:lnTo>
                  <a:lnTo>
                    <a:pt x="48558" y="30226"/>
                  </a:lnTo>
                  <a:lnTo>
                    <a:pt x="46412" y="35708"/>
                  </a:lnTo>
                  <a:lnTo>
                    <a:pt x="37825" y="44874"/>
                  </a:lnTo>
                  <a:lnTo>
                    <a:pt x="31850" y="47166"/>
                  </a:lnTo>
                  <a:close/>
                </a:path>
                <a:path w="48894" h="267334">
                  <a:moveTo>
                    <a:pt x="45252" y="267334"/>
                  </a:moveTo>
                  <a:lnTo>
                    <a:pt x="2436" y="267334"/>
                  </a:lnTo>
                  <a:lnTo>
                    <a:pt x="2436" y="68574"/>
                  </a:lnTo>
                  <a:lnTo>
                    <a:pt x="45252" y="68574"/>
                  </a:lnTo>
                  <a:lnTo>
                    <a:pt x="45252" y="267334"/>
                  </a:lnTo>
                  <a:close/>
                </a:path>
              </a:pathLst>
            </a:custGeom>
            <a:solidFill>
              <a:srgbClr val="45B0FA"/>
            </a:solidFill>
          </p:spPr>
          <p:txBody>
            <a:bodyPr wrap="square" lIns="0" tIns="0" rIns="0" bIns="0" rtlCol="0"/>
            <a:lstStyle/>
            <a:p>
              <a:endParaRPr/>
            </a:p>
          </p:txBody>
        </p:sp>
        <p:pic>
          <p:nvPicPr>
            <p:cNvPr id="11" name="object 11"/>
            <p:cNvPicPr/>
            <p:nvPr/>
          </p:nvPicPr>
          <p:blipFill>
            <a:blip r:embed="rId4" cstate="print"/>
            <a:stretch>
              <a:fillRect/>
            </a:stretch>
          </p:blipFill>
          <p:spPr>
            <a:xfrm>
              <a:off x="3073528" y="392474"/>
              <a:ext cx="160296" cy="205722"/>
            </a:xfrm>
            <a:prstGeom prst="rect">
              <a:avLst/>
            </a:prstGeom>
          </p:spPr>
        </p:pic>
      </p:grpSp>
      <p:sp>
        <p:nvSpPr>
          <p:cNvPr id="17" name="TextBox 16">
            <a:extLst>
              <a:ext uri="{FF2B5EF4-FFF2-40B4-BE49-F238E27FC236}">
                <a16:creationId xmlns:a16="http://schemas.microsoft.com/office/drawing/2014/main" id="{24FF8BA8-115B-7A6F-C364-FBD2B8E4E5F3}"/>
              </a:ext>
            </a:extLst>
          </p:cNvPr>
          <p:cNvSpPr txBox="1"/>
          <p:nvPr/>
        </p:nvSpPr>
        <p:spPr>
          <a:xfrm>
            <a:off x="165101" y="800100"/>
            <a:ext cx="10528300" cy="1754326"/>
          </a:xfrm>
          <a:prstGeom prst="rect">
            <a:avLst/>
          </a:prstGeom>
          <a:noFill/>
        </p:spPr>
        <p:txBody>
          <a:bodyPr wrap="square">
            <a:spAutoFit/>
          </a:bodyPr>
          <a:lstStyle/>
          <a:p>
            <a:pPr algn="just"/>
            <a:r>
              <a:rPr lang="en-US" sz="1800" b="1" dirty="0">
                <a:solidFill>
                  <a:srgbClr val="002060"/>
                </a:solidFill>
              </a:rPr>
              <a:t>‣ Threats</a:t>
            </a:r>
          </a:p>
          <a:p>
            <a:pPr algn="just"/>
            <a:r>
              <a:rPr lang="en-US" sz="1800" dirty="0"/>
              <a:t>Changes in digital content licensing laws and regulations around music streaming could impact our ability to legally provide certain features.</a:t>
            </a:r>
          </a:p>
          <a:p>
            <a:pPr algn="just"/>
            <a:r>
              <a:rPr lang="en-US" sz="1800" dirty="0"/>
              <a:t>‣ Additionally, evolving data privacy laws may require us to update how we handle user data. Users also increasingly expect seamless integration with their social media and smart devices, which could pose a challenge if we do not adapt to these trends.</a:t>
            </a:r>
          </a:p>
        </p:txBody>
      </p:sp>
    </p:spTree>
    <p:extLst>
      <p:ext uri="{BB962C8B-B14F-4D97-AF65-F5344CB8AC3E}">
        <p14:creationId xmlns:p14="http://schemas.microsoft.com/office/powerpoint/2010/main" val="850446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85546" y="327393"/>
            <a:ext cx="257175" cy="271145"/>
          </a:xfrm>
          <a:custGeom>
            <a:avLst/>
            <a:gdLst/>
            <a:ahLst/>
            <a:cxnLst/>
            <a:rect l="l" t="t" r="r" b="b"/>
            <a:pathLst>
              <a:path w="257175" h="271145">
                <a:moveTo>
                  <a:pt x="171615" y="193535"/>
                </a:moveTo>
                <a:lnTo>
                  <a:pt x="158991" y="153149"/>
                </a:lnTo>
                <a:lnTo>
                  <a:pt x="156591" y="150025"/>
                </a:lnTo>
                <a:lnTo>
                  <a:pt x="152895" y="145186"/>
                </a:lnTo>
                <a:lnTo>
                  <a:pt x="147053" y="138861"/>
                </a:lnTo>
                <a:lnTo>
                  <a:pt x="141376" y="134099"/>
                </a:lnTo>
                <a:lnTo>
                  <a:pt x="136017" y="131051"/>
                </a:lnTo>
                <a:lnTo>
                  <a:pt x="140131" y="128409"/>
                </a:lnTo>
                <a:lnTo>
                  <a:pt x="144614" y="124218"/>
                </a:lnTo>
                <a:lnTo>
                  <a:pt x="149479" y="118491"/>
                </a:lnTo>
                <a:lnTo>
                  <a:pt x="153225" y="113296"/>
                </a:lnTo>
                <a:lnTo>
                  <a:pt x="154736" y="111213"/>
                </a:lnTo>
                <a:lnTo>
                  <a:pt x="159524" y="102857"/>
                </a:lnTo>
                <a:lnTo>
                  <a:pt x="162953" y="93980"/>
                </a:lnTo>
                <a:lnTo>
                  <a:pt x="165011" y="84582"/>
                </a:lnTo>
                <a:lnTo>
                  <a:pt x="165696" y="74663"/>
                </a:lnTo>
                <a:lnTo>
                  <a:pt x="164274" y="57835"/>
                </a:lnTo>
                <a:lnTo>
                  <a:pt x="142900" y="19481"/>
                </a:lnTo>
                <a:lnTo>
                  <a:pt x="128803" y="10083"/>
                </a:lnTo>
                <a:lnTo>
                  <a:pt x="128803" y="192836"/>
                </a:lnTo>
                <a:lnTo>
                  <a:pt x="128092" y="202107"/>
                </a:lnTo>
                <a:lnTo>
                  <a:pt x="95427" y="233248"/>
                </a:lnTo>
                <a:lnTo>
                  <a:pt x="85813" y="233908"/>
                </a:lnTo>
                <a:lnTo>
                  <a:pt x="76187" y="233248"/>
                </a:lnTo>
                <a:lnTo>
                  <a:pt x="45491" y="210261"/>
                </a:lnTo>
                <a:lnTo>
                  <a:pt x="42646" y="192836"/>
                </a:lnTo>
                <a:lnTo>
                  <a:pt x="43357" y="183756"/>
                </a:lnTo>
                <a:lnTo>
                  <a:pt x="67602" y="152996"/>
                </a:lnTo>
                <a:lnTo>
                  <a:pt x="85458" y="150025"/>
                </a:lnTo>
                <a:lnTo>
                  <a:pt x="94627" y="150761"/>
                </a:lnTo>
                <a:lnTo>
                  <a:pt x="125793" y="175590"/>
                </a:lnTo>
                <a:lnTo>
                  <a:pt x="128803" y="192836"/>
                </a:lnTo>
                <a:lnTo>
                  <a:pt x="128803" y="10083"/>
                </a:lnTo>
                <a:lnTo>
                  <a:pt x="123050" y="7505"/>
                </a:lnTo>
                <a:lnTo>
                  <a:pt x="123050" y="75184"/>
                </a:lnTo>
                <a:lnTo>
                  <a:pt x="122415" y="83477"/>
                </a:lnTo>
                <a:lnTo>
                  <a:pt x="93789" y="112661"/>
                </a:lnTo>
                <a:lnTo>
                  <a:pt x="85813" y="113296"/>
                </a:lnTo>
                <a:lnTo>
                  <a:pt x="77749" y="112661"/>
                </a:lnTo>
                <a:lnTo>
                  <a:pt x="49199" y="83477"/>
                </a:lnTo>
                <a:lnTo>
                  <a:pt x="48564" y="75184"/>
                </a:lnTo>
                <a:lnTo>
                  <a:pt x="49199" y="66738"/>
                </a:lnTo>
                <a:lnTo>
                  <a:pt x="77647" y="37528"/>
                </a:lnTo>
                <a:lnTo>
                  <a:pt x="85636" y="36893"/>
                </a:lnTo>
                <a:lnTo>
                  <a:pt x="93624" y="37566"/>
                </a:lnTo>
                <a:lnTo>
                  <a:pt x="122415" y="67132"/>
                </a:lnTo>
                <a:lnTo>
                  <a:pt x="123050" y="75184"/>
                </a:lnTo>
                <a:lnTo>
                  <a:pt x="123050" y="7505"/>
                </a:lnTo>
                <a:lnTo>
                  <a:pt x="117182" y="4864"/>
                </a:lnTo>
                <a:lnTo>
                  <a:pt x="102133" y="1206"/>
                </a:lnTo>
                <a:lnTo>
                  <a:pt x="85636" y="0"/>
                </a:lnTo>
                <a:lnTo>
                  <a:pt x="69215" y="1206"/>
                </a:lnTo>
                <a:lnTo>
                  <a:pt x="28549" y="19481"/>
                </a:lnTo>
                <a:lnTo>
                  <a:pt x="7175" y="57835"/>
                </a:lnTo>
                <a:lnTo>
                  <a:pt x="5753" y="74663"/>
                </a:lnTo>
                <a:lnTo>
                  <a:pt x="6426" y="84582"/>
                </a:lnTo>
                <a:lnTo>
                  <a:pt x="26377" y="124218"/>
                </a:lnTo>
                <a:lnTo>
                  <a:pt x="34988" y="131140"/>
                </a:lnTo>
                <a:lnTo>
                  <a:pt x="29679" y="134175"/>
                </a:lnTo>
                <a:lnTo>
                  <a:pt x="3073" y="171996"/>
                </a:lnTo>
                <a:lnTo>
                  <a:pt x="0" y="193535"/>
                </a:lnTo>
                <a:lnTo>
                  <a:pt x="1562" y="211112"/>
                </a:lnTo>
                <a:lnTo>
                  <a:pt x="24892" y="250875"/>
                </a:lnTo>
                <a:lnTo>
                  <a:pt x="68529" y="269570"/>
                </a:lnTo>
                <a:lnTo>
                  <a:pt x="85813" y="270814"/>
                </a:lnTo>
                <a:lnTo>
                  <a:pt x="103085" y="269570"/>
                </a:lnTo>
                <a:lnTo>
                  <a:pt x="146634" y="250875"/>
                </a:lnTo>
                <a:lnTo>
                  <a:pt x="161023" y="233908"/>
                </a:lnTo>
                <a:lnTo>
                  <a:pt x="165366" y="226542"/>
                </a:lnTo>
                <a:lnTo>
                  <a:pt x="170053" y="211112"/>
                </a:lnTo>
                <a:lnTo>
                  <a:pt x="171615" y="193535"/>
                </a:lnTo>
                <a:close/>
              </a:path>
              <a:path w="257175" h="271145">
                <a:moveTo>
                  <a:pt x="256552" y="238264"/>
                </a:moveTo>
                <a:lnTo>
                  <a:pt x="254342" y="232460"/>
                </a:lnTo>
                <a:lnTo>
                  <a:pt x="245579" y="222770"/>
                </a:lnTo>
                <a:lnTo>
                  <a:pt x="239382" y="220332"/>
                </a:lnTo>
                <a:lnTo>
                  <a:pt x="223253" y="220332"/>
                </a:lnTo>
                <a:lnTo>
                  <a:pt x="217017" y="222770"/>
                </a:lnTo>
                <a:lnTo>
                  <a:pt x="208254" y="232460"/>
                </a:lnTo>
                <a:lnTo>
                  <a:pt x="206082" y="238264"/>
                </a:lnTo>
                <a:lnTo>
                  <a:pt x="206082" y="245046"/>
                </a:lnTo>
                <a:lnTo>
                  <a:pt x="206082" y="251726"/>
                </a:lnTo>
                <a:lnTo>
                  <a:pt x="208280" y="257467"/>
                </a:lnTo>
                <a:lnTo>
                  <a:pt x="217093" y="267042"/>
                </a:lnTo>
                <a:lnTo>
                  <a:pt x="223304" y="269417"/>
                </a:lnTo>
                <a:lnTo>
                  <a:pt x="239318" y="269417"/>
                </a:lnTo>
                <a:lnTo>
                  <a:pt x="245529" y="267042"/>
                </a:lnTo>
                <a:lnTo>
                  <a:pt x="254342" y="257467"/>
                </a:lnTo>
                <a:lnTo>
                  <a:pt x="256552" y="251726"/>
                </a:lnTo>
                <a:lnTo>
                  <a:pt x="256552" y="238264"/>
                </a:lnTo>
                <a:close/>
              </a:path>
            </a:pathLst>
          </a:custGeom>
          <a:solidFill>
            <a:srgbClr val="45B0FA"/>
          </a:solidFill>
        </p:spPr>
        <p:txBody>
          <a:bodyPr wrap="square" lIns="0" tIns="0" rIns="0" bIns="0" rtlCol="0"/>
          <a:lstStyle/>
          <a:p>
            <a:endParaRPr/>
          </a:p>
        </p:txBody>
      </p:sp>
      <p:sp>
        <p:nvSpPr>
          <p:cNvPr id="3" name="object 3"/>
          <p:cNvSpPr/>
          <p:nvPr/>
        </p:nvSpPr>
        <p:spPr>
          <a:xfrm>
            <a:off x="774192" y="330402"/>
            <a:ext cx="817880" cy="264795"/>
          </a:xfrm>
          <a:custGeom>
            <a:avLst/>
            <a:gdLst/>
            <a:ahLst/>
            <a:cxnLst/>
            <a:rect l="l" t="t" r="r" b="b"/>
            <a:pathLst>
              <a:path w="817880" h="264795">
                <a:moveTo>
                  <a:pt x="192849" y="82969"/>
                </a:moveTo>
                <a:lnTo>
                  <a:pt x="191325" y="65747"/>
                </a:lnTo>
                <a:lnTo>
                  <a:pt x="186740" y="50139"/>
                </a:lnTo>
                <a:lnTo>
                  <a:pt x="180340" y="38404"/>
                </a:lnTo>
                <a:lnTo>
                  <a:pt x="179095" y="36118"/>
                </a:lnTo>
                <a:lnTo>
                  <a:pt x="168389" y="23698"/>
                </a:lnTo>
                <a:lnTo>
                  <a:pt x="154863" y="13538"/>
                </a:lnTo>
                <a:lnTo>
                  <a:pt x="148818" y="10820"/>
                </a:lnTo>
                <a:lnTo>
                  <a:pt x="148818" y="83312"/>
                </a:lnTo>
                <a:lnTo>
                  <a:pt x="148107" y="92595"/>
                </a:lnTo>
                <a:lnTo>
                  <a:pt x="122034" y="124129"/>
                </a:lnTo>
                <a:lnTo>
                  <a:pt x="98691" y="127165"/>
                </a:lnTo>
                <a:lnTo>
                  <a:pt x="44043" y="127165"/>
                </a:lnTo>
                <a:lnTo>
                  <a:pt x="44043" y="38404"/>
                </a:lnTo>
                <a:lnTo>
                  <a:pt x="98691" y="38404"/>
                </a:lnTo>
                <a:lnTo>
                  <a:pt x="137325" y="52070"/>
                </a:lnTo>
                <a:lnTo>
                  <a:pt x="148818" y="83312"/>
                </a:lnTo>
                <a:lnTo>
                  <a:pt x="148818" y="10820"/>
                </a:lnTo>
                <a:lnTo>
                  <a:pt x="138747" y="6273"/>
                </a:lnTo>
                <a:lnTo>
                  <a:pt x="120015" y="1917"/>
                </a:lnTo>
                <a:lnTo>
                  <a:pt x="98691" y="469"/>
                </a:lnTo>
                <a:lnTo>
                  <a:pt x="0" y="469"/>
                </a:lnTo>
                <a:lnTo>
                  <a:pt x="0" y="264325"/>
                </a:lnTo>
                <a:lnTo>
                  <a:pt x="44043" y="264325"/>
                </a:lnTo>
                <a:lnTo>
                  <a:pt x="44043" y="164934"/>
                </a:lnTo>
                <a:lnTo>
                  <a:pt x="98691" y="164934"/>
                </a:lnTo>
                <a:lnTo>
                  <a:pt x="138671" y="159588"/>
                </a:lnTo>
                <a:lnTo>
                  <a:pt x="179044" y="131686"/>
                </a:lnTo>
                <a:lnTo>
                  <a:pt x="181508" y="127165"/>
                </a:lnTo>
                <a:lnTo>
                  <a:pt x="186715" y="117640"/>
                </a:lnTo>
                <a:lnTo>
                  <a:pt x="191312" y="101396"/>
                </a:lnTo>
                <a:lnTo>
                  <a:pt x="192849" y="82969"/>
                </a:lnTo>
                <a:close/>
              </a:path>
              <a:path w="817880" h="264795">
                <a:moveTo>
                  <a:pt x="394220" y="226060"/>
                </a:moveTo>
                <a:lnTo>
                  <a:pt x="266814" y="226060"/>
                </a:lnTo>
                <a:lnTo>
                  <a:pt x="266814" y="147320"/>
                </a:lnTo>
                <a:lnTo>
                  <a:pt x="376466" y="147320"/>
                </a:lnTo>
                <a:lnTo>
                  <a:pt x="376466" y="109220"/>
                </a:lnTo>
                <a:lnTo>
                  <a:pt x="266814" y="109220"/>
                </a:lnTo>
                <a:lnTo>
                  <a:pt x="266814" y="38100"/>
                </a:lnTo>
                <a:lnTo>
                  <a:pt x="392480" y="38100"/>
                </a:lnTo>
                <a:lnTo>
                  <a:pt x="392480" y="0"/>
                </a:lnTo>
                <a:lnTo>
                  <a:pt x="222783" y="0"/>
                </a:lnTo>
                <a:lnTo>
                  <a:pt x="222783" y="38100"/>
                </a:lnTo>
                <a:lnTo>
                  <a:pt x="222783" y="109220"/>
                </a:lnTo>
                <a:lnTo>
                  <a:pt x="222783" y="147320"/>
                </a:lnTo>
                <a:lnTo>
                  <a:pt x="222783" y="226060"/>
                </a:lnTo>
                <a:lnTo>
                  <a:pt x="222783" y="264160"/>
                </a:lnTo>
                <a:lnTo>
                  <a:pt x="394220" y="264160"/>
                </a:lnTo>
                <a:lnTo>
                  <a:pt x="394220" y="226060"/>
                </a:lnTo>
                <a:close/>
              </a:path>
              <a:path w="817880" h="264795">
                <a:moveTo>
                  <a:pt x="617689" y="255701"/>
                </a:moveTo>
                <a:lnTo>
                  <a:pt x="565683" y="161632"/>
                </a:lnTo>
                <a:lnTo>
                  <a:pt x="560438" y="152146"/>
                </a:lnTo>
                <a:lnTo>
                  <a:pt x="569366" y="147878"/>
                </a:lnTo>
                <a:lnTo>
                  <a:pt x="577710" y="142113"/>
                </a:lnTo>
                <a:lnTo>
                  <a:pt x="585470" y="134861"/>
                </a:lnTo>
                <a:lnTo>
                  <a:pt x="592632" y="126123"/>
                </a:lnTo>
                <a:lnTo>
                  <a:pt x="594004" y="123863"/>
                </a:lnTo>
                <a:lnTo>
                  <a:pt x="598652" y="116205"/>
                </a:lnTo>
                <a:lnTo>
                  <a:pt x="602945" y="105498"/>
                </a:lnTo>
                <a:lnTo>
                  <a:pt x="605523" y="94018"/>
                </a:lnTo>
                <a:lnTo>
                  <a:pt x="606386" y="81749"/>
                </a:lnTo>
                <a:lnTo>
                  <a:pt x="604837" y="63157"/>
                </a:lnTo>
                <a:lnTo>
                  <a:pt x="581672" y="21348"/>
                </a:lnTo>
                <a:lnTo>
                  <a:pt x="562521" y="9969"/>
                </a:lnTo>
                <a:lnTo>
                  <a:pt x="562521" y="81749"/>
                </a:lnTo>
                <a:lnTo>
                  <a:pt x="561759" y="90170"/>
                </a:lnTo>
                <a:lnTo>
                  <a:pt x="535063" y="120802"/>
                </a:lnTo>
                <a:lnTo>
                  <a:pt x="513448" y="123863"/>
                </a:lnTo>
                <a:lnTo>
                  <a:pt x="467321" y="123863"/>
                </a:lnTo>
                <a:lnTo>
                  <a:pt x="467321" y="38404"/>
                </a:lnTo>
                <a:lnTo>
                  <a:pt x="512394" y="38404"/>
                </a:lnTo>
                <a:lnTo>
                  <a:pt x="550862" y="50241"/>
                </a:lnTo>
                <a:lnTo>
                  <a:pt x="562521" y="81749"/>
                </a:lnTo>
                <a:lnTo>
                  <a:pt x="562521" y="9969"/>
                </a:lnTo>
                <a:lnTo>
                  <a:pt x="551992" y="5689"/>
                </a:lnTo>
                <a:lnTo>
                  <a:pt x="533438" y="1765"/>
                </a:lnTo>
                <a:lnTo>
                  <a:pt x="512394" y="469"/>
                </a:lnTo>
                <a:lnTo>
                  <a:pt x="423291" y="469"/>
                </a:lnTo>
                <a:lnTo>
                  <a:pt x="423291" y="264325"/>
                </a:lnTo>
                <a:lnTo>
                  <a:pt x="467321" y="264325"/>
                </a:lnTo>
                <a:lnTo>
                  <a:pt x="467321" y="161632"/>
                </a:lnTo>
                <a:lnTo>
                  <a:pt x="518490" y="161632"/>
                </a:lnTo>
                <a:lnTo>
                  <a:pt x="573493" y="264325"/>
                </a:lnTo>
                <a:lnTo>
                  <a:pt x="617689" y="264325"/>
                </a:lnTo>
                <a:lnTo>
                  <a:pt x="617689" y="255701"/>
                </a:lnTo>
                <a:close/>
              </a:path>
              <a:path w="817880" h="264795">
                <a:moveTo>
                  <a:pt x="817676" y="0"/>
                </a:moveTo>
                <a:lnTo>
                  <a:pt x="611428" y="0"/>
                </a:lnTo>
                <a:lnTo>
                  <a:pt x="611428" y="38100"/>
                </a:lnTo>
                <a:lnTo>
                  <a:pt x="692708" y="38100"/>
                </a:lnTo>
                <a:lnTo>
                  <a:pt x="692708" y="264160"/>
                </a:lnTo>
                <a:lnTo>
                  <a:pt x="736219" y="264160"/>
                </a:lnTo>
                <a:lnTo>
                  <a:pt x="736219" y="38100"/>
                </a:lnTo>
                <a:lnTo>
                  <a:pt x="817676" y="38100"/>
                </a:lnTo>
                <a:lnTo>
                  <a:pt x="817676" y="0"/>
                </a:lnTo>
                <a:close/>
              </a:path>
            </a:pathLst>
          </a:custGeom>
          <a:solidFill>
            <a:srgbClr val="45B0FA"/>
          </a:solidFill>
        </p:spPr>
        <p:txBody>
          <a:bodyPr wrap="square" lIns="0" tIns="0" rIns="0" bIns="0" rtlCol="0"/>
          <a:lstStyle/>
          <a:p>
            <a:endParaRPr/>
          </a:p>
        </p:txBody>
      </p:sp>
      <p:grpSp>
        <p:nvGrpSpPr>
          <p:cNvPr id="4" name="object 4"/>
          <p:cNvGrpSpPr/>
          <p:nvPr/>
        </p:nvGrpSpPr>
        <p:grpSpPr>
          <a:xfrm>
            <a:off x="1698563" y="316938"/>
            <a:ext cx="848994" cy="281305"/>
            <a:chOff x="1698563" y="316938"/>
            <a:chExt cx="848994" cy="281305"/>
          </a:xfrm>
        </p:grpSpPr>
        <p:sp>
          <p:nvSpPr>
            <p:cNvPr id="5" name="object 5"/>
            <p:cNvSpPr/>
            <p:nvPr/>
          </p:nvSpPr>
          <p:spPr>
            <a:xfrm>
              <a:off x="1698561" y="316940"/>
              <a:ext cx="396240" cy="281305"/>
            </a:xfrm>
            <a:custGeom>
              <a:avLst/>
              <a:gdLst/>
              <a:ahLst/>
              <a:cxnLst/>
              <a:rect l="l" t="t" r="r" b="b"/>
              <a:pathLst>
                <a:path w="396239" h="281305">
                  <a:moveTo>
                    <a:pt x="205981" y="186753"/>
                  </a:moveTo>
                  <a:lnTo>
                    <a:pt x="162293" y="186753"/>
                  </a:lnTo>
                  <a:lnTo>
                    <a:pt x="159448" y="200583"/>
                  </a:lnTo>
                  <a:lnTo>
                    <a:pt x="155727" y="212407"/>
                  </a:lnTo>
                  <a:lnTo>
                    <a:pt x="129286" y="240118"/>
                  </a:lnTo>
                  <a:lnTo>
                    <a:pt x="104076" y="243497"/>
                  </a:lnTo>
                  <a:lnTo>
                    <a:pt x="89674" y="241960"/>
                  </a:lnTo>
                  <a:lnTo>
                    <a:pt x="58559" y="219036"/>
                  </a:lnTo>
                  <a:lnTo>
                    <a:pt x="44780" y="175818"/>
                  </a:lnTo>
                  <a:lnTo>
                    <a:pt x="43853" y="158559"/>
                  </a:lnTo>
                  <a:lnTo>
                    <a:pt x="43853" y="132969"/>
                  </a:lnTo>
                  <a:lnTo>
                    <a:pt x="52908" y="83794"/>
                  </a:lnTo>
                  <a:lnTo>
                    <a:pt x="79819" y="54127"/>
                  </a:lnTo>
                  <a:lnTo>
                    <a:pt x="107035" y="48387"/>
                  </a:lnTo>
                  <a:lnTo>
                    <a:pt x="119583" y="49263"/>
                  </a:lnTo>
                  <a:lnTo>
                    <a:pt x="151460" y="70243"/>
                  </a:lnTo>
                  <a:lnTo>
                    <a:pt x="162204" y="105651"/>
                  </a:lnTo>
                  <a:lnTo>
                    <a:pt x="205892" y="105651"/>
                  </a:lnTo>
                  <a:lnTo>
                    <a:pt x="196342" y="65646"/>
                  </a:lnTo>
                  <a:lnTo>
                    <a:pt x="163182" y="24587"/>
                  </a:lnTo>
                  <a:lnTo>
                    <a:pt x="107035" y="10452"/>
                  </a:lnTo>
                  <a:lnTo>
                    <a:pt x="83604" y="12560"/>
                  </a:lnTo>
                  <a:lnTo>
                    <a:pt x="44488" y="29489"/>
                  </a:lnTo>
                  <a:lnTo>
                    <a:pt x="16192" y="62560"/>
                  </a:lnTo>
                  <a:lnTo>
                    <a:pt x="1790" y="107073"/>
                  </a:lnTo>
                  <a:lnTo>
                    <a:pt x="0" y="133324"/>
                  </a:lnTo>
                  <a:lnTo>
                    <a:pt x="0" y="160477"/>
                  </a:lnTo>
                  <a:lnTo>
                    <a:pt x="7505" y="209511"/>
                  </a:lnTo>
                  <a:lnTo>
                    <a:pt x="28968" y="248018"/>
                  </a:lnTo>
                  <a:lnTo>
                    <a:pt x="61976" y="272948"/>
                  </a:lnTo>
                  <a:lnTo>
                    <a:pt x="104076" y="281266"/>
                  </a:lnTo>
                  <a:lnTo>
                    <a:pt x="126517" y="279679"/>
                  </a:lnTo>
                  <a:lnTo>
                    <a:pt x="162763" y="266966"/>
                  </a:lnTo>
                  <a:lnTo>
                    <a:pt x="196278" y="225831"/>
                  </a:lnTo>
                  <a:lnTo>
                    <a:pt x="205981" y="186753"/>
                  </a:lnTo>
                  <a:close/>
                </a:path>
                <a:path w="396239" h="281305">
                  <a:moveTo>
                    <a:pt x="396125" y="148285"/>
                  </a:moveTo>
                  <a:lnTo>
                    <a:pt x="385927" y="102362"/>
                  </a:lnTo>
                  <a:lnTo>
                    <a:pt x="344639" y="76593"/>
                  </a:lnTo>
                  <a:lnTo>
                    <a:pt x="330504" y="75539"/>
                  </a:lnTo>
                  <a:lnTo>
                    <a:pt x="313664" y="76581"/>
                  </a:lnTo>
                  <a:lnTo>
                    <a:pt x="299656" y="79692"/>
                  </a:lnTo>
                  <a:lnTo>
                    <a:pt x="288505" y="84886"/>
                  </a:lnTo>
                  <a:lnTo>
                    <a:pt x="280212" y="92163"/>
                  </a:lnTo>
                  <a:lnTo>
                    <a:pt x="280212" y="0"/>
                  </a:lnTo>
                  <a:lnTo>
                    <a:pt x="237566" y="0"/>
                  </a:lnTo>
                  <a:lnTo>
                    <a:pt x="237566" y="277787"/>
                  </a:lnTo>
                  <a:lnTo>
                    <a:pt x="280212" y="277787"/>
                  </a:lnTo>
                  <a:lnTo>
                    <a:pt x="280212" y="139242"/>
                  </a:lnTo>
                  <a:lnTo>
                    <a:pt x="283984" y="131813"/>
                  </a:lnTo>
                  <a:lnTo>
                    <a:pt x="320941" y="113131"/>
                  </a:lnTo>
                  <a:lnTo>
                    <a:pt x="328523" y="113626"/>
                  </a:lnTo>
                  <a:lnTo>
                    <a:pt x="353314" y="148818"/>
                  </a:lnTo>
                  <a:lnTo>
                    <a:pt x="353314" y="277787"/>
                  </a:lnTo>
                  <a:lnTo>
                    <a:pt x="396125" y="277787"/>
                  </a:lnTo>
                  <a:lnTo>
                    <a:pt x="396125" y="148285"/>
                  </a:lnTo>
                  <a:close/>
                </a:path>
              </a:pathLst>
            </a:custGeom>
            <a:solidFill>
              <a:srgbClr val="45B0FA"/>
            </a:solidFill>
          </p:spPr>
          <p:txBody>
            <a:bodyPr wrap="square" lIns="0" tIns="0" rIns="0" bIns="0" rtlCol="0"/>
            <a:lstStyle/>
            <a:p>
              <a:endParaRPr/>
            </a:p>
          </p:txBody>
        </p:sp>
        <p:pic>
          <p:nvPicPr>
            <p:cNvPr id="6" name="object 6"/>
            <p:cNvPicPr/>
            <p:nvPr/>
          </p:nvPicPr>
          <p:blipFill>
            <a:blip r:embed="rId2" cstate="print"/>
            <a:stretch>
              <a:fillRect/>
            </a:stretch>
          </p:blipFill>
          <p:spPr>
            <a:xfrm>
              <a:off x="2131068" y="392474"/>
              <a:ext cx="165866" cy="205722"/>
            </a:xfrm>
            <a:prstGeom prst="rect">
              <a:avLst/>
            </a:prstGeom>
          </p:spPr>
        </p:pic>
        <p:sp>
          <p:nvSpPr>
            <p:cNvPr id="7" name="object 7"/>
            <p:cNvSpPr/>
            <p:nvPr/>
          </p:nvSpPr>
          <p:spPr>
            <a:xfrm>
              <a:off x="2325992" y="350189"/>
              <a:ext cx="221615" cy="248285"/>
            </a:xfrm>
            <a:custGeom>
              <a:avLst/>
              <a:gdLst/>
              <a:ahLst/>
              <a:cxnLst/>
              <a:rect l="l" t="t" r="r" b="b"/>
              <a:pathLst>
                <a:path w="221614" h="248284">
                  <a:moveTo>
                    <a:pt x="101473" y="46647"/>
                  </a:moveTo>
                  <a:lnTo>
                    <a:pt x="95262" y="43738"/>
                  </a:lnTo>
                  <a:lnTo>
                    <a:pt x="88760" y="42291"/>
                  </a:lnTo>
                  <a:lnTo>
                    <a:pt x="81978" y="42291"/>
                  </a:lnTo>
                  <a:lnTo>
                    <a:pt x="67437" y="43091"/>
                  </a:lnTo>
                  <a:lnTo>
                    <a:pt x="55918" y="45491"/>
                  </a:lnTo>
                  <a:lnTo>
                    <a:pt x="47421" y="49491"/>
                  </a:lnTo>
                  <a:lnTo>
                    <a:pt x="41948" y="55079"/>
                  </a:lnTo>
                  <a:lnTo>
                    <a:pt x="41592" y="45770"/>
                  </a:lnTo>
                  <a:lnTo>
                    <a:pt x="0" y="45770"/>
                  </a:lnTo>
                  <a:lnTo>
                    <a:pt x="0" y="244538"/>
                  </a:lnTo>
                  <a:lnTo>
                    <a:pt x="42646" y="244538"/>
                  </a:lnTo>
                  <a:lnTo>
                    <a:pt x="42646" y="106692"/>
                  </a:lnTo>
                  <a:lnTo>
                    <a:pt x="48653" y="96634"/>
                  </a:lnTo>
                  <a:lnTo>
                    <a:pt x="56959" y="89458"/>
                  </a:lnTo>
                  <a:lnTo>
                    <a:pt x="67538" y="85153"/>
                  </a:lnTo>
                  <a:lnTo>
                    <a:pt x="80416" y="83718"/>
                  </a:lnTo>
                  <a:lnTo>
                    <a:pt x="85750" y="83718"/>
                  </a:lnTo>
                  <a:lnTo>
                    <a:pt x="92710" y="84556"/>
                  </a:lnTo>
                  <a:lnTo>
                    <a:pt x="101295" y="86233"/>
                  </a:lnTo>
                  <a:lnTo>
                    <a:pt x="101473" y="46647"/>
                  </a:lnTo>
                  <a:close/>
                </a:path>
                <a:path w="221614" h="248284">
                  <a:moveTo>
                    <a:pt x="221386" y="243141"/>
                  </a:moveTo>
                  <a:lnTo>
                    <a:pt x="221208" y="206502"/>
                  </a:lnTo>
                  <a:lnTo>
                    <a:pt x="211289" y="208762"/>
                  </a:lnTo>
                  <a:lnTo>
                    <a:pt x="204508" y="209892"/>
                  </a:lnTo>
                  <a:lnTo>
                    <a:pt x="196443" y="209892"/>
                  </a:lnTo>
                  <a:lnTo>
                    <a:pt x="192760" y="208965"/>
                  </a:lnTo>
                  <a:lnTo>
                    <a:pt x="186842" y="205193"/>
                  </a:lnTo>
                  <a:lnTo>
                    <a:pt x="185356" y="200380"/>
                  </a:lnTo>
                  <a:lnTo>
                    <a:pt x="185356" y="80924"/>
                  </a:lnTo>
                  <a:lnTo>
                    <a:pt x="220522" y="80924"/>
                  </a:lnTo>
                  <a:lnTo>
                    <a:pt x="220522" y="45770"/>
                  </a:lnTo>
                  <a:lnTo>
                    <a:pt x="185356" y="45770"/>
                  </a:lnTo>
                  <a:lnTo>
                    <a:pt x="185356" y="0"/>
                  </a:lnTo>
                  <a:lnTo>
                    <a:pt x="142722" y="0"/>
                  </a:lnTo>
                  <a:lnTo>
                    <a:pt x="142722" y="45770"/>
                  </a:lnTo>
                  <a:lnTo>
                    <a:pt x="108254" y="45770"/>
                  </a:lnTo>
                  <a:lnTo>
                    <a:pt x="108254" y="80924"/>
                  </a:lnTo>
                  <a:lnTo>
                    <a:pt x="142722" y="80924"/>
                  </a:lnTo>
                  <a:lnTo>
                    <a:pt x="142722" y="192493"/>
                  </a:lnTo>
                  <a:lnTo>
                    <a:pt x="143611" y="206705"/>
                  </a:lnTo>
                  <a:lnTo>
                    <a:pt x="164604" y="241058"/>
                  </a:lnTo>
                  <a:lnTo>
                    <a:pt x="191274" y="248018"/>
                  </a:lnTo>
                  <a:lnTo>
                    <a:pt x="198678" y="247713"/>
                  </a:lnTo>
                  <a:lnTo>
                    <a:pt x="206159" y="246799"/>
                  </a:lnTo>
                  <a:lnTo>
                    <a:pt x="213728" y="245275"/>
                  </a:lnTo>
                  <a:lnTo>
                    <a:pt x="221386" y="243141"/>
                  </a:lnTo>
                  <a:close/>
                </a:path>
              </a:pathLst>
            </a:custGeom>
            <a:solidFill>
              <a:srgbClr val="45B0FA"/>
            </a:solidFill>
          </p:spPr>
          <p:txBody>
            <a:bodyPr wrap="square" lIns="0" tIns="0" rIns="0" bIns="0" rtlCol="0"/>
            <a:lstStyle/>
            <a:p>
              <a:endParaRPr/>
            </a:p>
          </p:txBody>
        </p:sp>
      </p:grpSp>
      <p:sp>
        <p:nvSpPr>
          <p:cNvPr id="18" name="object 18"/>
          <p:cNvSpPr txBox="1"/>
          <p:nvPr/>
        </p:nvSpPr>
        <p:spPr>
          <a:xfrm>
            <a:off x="2445184" y="5185746"/>
            <a:ext cx="4991735" cy="500380"/>
          </a:xfrm>
          <a:prstGeom prst="rect">
            <a:avLst/>
          </a:prstGeom>
        </p:spPr>
        <p:txBody>
          <a:bodyPr vert="horz" wrap="square" lIns="0" tIns="15875" rIns="0" bIns="0" rtlCol="0">
            <a:spAutoFit/>
          </a:bodyPr>
          <a:lstStyle/>
          <a:p>
            <a:pPr marL="573405">
              <a:lnSpc>
                <a:spcPts val="1850"/>
              </a:lnSpc>
              <a:spcBef>
                <a:spcPts val="125"/>
              </a:spcBef>
            </a:pPr>
            <a:r>
              <a:rPr sz="1550" b="1" u="sng" spc="-25" dirty="0">
                <a:uFill>
                  <a:solidFill>
                    <a:srgbClr val="000000"/>
                  </a:solidFill>
                </a:uFill>
                <a:latin typeface="Roboto Bk"/>
                <a:cs typeface="Roboto Bk"/>
              </a:rPr>
              <a:t>Fig.6</a:t>
            </a:r>
            <a:r>
              <a:rPr sz="1550" b="1" spc="-55" dirty="0">
                <a:latin typeface="Roboto Bk"/>
                <a:cs typeface="Roboto Bk"/>
              </a:rPr>
              <a:t> </a:t>
            </a:r>
            <a:r>
              <a:rPr sz="1550" b="1" u="sng" spc="-5" dirty="0">
                <a:uFill>
                  <a:solidFill>
                    <a:srgbClr val="000000"/>
                  </a:solidFill>
                </a:uFill>
                <a:latin typeface="Roboto Bk"/>
                <a:cs typeface="Roboto Bk"/>
              </a:rPr>
              <a:t>Program</a:t>
            </a:r>
            <a:r>
              <a:rPr sz="1550" b="1" u="sng" spc="-20" dirty="0">
                <a:uFill>
                  <a:solidFill>
                    <a:srgbClr val="000000"/>
                  </a:solidFill>
                </a:uFill>
                <a:latin typeface="Roboto Bk"/>
                <a:cs typeface="Roboto Bk"/>
              </a:rPr>
              <a:t> </a:t>
            </a:r>
            <a:r>
              <a:rPr sz="1550" b="1" u="sng" spc="-10" dirty="0">
                <a:uFill>
                  <a:solidFill>
                    <a:srgbClr val="000000"/>
                  </a:solidFill>
                </a:uFill>
                <a:latin typeface="Roboto Bk"/>
                <a:cs typeface="Roboto Bk"/>
              </a:rPr>
              <a:t>Evaluation</a:t>
            </a:r>
            <a:r>
              <a:rPr sz="1550" b="1" u="sng" spc="-30" dirty="0">
                <a:uFill>
                  <a:solidFill>
                    <a:srgbClr val="000000"/>
                  </a:solidFill>
                </a:uFill>
                <a:latin typeface="Roboto Bk"/>
                <a:cs typeface="Roboto Bk"/>
              </a:rPr>
              <a:t> </a:t>
            </a:r>
            <a:r>
              <a:rPr sz="1550" b="1" u="sng" spc="10" dirty="0">
                <a:uFill>
                  <a:solidFill>
                    <a:srgbClr val="000000"/>
                  </a:solidFill>
                </a:uFill>
                <a:latin typeface="Roboto Bk"/>
                <a:cs typeface="Roboto Bk"/>
              </a:rPr>
              <a:t>Review</a:t>
            </a:r>
            <a:r>
              <a:rPr sz="1550" b="1" u="sng" spc="5" dirty="0">
                <a:uFill>
                  <a:solidFill>
                    <a:srgbClr val="000000"/>
                  </a:solidFill>
                </a:uFill>
                <a:latin typeface="Roboto Bk"/>
                <a:cs typeface="Roboto Bk"/>
              </a:rPr>
              <a:t> </a:t>
            </a:r>
            <a:r>
              <a:rPr sz="1550" b="1" u="sng" dirty="0">
                <a:uFill>
                  <a:solidFill>
                    <a:srgbClr val="000000"/>
                  </a:solidFill>
                </a:uFill>
                <a:latin typeface="Roboto Bk"/>
                <a:cs typeface="Roboto Bk"/>
              </a:rPr>
              <a:t>Technique </a:t>
            </a:r>
            <a:r>
              <a:rPr sz="1550" b="1" u="sng" spc="20" dirty="0">
                <a:uFill>
                  <a:solidFill>
                    <a:srgbClr val="000000"/>
                  </a:solidFill>
                </a:uFill>
                <a:latin typeface="Roboto Bk"/>
                <a:cs typeface="Roboto Bk"/>
              </a:rPr>
              <a:t>Chart</a:t>
            </a:r>
            <a:endParaRPr sz="1550">
              <a:latin typeface="Roboto Bk"/>
              <a:cs typeface="Roboto Bk"/>
            </a:endParaRPr>
          </a:p>
          <a:p>
            <a:pPr marL="12700">
              <a:lnSpc>
                <a:spcPts val="1850"/>
              </a:lnSpc>
            </a:pPr>
            <a:r>
              <a:rPr sz="1550" b="1" spc="310" dirty="0">
                <a:latin typeface="Roboto Bk"/>
                <a:cs typeface="Roboto Bk"/>
              </a:rPr>
              <a:t> </a:t>
            </a:r>
            <a:endParaRPr sz="1550">
              <a:latin typeface="Roboto Bk"/>
              <a:cs typeface="Roboto Bk"/>
            </a:endParaRPr>
          </a:p>
        </p:txBody>
      </p:sp>
      <p:pic>
        <p:nvPicPr>
          <p:cNvPr id="19" name="object 19"/>
          <p:cNvPicPr/>
          <p:nvPr/>
        </p:nvPicPr>
        <p:blipFill>
          <a:blip r:embed="rId3" cstate="print"/>
          <a:stretch>
            <a:fillRect/>
          </a:stretch>
        </p:blipFill>
        <p:spPr>
          <a:xfrm>
            <a:off x="4216400" y="5321300"/>
            <a:ext cx="2260600" cy="419100"/>
          </a:xfrm>
          <a:prstGeom prst="rect">
            <a:avLst/>
          </a:prstGeom>
        </p:spPr>
      </p:pic>
      <p:pic>
        <p:nvPicPr>
          <p:cNvPr id="21" name="Picture 20">
            <a:extLst>
              <a:ext uri="{FF2B5EF4-FFF2-40B4-BE49-F238E27FC236}">
                <a16:creationId xmlns:a16="http://schemas.microsoft.com/office/drawing/2014/main" id="{1F746E27-635B-4357-0111-7CC6277A5E6C}"/>
              </a:ext>
            </a:extLst>
          </p:cNvPr>
          <p:cNvPicPr>
            <a:picLocks noChangeAspect="1"/>
          </p:cNvPicPr>
          <p:nvPr/>
        </p:nvPicPr>
        <p:blipFill>
          <a:blip r:embed="rId4"/>
          <a:stretch>
            <a:fillRect/>
          </a:stretch>
        </p:blipFill>
        <p:spPr>
          <a:xfrm>
            <a:off x="491999" y="800100"/>
            <a:ext cx="8893301" cy="506800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0831A-FBB1-F689-E6DA-18C0518C93FF}"/>
              </a:ext>
            </a:extLst>
          </p:cNvPr>
          <p:cNvSpPr>
            <a:spLocks noGrp="1"/>
          </p:cNvSpPr>
          <p:nvPr>
            <p:ph type="ctrTitle"/>
          </p:nvPr>
        </p:nvSpPr>
        <p:spPr>
          <a:xfrm flipH="1">
            <a:off x="850900" y="342900"/>
            <a:ext cx="2590800" cy="430887"/>
          </a:xfrm>
        </p:spPr>
        <p:txBody>
          <a:bodyPr/>
          <a:lstStyle/>
          <a:p>
            <a:r>
              <a:rPr lang="en-US" sz="2800" dirty="0">
                <a:solidFill>
                  <a:srgbClr val="00B0F0"/>
                </a:solidFill>
                <a:latin typeface="+mn-lt"/>
              </a:rPr>
              <a:t> References</a:t>
            </a:r>
            <a:endParaRPr lang="en-IN" sz="2800" dirty="0">
              <a:solidFill>
                <a:srgbClr val="00B0F0"/>
              </a:solidFill>
              <a:latin typeface="+mn-lt"/>
            </a:endParaRPr>
          </a:p>
        </p:txBody>
      </p:sp>
      <p:sp>
        <p:nvSpPr>
          <p:cNvPr id="3" name="Subtitle 2">
            <a:extLst>
              <a:ext uri="{FF2B5EF4-FFF2-40B4-BE49-F238E27FC236}">
                <a16:creationId xmlns:a16="http://schemas.microsoft.com/office/drawing/2014/main" id="{297DF9CE-ACA9-B62F-8B18-5789D8B13102}"/>
              </a:ext>
            </a:extLst>
          </p:cNvPr>
          <p:cNvSpPr>
            <a:spLocks noGrp="1"/>
          </p:cNvSpPr>
          <p:nvPr>
            <p:ph type="subTitle" idx="4"/>
          </p:nvPr>
        </p:nvSpPr>
        <p:spPr>
          <a:xfrm>
            <a:off x="469900" y="266700"/>
            <a:ext cx="8619490" cy="5634363"/>
          </a:xfrm>
        </p:spPr>
        <p:txBody>
          <a:bodyPr/>
          <a:lstStyle/>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1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Aljunid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M. F., &amp; Dh, M. (2020). An efficient deep learning approach for collaborative filtering recommender system. </a:t>
            </a: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Procedia Computer Science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171</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829–836. </a:t>
            </a:r>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https://doi.org/10.1016/j.procs.2020.04.090</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2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Aaron, V. D. O., Dieleman, S., &amp;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Schrauwen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B. (2013). </a:t>
            </a: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Deep content-based music recommendation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https://proceedings.neurips.cc/paper/2013/hash/b3ba8f1bee1238a2f37603d90b58898d-Abstract.html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3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Sánchez-Moreno, D., González, A. B. G., Vicente, M. D. M., Batista, V. F. L., &amp; García, M. N. M. (2016). A collaborative filtering method for music recommendation using playing coefficients for artists and users. </a:t>
            </a: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Expert Systems With Applications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66</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234–244. </a:t>
            </a:r>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https://doi.org/10.1016/j.eswa.2016.09.019</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4 Liao, C., &amp; Lee, S. (2016). A clustering based approach to improving the efficiency of collaborative filtering recommendation. </a:t>
            </a: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Electronic Commerce Research and Applications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18</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1–9. </a:t>
            </a:r>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https://doi.org/10.1016/j.elerap.2016.05.001</a:t>
            </a:r>
            <a:endPar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90334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6951" y="327380"/>
            <a:ext cx="1229995" cy="271145"/>
            <a:chOff x="386951" y="327380"/>
            <a:chExt cx="1229995" cy="271145"/>
          </a:xfrm>
        </p:grpSpPr>
        <p:sp>
          <p:nvSpPr>
            <p:cNvPr id="3" name="object 3"/>
            <p:cNvSpPr/>
            <p:nvPr/>
          </p:nvSpPr>
          <p:spPr>
            <a:xfrm>
              <a:off x="386951" y="327380"/>
              <a:ext cx="206375" cy="271145"/>
            </a:xfrm>
            <a:custGeom>
              <a:avLst/>
              <a:gdLst/>
              <a:ahLst/>
              <a:cxnLst/>
              <a:rect l="l" t="t" r="r" b="b"/>
              <a:pathLst>
                <a:path w="206375" h="271145">
                  <a:moveTo>
                    <a:pt x="104079" y="270815"/>
                  </a:moveTo>
                  <a:lnTo>
                    <a:pt x="61982" y="262505"/>
                  </a:lnTo>
                  <a:lnTo>
                    <a:pt x="28978" y="237573"/>
                  </a:lnTo>
                  <a:lnTo>
                    <a:pt x="7505" y="199065"/>
                  </a:lnTo>
                  <a:lnTo>
                    <a:pt x="0" y="150027"/>
                  </a:lnTo>
                  <a:lnTo>
                    <a:pt x="0" y="122876"/>
                  </a:lnTo>
                  <a:lnTo>
                    <a:pt x="7201" y="73034"/>
                  </a:lnTo>
                  <a:lnTo>
                    <a:pt x="28804" y="33851"/>
                  </a:lnTo>
                  <a:lnTo>
                    <a:pt x="62765" y="8462"/>
                  </a:lnTo>
                  <a:lnTo>
                    <a:pt x="107038" y="0"/>
                  </a:lnTo>
                  <a:lnTo>
                    <a:pt x="128331" y="1571"/>
                  </a:lnTo>
                  <a:lnTo>
                    <a:pt x="176743" y="25149"/>
                  </a:lnTo>
                  <a:lnTo>
                    <a:pt x="202377" y="73953"/>
                  </a:lnTo>
                  <a:lnTo>
                    <a:pt x="205896" y="95203"/>
                  </a:lnTo>
                  <a:lnTo>
                    <a:pt x="162211" y="95203"/>
                  </a:lnTo>
                  <a:lnTo>
                    <a:pt x="159594" y="81464"/>
                  </a:lnTo>
                  <a:lnTo>
                    <a:pt x="156010" y="69662"/>
                  </a:lnTo>
                  <a:lnTo>
                    <a:pt x="130251" y="41423"/>
                  </a:lnTo>
                  <a:lnTo>
                    <a:pt x="107038" y="37942"/>
                  </a:lnTo>
                  <a:lnTo>
                    <a:pt x="92511" y="39377"/>
                  </a:lnTo>
                  <a:lnTo>
                    <a:pt x="59958" y="60916"/>
                  </a:lnTo>
                  <a:lnTo>
                    <a:pt x="44865" y="104155"/>
                  </a:lnTo>
                  <a:lnTo>
                    <a:pt x="43859" y="122528"/>
                  </a:lnTo>
                  <a:lnTo>
                    <a:pt x="43859" y="148113"/>
                  </a:lnTo>
                  <a:lnTo>
                    <a:pt x="52132" y="195611"/>
                  </a:lnTo>
                  <a:lnTo>
                    <a:pt x="77298" y="226934"/>
                  </a:lnTo>
                  <a:lnTo>
                    <a:pt x="104079" y="233047"/>
                  </a:lnTo>
                  <a:lnTo>
                    <a:pt x="117802" y="232204"/>
                  </a:lnTo>
                  <a:lnTo>
                    <a:pt x="151104" y="211765"/>
                  </a:lnTo>
                  <a:lnTo>
                    <a:pt x="162298" y="176308"/>
                  </a:lnTo>
                  <a:lnTo>
                    <a:pt x="205983" y="176308"/>
                  </a:lnTo>
                  <a:lnTo>
                    <a:pt x="196280" y="215382"/>
                  </a:lnTo>
                  <a:lnTo>
                    <a:pt x="162771" y="256522"/>
                  </a:lnTo>
                  <a:lnTo>
                    <a:pt x="126526" y="269227"/>
                  </a:lnTo>
                  <a:lnTo>
                    <a:pt x="104079" y="270815"/>
                  </a:lnTo>
                  <a:close/>
                </a:path>
              </a:pathLst>
            </a:custGeom>
            <a:solidFill>
              <a:srgbClr val="45B0FA"/>
            </a:solidFill>
          </p:spPr>
          <p:txBody>
            <a:bodyPr wrap="square" lIns="0" tIns="0" rIns="0" bIns="0" rtlCol="0"/>
            <a:lstStyle/>
            <a:p>
              <a:endParaRPr/>
            </a:p>
          </p:txBody>
        </p:sp>
        <p:pic>
          <p:nvPicPr>
            <p:cNvPr id="4" name="object 4"/>
            <p:cNvPicPr/>
            <p:nvPr/>
          </p:nvPicPr>
          <p:blipFill>
            <a:blip r:embed="rId2" cstate="print"/>
            <a:stretch>
              <a:fillRect/>
            </a:stretch>
          </p:blipFill>
          <p:spPr>
            <a:xfrm>
              <a:off x="615996" y="392474"/>
              <a:ext cx="181878" cy="205722"/>
            </a:xfrm>
            <a:prstGeom prst="rect">
              <a:avLst/>
            </a:prstGeom>
          </p:spPr>
        </p:pic>
        <p:sp>
          <p:nvSpPr>
            <p:cNvPr id="5" name="object 5"/>
            <p:cNvSpPr/>
            <p:nvPr/>
          </p:nvSpPr>
          <p:spPr>
            <a:xfrm>
              <a:off x="825017" y="350189"/>
              <a:ext cx="792480" cy="248285"/>
            </a:xfrm>
            <a:custGeom>
              <a:avLst/>
              <a:gdLst/>
              <a:ahLst/>
              <a:cxnLst/>
              <a:rect l="l" t="t" r="r" b="b"/>
              <a:pathLst>
                <a:path w="792480" h="248284">
                  <a:moveTo>
                    <a:pt x="158559" y="115036"/>
                  </a:moveTo>
                  <a:lnTo>
                    <a:pt x="148361" y="69113"/>
                  </a:lnTo>
                  <a:lnTo>
                    <a:pt x="107073" y="43345"/>
                  </a:lnTo>
                  <a:lnTo>
                    <a:pt x="92938" y="42291"/>
                  </a:lnTo>
                  <a:lnTo>
                    <a:pt x="75717" y="43421"/>
                  </a:lnTo>
                  <a:lnTo>
                    <a:pt x="61379" y="46799"/>
                  </a:lnTo>
                  <a:lnTo>
                    <a:pt x="49911" y="52425"/>
                  </a:lnTo>
                  <a:lnTo>
                    <a:pt x="41338" y="60299"/>
                  </a:lnTo>
                  <a:lnTo>
                    <a:pt x="40640" y="45770"/>
                  </a:lnTo>
                  <a:lnTo>
                    <a:pt x="0" y="45770"/>
                  </a:lnTo>
                  <a:lnTo>
                    <a:pt x="0" y="244538"/>
                  </a:lnTo>
                  <a:lnTo>
                    <a:pt x="42646" y="244538"/>
                  </a:lnTo>
                  <a:lnTo>
                    <a:pt x="42646" y="105994"/>
                  </a:lnTo>
                  <a:lnTo>
                    <a:pt x="46418" y="98564"/>
                  </a:lnTo>
                  <a:lnTo>
                    <a:pt x="83375" y="79883"/>
                  </a:lnTo>
                  <a:lnTo>
                    <a:pt x="90957" y="80378"/>
                  </a:lnTo>
                  <a:lnTo>
                    <a:pt x="115747" y="115570"/>
                  </a:lnTo>
                  <a:lnTo>
                    <a:pt x="115747" y="244538"/>
                  </a:lnTo>
                  <a:lnTo>
                    <a:pt x="158559" y="244538"/>
                  </a:lnTo>
                  <a:lnTo>
                    <a:pt x="158559" y="115036"/>
                  </a:lnTo>
                  <a:close/>
                </a:path>
                <a:path w="792480" h="248284">
                  <a:moveTo>
                    <a:pt x="290664" y="243141"/>
                  </a:moveTo>
                  <a:lnTo>
                    <a:pt x="290487" y="206502"/>
                  </a:lnTo>
                  <a:lnTo>
                    <a:pt x="280568" y="208762"/>
                  </a:lnTo>
                  <a:lnTo>
                    <a:pt x="273773" y="209892"/>
                  </a:lnTo>
                  <a:lnTo>
                    <a:pt x="265709" y="209892"/>
                  </a:lnTo>
                  <a:lnTo>
                    <a:pt x="262026" y="208965"/>
                  </a:lnTo>
                  <a:lnTo>
                    <a:pt x="256108" y="205193"/>
                  </a:lnTo>
                  <a:lnTo>
                    <a:pt x="254635" y="200380"/>
                  </a:lnTo>
                  <a:lnTo>
                    <a:pt x="254635" y="80924"/>
                  </a:lnTo>
                  <a:lnTo>
                    <a:pt x="289788" y="80924"/>
                  </a:lnTo>
                  <a:lnTo>
                    <a:pt x="289788" y="45770"/>
                  </a:lnTo>
                  <a:lnTo>
                    <a:pt x="254635" y="45770"/>
                  </a:lnTo>
                  <a:lnTo>
                    <a:pt x="254635" y="0"/>
                  </a:lnTo>
                  <a:lnTo>
                    <a:pt x="211988" y="0"/>
                  </a:lnTo>
                  <a:lnTo>
                    <a:pt x="211988" y="45770"/>
                  </a:lnTo>
                  <a:lnTo>
                    <a:pt x="177533" y="45770"/>
                  </a:lnTo>
                  <a:lnTo>
                    <a:pt x="177533" y="80924"/>
                  </a:lnTo>
                  <a:lnTo>
                    <a:pt x="211988" y="80924"/>
                  </a:lnTo>
                  <a:lnTo>
                    <a:pt x="211988" y="192493"/>
                  </a:lnTo>
                  <a:lnTo>
                    <a:pt x="212890" y="206705"/>
                  </a:lnTo>
                  <a:lnTo>
                    <a:pt x="233870" y="241058"/>
                  </a:lnTo>
                  <a:lnTo>
                    <a:pt x="260553" y="248018"/>
                  </a:lnTo>
                  <a:lnTo>
                    <a:pt x="267944" y="247713"/>
                  </a:lnTo>
                  <a:lnTo>
                    <a:pt x="275424" y="246799"/>
                  </a:lnTo>
                  <a:lnTo>
                    <a:pt x="283006" y="245275"/>
                  </a:lnTo>
                  <a:lnTo>
                    <a:pt x="290664" y="243141"/>
                  </a:lnTo>
                  <a:close/>
                </a:path>
                <a:path w="792480" h="248284">
                  <a:moveTo>
                    <a:pt x="473760" y="139750"/>
                  </a:moveTo>
                  <a:lnTo>
                    <a:pt x="472871" y="125653"/>
                  </a:lnTo>
                  <a:lnTo>
                    <a:pt x="472516" y="119989"/>
                  </a:lnTo>
                  <a:lnTo>
                    <a:pt x="468795" y="101854"/>
                  </a:lnTo>
                  <a:lnTo>
                    <a:pt x="462597" y="85356"/>
                  </a:lnTo>
                  <a:lnTo>
                    <a:pt x="458990" y="79184"/>
                  </a:lnTo>
                  <a:lnTo>
                    <a:pt x="453910" y="70485"/>
                  </a:lnTo>
                  <a:lnTo>
                    <a:pt x="442582" y="58153"/>
                  </a:lnTo>
                  <a:lnTo>
                    <a:pt x="431076" y="51041"/>
                  </a:lnTo>
                  <a:lnTo>
                    <a:pt x="431076" y="125399"/>
                  </a:lnTo>
                  <a:lnTo>
                    <a:pt x="348094" y="122694"/>
                  </a:lnTo>
                  <a:lnTo>
                    <a:pt x="368554" y="86233"/>
                  </a:lnTo>
                  <a:lnTo>
                    <a:pt x="391083" y="79184"/>
                  </a:lnTo>
                  <a:lnTo>
                    <a:pt x="401129" y="80098"/>
                  </a:lnTo>
                  <a:lnTo>
                    <a:pt x="428117" y="108966"/>
                  </a:lnTo>
                  <a:lnTo>
                    <a:pt x="431076" y="125399"/>
                  </a:lnTo>
                  <a:lnTo>
                    <a:pt x="431076" y="51041"/>
                  </a:lnTo>
                  <a:lnTo>
                    <a:pt x="428332" y="49339"/>
                  </a:lnTo>
                  <a:lnTo>
                    <a:pt x="411162" y="44056"/>
                  </a:lnTo>
                  <a:lnTo>
                    <a:pt x="391083" y="42291"/>
                  </a:lnTo>
                  <a:lnTo>
                    <a:pt x="379895" y="43053"/>
                  </a:lnTo>
                  <a:lnTo>
                    <a:pt x="338823" y="61201"/>
                  </a:lnTo>
                  <a:lnTo>
                    <a:pt x="310489" y="101473"/>
                  </a:lnTo>
                  <a:lnTo>
                    <a:pt x="303542" y="144449"/>
                  </a:lnTo>
                  <a:lnTo>
                    <a:pt x="303542" y="151765"/>
                  </a:lnTo>
                  <a:lnTo>
                    <a:pt x="309803" y="189966"/>
                  </a:lnTo>
                  <a:lnTo>
                    <a:pt x="342163" y="232740"/>
                  </a:lnTo>
                  <a:lnTo>
                    <a:pt x="395262" y="248018"/>
                  </a:lnTo>
                  <a:lnTo>
                    <a:pt x="409244" y="247269"/>
                  </a:lnTo>
                  <a:lnTo>
                    <a:pt x="451256" y="229666"/>
                  </a:lnTo>
                  <a:lnTo>
                    <a:pt x="473062" y="205282"/>
                  </a:lnTo>
                  <a:lnTo>
                    <a:pt x="445643" y="183527"/>
                  </a:lnTo>
                  <a:lnTo>
                    <a:pt x="439953" y="190512"/>
                  </a:lnTo>
                  <a:lnTo>
                    <a:pt x="434340" y="196405"/>
                  </a:lnTo>
                  <a:lnTo>
                    <a:pt x="397002" y="211289"/>
                  </a:lnTo>
                  <a:lnTo>
                    <a:pt x="386003" y="210261"/>
                  </a:lnTo>
                  <a:lnTo>
                    <a:pt x="354469" y="186347"/>
                  </a:lnTo>
                  <a:lnTo>
                    <a:pt x="346532" y="159423"/>
                  </a:lnTo>
                  <a:lnTo>
                    <a:pt x="473760" y="159423"/>
                  </a:lnTo>
                  <a:lnTo>
                    <a:pt x="473760" y="139750"/>
                  </a:lnTo>
                  <a:close/>
                </a:path>
                <a:path w="792480" h="248284">
                  <a:moveTo>
                    <a:pt x="659815" y="115036"/>
                  </a:moveTo>
                  <a:lnTo>
                    <a:pt x="649617" y="69113"/>
                  </a:lnTo>
                  <a:lnTo>
                    <a:pt x="608330" y="43345"/>
                  </a:lnTo>
                  <a:lnTo>
                    <a:pt x="594194" y="42291"/>
                  </a:lnTo>
                  <a:lnTo>
                    <a:pt x="576973" y="43421"/>
                  </a:lnTo>
                  <a:lnTo>
                    <a:pt x="562622" y="46799"/>
                  </a:lnTo>
                  <a:lnTo>
                    <a:pt x="551167" y="52425"/>
                  </a:lnTo>
                  <a:lnTo>
                    <a:pt x="542594" y="60299"/>
                  </a:lnTo>
                  <a:lnTo>
                    <a:pt x="541896" y="45770"/>
                  </a:lnTo>
                  <a:lnTo>
                    <a:pt x="501256" y="45770"/>
                  </a:lnTo>
                  <a:lnTo>
                    <a:pt x="501256" y="244538"/>
                  </a:lnTo>
                  <a:lnTo>
                    <a:pt x="543890" y="244538"/>
                  </a:lnTo>
                  <a:lnTo>
                    <a:pt x="543890" y="105994"/>
                  </a:lnTo>
                  <a:lnTo>
                    <a:pt x="547662" y="98564"/>
                  </a:lnTo>
                  <a:lnTo>
                    <a:pt x="584619" y="79883"/>
                  </a:lnTo>
                  <a:lnTo>
                    <a:pt x="592213" y="80378"/>
                  </a:lnTo>
                  <a:lnTo>
                    <a:pt x="616991" y="115570"/>
                  </a:lnTo>
                  <a:lnTo>
                    <a:pt x="616991" y="244538"/>
                  </a:lnTo>
                  <a:lnTo>
                    <a:pt x="659815" y="244538"/>
                  </a:lnTo>
                  <a:lnTo>
                    <a:pt x="659815" y="115036"/>
                  </a:lnTo>
                  <a:close/>
                </a:path>
                <a:path w="792480" h="248284">
                  <a:moveTo>
                    <a:pt x="791908" y="243141"/>
                  </a:moveTo>
                  <a:lnTo>
                    <a:pt x="791743" y="206502"/>
                  </a:lnTo>
                  <a:lnTo>
                    <a:pt x="781812" y="208762"/>
                  </a:lnTo>
                  <a:lnTo>
                    <a:pt x="775030" y="209892"/>
                  </a:lnTo>
                  <a:lnTo>
                    <a:pt x="766965" y="209892"/>
                  </a:lnTo>
                  <a:lnTo>
                    <a:pt x="763282" y="208965"/>
                  </a:lnTo>
                  <a:lnTo>
                    <a:pt x="757364" y="205193"/>
                  </a:lnTo>
                  <a:lnTo>
                    <a:pt x="755878" y="200380"/>
                  </a:lnTo>
                  <a:lnTo>
                    <a:pt x="755878" y="80924"/>
                  </a:lnTo>
                  <a:lnTo>
                    <a:pt x="791044" y="80924"/>
                  </a:lnTo>
                  <a:lnTo>
                    <a:pt x="791044" y="45770"/>
                  </a:lnTo>
                  <a:lnTo>
                    <a:pt x="755878" y="45770"/>
                  </a:lnTo>
                  <a:lnTo>
                    <a:pt x="755878" y="0"/>
                  </a:lnTo>
                  <a:lnTo>
                    <a:pt x="713244" y="0"/>
                  </a:lnTo>
                  <a:lnTo>
                    <a:pt x="713244" y="45770"/>
                  </a:lnTo>
                  <a:lnTo>
                    <a:pt x="678776" y="45770"/>
                  </a:lnTo>
                  <a:lnTo>
                    <a:pt x="678776" y="80924"/>
                  </a:lnTo>
                  <a:lnTo>
                    <a:pt x="713244" y="80924"/>
                  </a:lnTo>
                  <a:lnTo>
                    <a:pt x="713244" y="192493"/>
                  </a:lnTo>
                  <a:lnTo>
                    <a:pt x="714146" y="206705"/>
                  </a:lnTo>
                  <a:lnTo>
                    <a:pt x="735126" y="241058"/>
                  </a:lnTo>
                  <a:lnTo>
                    <a:pt x="761796" y="248018"/>
                  </a:lnTo>
                  <a:lnTo>
                    <a:pt x="769200" y="247713"/>
                  </a:lnTo>
                  <a:lnTo>
                    <a:pt x="776681" y="246799"/>
                  </a:lnTo>
                  <a:lnTo>
                    <a:pt x="784250" y="245275"/>
                  </a:lnTo>
                  <a:lnTo>
                    <a:pt x="791908" y="243141"/>
                  </a:lnTo>
                  <a:close/>
                </a:path>
              </a:pathLst>
            </a:custGeom>
            <a:solidFill>
              <a:srgbClr val="45B0FA"/>
            </a:solidFill>
          </p:spPr>
          <p:txBody>
            <a:bodyPr wrap="square" lIns="0" tIns="0" rIns="0" bIns="0" rtlCol="0"/>
            <a:lstStyle/>
            <a:p>
              <a:endParaRPr/>
            </a:p>
          </p:txBody>
        </p:sp>
      </p:grpSp>
      <p:sp>
        <p:nvSpPr>
          <p:cNvPr id="8" name="object 8"/>
          <p:cNvSpPr txBox="1"/>
          <p:nvPr/>
        </p:nvSpPr>
        <p:spPr>
          <a:xfrm>
            <a:off x="954686" y="1342391"/>
            <a:ext cx="2563214" cy="2193549"/>
          </a:xfrm>
          <a:prstGeom prst="rect">
            <a:avLst/>
          </a:prstGeom>
        </p:spPr>
        <p:txBody>
          <a:bodyPr vert="horz" wrap="square" lIns="0" tIns="13335" rIns="0" bIns="0" rtlCol="0">
            <a:spAutoFit/>
          </a:bodyPr>
          <a:lstStyle/>
          <a:p>
            <a:pPr marL="12700" marR="5080">
              <a:lnSpc>
                <a:spcPct val="100000"/>
              </a:lnSpc>
              <a:spcBef>
                <a:spcPts val="105"/>
              </a:spcBef>
            </a:pPr>
            <a:r>
              <a:rPr lang="en-IN" sz="1750" b="1" spc="-30" dirty="0" smtClean="0">
                <a:latin typeface="Aptos" panose="020B0004020202020204" pitchFamily="34" charset="0"/>
                <a:ea typeface="Nirmala UI Semilight" panose="020B0402040204020203" pitchFamily="34" charset="0"/>
                <a:cs typeface="Nirmala UI Semilight" panose="020B0402040204020203" pitchFamily="34" charset="0"/>
              </a:rPr>
              <a:t>1. </a:t>
            </a:r>
            <a:r>
              <a:rPr sz="1750" b="1" spc="-30" dirty="0" smtClean="0">
                <a:latin typeface="Aptos" panose="020B0004020202020204" pitchFamily="34" charset="0"/>
                <a:ea typeface="Nirmala UI Semilight" panose="020B0402040204020203" pitchFamily="34" charset="0"/>
                <a:cs typeface="Nirmala UI Semilight" panose="020B0402040204020203" pitchFamily="34" charset="0"/>
              </a:rPr>
              <a:t>Introduction </a:t>
            </a:r>
            <a:r>
              <a:rPr sz="1750" b="1" spc="-25" dirty="0" smtClean="0">
                <a:latin typeface="Aptos" panose="020B0004020202020204" pitchFamily="34" charset="0"/>
                <a:ea typeface="Nirmala UI Semilight" panose="020B0402040204020203" pitchFamily="34" charset="0"/>
                <a:cs typeface="Nirmala UI Semilight" panose="020B0402040204020203" pitchFamily="34" charset="0"/>
              </a:rPr>
              <a:t> </a:t>
            </a:r>
            <a:r>
              <a:rPr sz="1750" b="1" spc="-5" dirty="0">
                <a:latin typeface="Aptos" panose="020B0004020202020204" pitchFamily="34" charset="0"/>
                <a:ea typeface="Nirmala UI Semilight" panose="020B0402040204020203" pitchFamily="34" charset="0"/>
                <a:cs typeface="Nirmala UI Semilight" panose="020B0402040204020203" pitchFamily="34" charset="0"/>
              </a:rPr>
              <a:t>Problem </a:t>
            </a:r>
            <a:endParaRPr lang="en-US" sz="1750" b="1" spc="-5" dirty="0" smtClean="0">
              <a:latin typeface="Aptos" panose="020B0004020202020204" pitchFamily="34" charset="0"/>
              <a:ea typeface="Nirmala UI Semilight" panose="020B0402040204020203" pitchFamily="34" charset="0"/>
              <a:cs typeface="Nirmala UI Semilight" panose="020B0402040204020203" pitchFamily="34" charset="0"/>
            </a:endParaRPr>
          </a:p>
          <a:p>
            <a:pPr marL="12700" marR="5080">
              <a:lnSpc>
                <a:spcPct val="100000"/>
              </a:lnSpc>
              <a:spcBef>
                <a:spcPts val="105"/>
              </a:spcBef>
            </a:pPr>
            <a:r>
              <a:rPr lang="en-IN" sz="1750" b="1" spc="-5" dirty="0" smtClean="0">
                <a:latin typeface="Aptos" panose="020B0004020202020204" pitchFamily="34" charset="0"/>
                <a:ea typeface="Nirmala UI Semilight" panose="020B0402040204020203" pitchFamily="34" charset="0"/>
                <a:cs typeface="Nirmala UI Semilight" panose="020B0402040204020203" pitchFamily="34" charset="0"/>
              </a:rPr>
              <a:t>2</a:t>
            </a:r>
            <a:r>
              <a:rPr lang="en-IN" sz="1750" b="1" spc="-5" dirty="0">
                <a:latin typeface="Aptos" panose="020B0004020202020204" pitchFamily="34" charset="0"/>
                <a:ea typeface="Nirmala UI Semilight" panose="020B0402040204020203" pitchFamily="34" charset="0"/>
                <a:cs typeface="Nirmala UI Semilight" panose="020B0402040204020203" pitchFamily="34" charset="0"/>
              </a:rPr>
              <a:t>. </a:t>
            </a:r>
            <a:r>
              <a:rPr sz="1750" b="1" spc="10" dirty="0">
                <a:latin typeface="Aptos" panose="020B0004020202020204" pitchFamily="34" charset="0"/>
                <a:ea typeface="Nirmala UI Semilight" panose="020B0402040204020203" pitchFamily="34" charset="0"/>
                <a:cs typeface="Nirmala UI Semilight" panose="020B0402040204020203" pitchFamily="34" charset="0"/>
              </a:rPr>
              <a:t>Statement </a:t>
            </a:r>
            <a:r>
              <a:rPr sz="1750" b="1" spc="-430" dirty="0">
                <a:latin typeface="Aptos" panose="020B0004020202020204" pitchFamily="34" charset="0"/>
                <a:ea typeface="Nirmala UI Semilight" panose="020B0402040204020203" pitchFamily="34" charset="0"/>
                <a:cs typeface="Nirmala UI Semilight" panose="020B0402040204020203" pitchFamily="34" charset="0"/>
              </a:rPr>
              <a:t> </a:t>
            </a:r>
            <a:r>
              <a:rPr sz="1750" b="1" spc="-20" dirty="0">
                <a:latin typeface="Aptos" panose="020B0004020202020204" pitchFamily="34" charset="0"/>
                <a:ea typeface="Nirmala UI Semilight" panose="020B0402040204020203" pitchFamily="34" charset="0"/>
                <a:cs typeface="Nirmala UI Semilight" panose="020B0402040204020203" pitchFamily="34" charset="0"/>
              </a:rPr>
              <a:t>Motivation </a:t>
            </a:r>
            <a:r>
              <a:rPr sz="1750" b="1" spc="-15" dirty="0">
                <a:latin typeface="Aptos" panose="020B0004020202020204" pitchFamily="34" charset="0"/>
                <a:ea typeface="Nirmala UI Semilight" panose="020B0402040204020203" pitchFamily="34" charset="0"/>
                <a:cs typeface="Nirmala UI Semilight" panose="020B0402040204020203" pitchFamily="34" charset="0"/>
              </a:rPr>
              <a:t> </a:t>
            </a:r>
            <a:endParaRPr lang="en-US" sz="1750" b="1" spc="-15" dirty="0" smtClean="0">
              <a:latin typeface="Aptos" panose="020B0004020202020204" pitchFamily="34" charset="0"/>
              <a:ea typeface="Nirmala UI Semilight" panose="020B0402040204020203" pitchFamily="34" charset="0"/>
              <a:cs typeface="Nirmala UI Semilight" panose="020B0402040204020203" pitchFamily="34" charset="0"/>
            </a:endParaRPr>
          </a:p>
          <a:p>
            <a:pPr marL="12700" marR="5080">
              <a:lnSpc>
                <a:spcPct val="100000"/>
              </a:lnSpc>
              <a:spcBef>
                <a:spcPts val="105"/>
              </a:spcBef>
            </a:pPr>
            <a:r>
              <a:rPr lang="en-IN" sz="1750" b="1" spc="-15" dirty="0" smtClean="0">
                <a:latin typeface="Aptos" panose="020B0004020202020204" pitchFamily="34" charset="0"/>
                <a:ea typeface="Nirmala UI Semilight" panose="020B0402040204020203" pitchFamily="34" charset="0"/>
                <a:cs typeface="Nirmala UI Semilight" panose="020B0402040204020203" pitchFamily="34" charset="0"/>
              </a:rPr>
              <a:t>3</a:t>
            </a:r>
            <a:r>
              <a:rPr lang="en-IN" sz="1750" b="1" spc="-15" dirty="0">
                <a:latin typeface="Aptos" panose="020B0004020202020204" pitchFamily="34" charset="0"/>
                <a:ea typeface="Nirmala UI Semilight" panose="020B0402040204020203" pitchFamily="34" charset="0"/>
                <a:cs typeface="Nirmala UI Semilight" panose="020B0402040204020203" pitchFamily="34" charset="0"/>
              </a:rPr>
              <a:t>. </a:t>
            </a:r>
            <a:r>
              <a:rPr sz="1750" b="1" spc="-5" dirty="0">
                <a:latin typeface="Aptos" panose="020B0004020202020204" pitchFamily="34" charset="0"/>
                <a:ea typeface="Nirmala UI Semilight" panose="020B0402040204020203" pitchFamily="34" charset="0"/>
                <a:cs typeface="Nirmala UI Semilight" panose="020B0402040204020203" pitchFamily="34" charset="0"/>
              </a:rPr>
              <a:t>Objectives</a:t>
            </a:r>
            <a:endParaRPr sz="1750" dirty="0">
              <a:latin typeface="Aptos" panose="020B0004020202020204" pitchFamily="34" charset="0"/>
              <a:ea typeface="Nirmala UI Semilight" panose="020B0402040204020203" pitchFamily="34" charset="0"/>
              <a:cs typeface="Nirmala UI Semilight" panose="020B0402040204020203" pitchFamily="34" charset="0"/>
            </a:endParaRPr>
          </a:p>
          <a:p>
            <a:pPr marL="12700" marR="375920">
              <a:lnSpc>
                <a:spcPct val="100000"/>
              </a:lnSpc>
              <a:spcBef>
                <a:spcPts val="20"/>
              </a:spcBef>
            </a:pPr>
            <a:r>
              <a:rPr lang="en-IN" sz="1750" b="1" spc="-5" dirty="0">
                <a:latin typeface="Aptos" panose="020B0004020202020204" pitchFamily="34" charset="0"/>
                <a:ea typeface="Nirmala UI Semilight" panose="020B0402040204020203" pitchFamily="34" charset="0"/>
                <a:cs typeface="Nirmala UI Semilight" panose="020B0402040204020203" pitchFamily="34" charset="0"/>
              </a:rPr>
              <a:t>4. </a:t>
            </a:r>
            <a:r>
              <a:rPr sz="1750" b="1" spc="-5" dirty="0">
                <a:latin typeface="Aptos" panose="020B0004020202020204" pitchFamily="34" charset="0"/>
                <a:ea typeface="Nirmala UI Semilight" panose="020B0402040204020203" pitchFamily="34" charset="0"/>
                <a:cs typeface="Nirmala UI Semilight" panose="020B0402040204020203" pitchFamily="34" charset="0"/>
              </a:rPr>
              <a:t>Tech </a:t>
            </a:r>
            <a:r>
              <a:rPr sz="1750" b="1" spc="-20" dirty="0">
                <a:latin typeface="Aptos" panose="020B0004020202020204" pitchFamily="34" charset="0"/>
                <a:ea typeface="Nirmala UI Semilight" panose="020B0402040204020203" pitchFamily="34" charset="0"/>
                <a:cs typeface="Nirmala UI Semilight" panose="020B0402040204020203" pitchFamily="34" charset="0"/>
              </a:rPr>
              <a:t>Stack </a:t>
            </a:r>
            <a:r>
              <a:rPr sz="1750" b="1" spc="-15" dirty="0">
                <a:latin typeface="Aptos" panose="020B0004020202020204" pitchFamily="34" charset="0"/>
                <a:ea typeface="Nirmala UI Semilight" panose="020B0402040204020203" pitchFamily="34" charset="0"/>
                <a:cs typeface="Nirmala UI Semilight" panose="020B0402040204020203" pitchFamily="34" charset="0"/>
              </a:rPr>
              <a:t> </a:t>
            </a:r>
            <a:endParaRPr lang="en-IN" sz="1750" b="1" spc="-15" dirty="0">
              <a:latin typeface="Aptos" panose="020B0004020202020204" pitchFamily="34" charset="0"/>
              <a:ea typeface="Nirmala UI Semilight" panose="020B0402040204020203" pitchFamily="34" charset="0"/>
              <a:cs typeface="Nirmala UI Semilight" panose="020B0402040204020203" pitchFamily="34" charset="0"/>
            </a:endParaRPr>
          </a:p>
          <a:p>
            <a:pPr marL="12700" marR="375920">
              <a:lnSpc>
                <a:spcPct val="100000"/>
              </a:lnSpc>
              <a:spcBef>
                <a:spcPts val="20"/>
              </a:spcBef>
            </a:pPr>
            <a:r>
              <a:rPr lang="en-IN" sz="1750" b="1" spc="-15" dirty="0">
                <a:latin typeface="Aptos" panose="020B0004020202020204" pitchFamily="34" charset="0"/>
                <a:ea typeface="Nirmala UI Semilight" panose="020B0402040204020203" pitchFamily="34" charset="0"/>
                <a:cs typeface="Nirmala UI Semilight" panose="020B0402040204020203" pitchFamily="34" charset="0"/>
              </a:rPr>
              <a:t>5. </a:t>
            </a:r>
            <a:r>
              <a:rPr sz="1750" b="1" spc="-25" dirty="0">
                <a:latin typeface="Aptos" panose="020B0004020202020204" pitchFamily="34" charset="0"/>
                <a:ea typeface="Nirmala UI Semilight" panose="020B0402040204020203" pitchFamily="34" charset="0"/>
                <a:cs typeface="Nirmala UI Semilight" panose="020B0402040204020203" pitchFamily="34" charset="0"/>
              </a:rPr>
              <a:t>Methodology </a:t>
            </a:r>
            <a:r>
              <a:rPr sz="1750" b="1" spc="-20" dirty="0">
                <a:latin typeface="Aptos" panose="020B0004020202020204" pitchFamily="34" charset="0"/>
                <a:ea typeface="Nirmala UI Semilight" panose="020B0402040204020203" pitchFamily="34" charset="0"/>
                <a:cs typeface="Nirmala UI Semilight" panose="020B0402040204020203" pitchFamily="34" charset="0"/>
              </a:rPr>
              <a:t> </a:t>
            </a:r>
            <a:endParaRPr lang="en-IN" sz="1750" b="1" spc="-20" dirty="0">
              <a:latin typeface="Aptos" panose="020B0004020202020204" pitchFamily="34" charset="0"/>
              <a:ea typeface="Nirmala UI Semilight" panose="020B0402040204020203" pitchFamily="34" charset="0"/>
              <a:cs typeface="Nirmala UI Semilight" panose="020B0402040204020203" pitchFamily="34" charset="0"/>
            </a:endParaRPr>
          </a:p>
          <a:p>
            <a:pPr marL="12700" marR="375920">
              <a:lnSpc>
                <a:spcPct val="100000"/>
              </a:lnSpc>
              <a:spcBef>
                <a:spcPts val="20"/>
              </a:spcBef>
            </a:pPr>
            <a:r>
              <a:rPr lang="en-IN" sz="1750" b="1" spc="-20" dirty="0">
                <a:latin typeface="Aptos" panose="020B0004020202020204" pitchFamily="34" charset="0"/>
                <a:ea typeface="Nirmala UI Semilight" panose="020B0402040204020203" pitchFamily="34" charset="0"/>
                <a:cs typeface="Nirmala UI Semilight" panose="020B0402040204020203" pitchFamily="34" charset="0"/>
              </a:rPr>
              <a:t>6. </a:t>
            </a:r>
            <a:r>
              <a:rPr sz="1750" b="1" spc="-85" dirty="0">
                <a:latin typeface="Aptos" panose="020B0004020202020204" pitchFamily="34" charset="0"/>
                <a:ea typeface="Nirmala UI Semilight" panose="020B0402040204020203" pitchFamily="34" charset="0"/>
                <a:cs typeface="Nirmala UI Semilight" panose="020B0402040204020203" pitchFamily="34" charset="0"/>
              </a:rPr>
              <a:t>Implementation</a:t>
            </a:r>
            <a:r>
              <a:rPr sz="1750" b="1" spc="-10" dirty="0">
                <a:latin typeface="Aptos" panose="020B0004020202020204" pitchFamily="34" charset="0"/>
                <a:ea typeface="Nirmala UI Semilight" panose="020B0402040204020203" pitchFamily="34" charset="0"/>
                <a:cs typeface="Nirmala UI Semilight" panose="020B0402040204020203" pitchFamily="34" charset="0"/>
              </a:rPr>
              <a:t>  </a:t>
            </a:r>
            <a:endParaRPr lang="en-IN" sz="1750" b="1" spc="-10" dirty="0">
              <a:latin typeface="Aptos" panose="020B0004020202020204" pitchFamily="34" charset="0"/>
              <a:ea typeface="Nirmala UI Semilight" panose="020B0402040204020203" pitchFamily="34" charset="0"/>
              <a:cs typeface="Nirmala UI Semilight" panose="020B0402040204020203" pitchFamily="34" charset="0"/>
            </a:endParaRPr>
          </a:p>
          <a:p>
            <a:pPr marL="12700" marR="375920">
              <a:lnSpc>
                <a:spcPct val="100000"/>
              </a:lnSpc>
              <a:spcBef>
                <a:spcPts val="20"/>
              </a:spcBef>
            </a:pPr>
            <a:r>
              <a:rPr lang="en-IN" sz="1750" b="1" spc="-10" dirty="0">
                <a:latin typeface="Aptos" panose="020B0004020202020204" pitchFamily="34" charset="0"/>
                <a:ea typeface="Nirmala UI Semilight" panose="020B0402040204020203" pitchFamily="34" charset="0"/>
                <a:cs typeface="Nirmala UI Semilight" panose="020B0402040204020203" pitchFamily="34" charset="0"/>
              </a:rPr>
              <a:t>7. </a:t>
            </a:r>
            <a:r>
              <a:rPr sz="1750" b="1" spc="5" dirty="0">
                <a:latin typeface="Aptos" panose="020B0004020202020204" pitchFamily="34" charset="0"/>
                <a:ea typeface="Nirmala UI Semilight" panose="020B0402040204020203" pitchFamily="34" charset="0"/>
                <a:cs typeface="Nirmala UI Semilight" panose="020B0402040204020203" pitchFamily="34" charset="0"/>
              </a:rPr>
              <a:t>SWOT</a:t>
            </a:r>
            <a:r>
              <a:rPr lang="en-IN" sz="1750" b="1" spc="-20" dirty="0">
                <a:latin typeface="Aptos" panose="020B0004020202020204" pitchFamily="34" charset="0"/>
                <a:ea typeface="Nirmala UI Semilight" panose="020B0402040204020203" pitchFamily="34" charset="0"/>
                <a:cs typeface="Nirmala UI Semilight" panose="020B0402040204020203" pitchFamily="34" charset="0"/>
              </a:rPr>
              <a:t> </a:t>
            </a:r>
            <a:r>
              <a:rPr sz="1750" b="1" spc="-25" dirty="0">
                <a:latin typeface="Aptos" panose="020B0004020202020204" pitchFamily="34" charset="0"/>
                <a:ea typeface="Nirmala UI Semilight" panose="020B0402040204020203" pitchFamily="34" charset="0"/>
                <a:cs typeface="Nirmala UI Semilight" panose="020B0402040204020203" pitchFamily="34" charset="0"/>
              </a:rPr>
              <a:t>Analysis</a:t>
            </a:r>
            <a:endParaRPr lang="en-IN" sz="1750" b="1" spc="-25" dirty="0">
              <a:latin typeface="Aptos" panose="020B0004020202020204" pitchFamily="34" charset="0"/>
              <a:ea typeface="Nirmala UI Semilight" panose="020B0402040204020203" pitchFamily="34" charset="0"/>
              <a:cs typeface="Nirmala UI Semilight" panose="020B0402040204020203" pitchFamily="34" charset="0"/>
            </a:endParaRPr>
          </a:p>
          <a:p>
            <a:pPr marL="12700" marR="375920">
              <a:lnSpc>
                <a:spcPct val="100000"/>
              </a:lnSpc>
              <a:spcBef>
                <a:spcPts val="20"/>
              </a:spcBef>
            </a:pPr>
            <a:r>
              <a:rPr lang="en-IN" sz="1750" b="1" spc="-25" dirty="0">
                <a:latin typeface="Aptos" panose="020B0004020202020204" pitchFamily="34" charset="0"/>
                <a:ea typeface="Nirmala UI Semilight" panose="020B0402040204020203" pitchFamily="34" charset="0"/>
                <a:cs typeface="Nirmala UI Semilight" panose="020B0402040204020203" pitchFamily="34" charset="0"/>
              </a:rPr>
              <a:t>8. Pert chart</a:t>
            </a:r>
            <a:endParaRPr lang="en-IN" sz="1750" dirty="0">
              <a:latin typeface="Aptos" panose="020B0004020202020204" pitchFamily="34" charset="0"/>
              <a:ea typeface="Nirmala UI Semilight" panose="020B0402040204020203" pitchFamily="34" charset="0"/>
              <a:cs typeface="Nirmala UI Semilight" panose="020B0402040204020203"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82764-7887-EFFD-D7B7-64F8DA0990DD}"/>
              </a:ext>
            </a:extLst>
          </p:cNvPr>
          <p:cNvSpPr>
            <a:spLocks noGrp="1"/>
          </p:cNvSpPr>
          <p:nvPr>
            <p:ph type="ctrTitle"/>
          </p:nvPr>
        </p:nvSpPr>
        <p:spPr>
          <a:xfrm>
            <a:off x="1155700" y="342900"/>
            <a:ext cx="2819400" cy="457200"/>
          </a:xfrm>
        </p:spPr>
        <p:txBody>
          <a:bodyPr/>
          <a:lstStyle/>
          <a:p>
            <a:r>
              <a:rPr lang="en-IN" sz="3200" dirty="0">
                <a:solidFill>
                  <a:srgbClr val="00B0F0"/>
                </a:solidFill>
              </a:rPr>
              <a:t>References</a:t>
            </a:r>
          </a:p>
        </p:txBody>
      </p:sp>
      <p:sp>
        <p:nvSpPr>
          <p:cNvPr id="3" name="Subtitle 2">
            <a:extLst>
              <a:ext uri="{FF2B5EF4-FFF2-40B4-BE49-F238E27FC236}">
                <a16:creationId xmlns:a16="http://schemas.microsoft.com/office/drawing/2014/main" id="{3C7B3B98-1FA0-0434-46A4-3D705E6B52BA}"/>
              </a:ext>
            </a:extLst>
          </p:cNvPr>
          <p:cNvSpPr>
            <a:spLocks noGrp="1"/>
          </p:cNvSpPr>
          <p:nvPr>
            <p:ph type="subTitle" idx="4"/>
          </p:nvPr>
        </p:nvSpPr>
        <p:spPr>
          <a:xfrm>
            <a:off x="698500" y="800100"/>
            <a:ext cx="8077200" cy="5235408"/>
          </a:xfrm>
        </p:spPr>
        <p:txBody>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5 </a:t>
            </a: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Automatic playlist generation using Convolutional Neural Networks and Recurrent Neural Networks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(2019, September 1). IEEE Conference Publication | IEEE Xplore. </a:t>
            </a:r>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https://ieeexplore.ieee.org/abstract/document/8903002?casa_token=57Ip3JWapxAAAAAA:OVtxa1fiUdIOsQx_t7gXHYa_x1sbWEL5fDTlwBrFRgPVR678YHTySbpCH5Gxhlgdmz0n8A_24etuVbs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6 </a:t>
            </a: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Music recommendation system using human activity recognition from accelerometer data</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(2019b, August 1). IEEE Journals &amp; Magazine | IEEE Xplore. </a:t>
            </a:r>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https://ieeexplore.ieee.org/document/8743473</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7 Park, 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Laplante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 Lee, J. H., &amp; Kaneshiro, B. (2019). </a:t>
            </a: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Tunes Together: Perception and experience of collaborative playlists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https://www.semanticscholar.org/paper/Tunes-Together%3A-Perception-and-Experience-of-Park-Laplante/9761c7ce3db2ef0c421c37eec916c7c9904b5917</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8 </a:t>
            </a: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Semantic Scholar topic</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(n.d.). </a:t>
            </a:r>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https://topics-beta.apps.semanticscholar.org/topic/4577034884?corpusId=195720338</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348760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78225" y="3365131"/>
            <a:ext cx="464184" cy="593090"/>
          </a:xfrm>
          <a:custGeom>
            <a:avLst/>
            <a:gdLst/>
            <a:ahLst/>
            <a:cxnLst/>
            <a:rect l="l" t="t" r="r" b="b"/>
            <a:pathLst>
              <a:path w="464185" h="593089">
                <a:moveTo>
                  <a:pt x="464045" y="0"/>
                </a:moveTo>
                <a:lnTo>
                  <a:pt x="0" y="0"/>
                </a:lnTo>
                <a:lnTo>
                  <a:pt x="0" y="85090"/>
                </a:lnTo>
                <a:lnTo>
                  <a:pt x="182880" y="85090"/>
                </a:lnTo>
                <a:lnTo>
                  <a:pt x="182880" y="593090"/>
                </a:lnTo>
                <a:lnTo>
                  <a:pt x="280771" y="593090"/>
                </a:lnTo>
                <a:lnTo>
                  <a:pt x="280771" y="85090"/>
                </a:lnTo>
                <a:lnTo>
                  <a:pt x="464045" y="85090"/>
                </a:lnTo>
                <a:lnTo>
                  <a:pt x="464045" y="0"/>
                </a:lnTo>
                <a:close/>
              </a:path>
            </a:pathLst>
          </a:custGeom>
          <a:solidFill>
            <a:srgbClr val="45B0FA"/>
          </a:solidFill>
        </p:spPr>
        <p:txBody>
          <a:bodyPr wrap="square" lIns="0" tIns="0" rIns="0" bIns="0" rtlCol="0"/>
          <a:lstStyle/>
          <a:p>
            <a:endParaRPr/>
          </a:p>
        </p:txBody>
      </p:sp>
      <p:sp>
        <p:nvSpPr>
          <p:cNvPr id="3" name="object 3"/>
          <p:cNvSpPr/>
          <p:nvPr/>
        </p:nvSpPr>
        <p:spPr>
          <a:xfrm>
            <a:off x="3992838" y="3333743"/>
            <a:ext cx="356870" cy="625475"/>
          </a:xfrm>
          <a:custGeom>
            <a:avLst/>
            <a:gdLst/>
            <a:ahLst/>
            <a:cxnLst/>
            <a:rect l="l" t="t" r="r" b="b"/>
            <a:pathLst>
              <a:path w="356870" h="625475">
                <a:moveTo>
                  <a:pt x="356751" y="625000"/>
                </a:moveTo>
                <a:lnTo>
                  <a:pt x="260416" y="625000"/>
                </a:lnTo>
                <a:lnTo>
                  <a:pt x="260416" y="334821"/>
                </a:lnTo>
                <a:lnTo>
                  <a:pt x="259278" y="314103"/>
                </a:lnTo>
                <a:lnTo>
                  <a:pt x="242207" y="272360"/>
                </a:lnTo>
                <a:lnTo>
                  <a:pt x="204649" y="255656"/>
                </a:lnTo>
                <a:lnTo>
                  <a:pt x="187578" y="254542"/>
                </a:lnTo>
                <a:lnTo>
                  <a:pt x="172464" y="255595"/>
                </a:lnTo>
                <a:lnTo>
                  <a:pt x="132557" y="271381"/>
                </a:lnTo>
                <a:lnTo>
                  <a:pt x="103004" y="301265"/>
                </a:lnTo>
                <a:lnTo>
                  <a:pt x="95942" y="313283"/>
                </a:lnTo>
                <a:lnTo>
                  <a:pt x="95942" y="625000"/>
                </a:lnTo>
                <a:lnTo>
                  <a:pt x="0" y="625000"/>
                </a:lnTo>
                <a:lnTo>
                  <a:pt x="0" y="0"/>
                </a:lnTo>
                <a:lnTo>
                  <a:pt x="95942" y="0"/>
                </a:lnTo>
                <a:lnTo>
                  <a:pt x="95942" y="207354"/>
                </a:lnTo>
                <a:lnTo>
                  <a:pt x="114617" y="190992"/>
                </a:lnTo>
                <a:lnTo>
                  <a:pt x="139704" y="179305"/>
                </a:lnTo>
                <a:lnTo>
                  <a:pt x="171204" y="172293"/>
                </a:lnTo>
                <a:lnTo>
                  <a:pt x="209116" y="169956"/>
                </a:lnTo>
                <a:lnTo>
                  <a:pt x="240922" y="172342"/>
                </a:lnTo>
                <a:lnTo>
                  <a:pt x="294473" y="191433"/>
                </a:lnTo>
                <a:lnTo>
                  <a:pt x="333805" y="230299"/>
                </a:lnTo>
                <a:lnTo>
                  <a:pt x="354071" y="293054"/>
                </a:lnTo>
                <a:lnTo>
                  <a:pt x="356751" y="333646"/>
                </a:lnTo>
                <a:lnTo>
                  <a:pt x="356751" y="625000"/>
                </a:lnTo>
                <a:close/>
              </a:path>
            </a:pathLst>
          </a:custGeom>
          <a:solidFill>
            <a:srgbClr val="45B0FA"/>
          </a:solidFill>
        </p:spPr>
        <p:txBody>
          <a:bodyPr wrap="square" lIns="0" tIns="0" rIns="0" bIns="0" rtlCol="0"/>
          <a:lstStyle/>
          <a:p>
            <a:endParaRPr/>
          </a:p>
        </p:txBody>
      </p:sp>
      <p:sp>
        <p:nvSpPr>
          <p:cNvPr id="4" name="object 4"/>
          <p:cNvSpPr/>
          <p:nvPr/>
        </p:nvSpPr>
        <p:spPr>
          <a:xfrm>
            <a:off x="4425865" y="3503698"/>
            <a:ext cx="373380" cy="462915"/>
          </a:xfrm>
          <a:custGeom>
            <a:avLst/>
            <a:gdLst/>
            <a:ahLst/>
            <a:cxnLst/>
            <a:rect l="l" t="t" r="r" b="b"/>
            <a:pathLst>
              <a:path w="373379" h="462914">
                <a:moveTo>
                  <a:pt x="104949" y="148809"/>
                </a:moveTo>
                <a:lnTo>
                  <a:pt x="9006" y="148809"/>
                </a:lnTo>
                <a:lnTo>
                  <a:pt x="12103" y="118790"/>
                </a:lnTo>
                <a:lnTo>
                  <a:pt x="36871" y="66021"/>
                </a:lnTo>
                <a:lnTo>
                  <a:pt x="85284" y="24340"/>
                </a:lnTo>
                <a:lnTo>
                  <a:pt x="150583" y="2704"/>
                </a:lnTo>
                <a:lnTo>
                  <a:pt x="189144" y="0"/>
                </a:lnTo>
                <a:lnTo>
                  <a:pt x="224095" y="2398"/>
                </a:lnTo>
                <a:lnTo>
                  <a:pt x="284598" y="21587"/>
                </a:lnTo>
                <a:lnTo>
                  <a:pt x="331223" y="59890"/>
                </a:lnTo>
                <a:lnTo>
                  <a:pt x="343760" y="81845"/>
                </a:lnTo>
                <a:lnTo>
                  <a:pt x="184837" y="81845"/>
                </a:lnTo>
                <a:lnTo>
                  <a:pt x="167300" y="82922"/>
                </a:lnTo>
                <a:lnTo>
                  <a:pt x="126292" y="99075"/>
                </a:lnTo>
                <a:lnTo>
                  <a:pt x="106283" y="133439"/>
                </a:lnTo>
                <a:lnTo>
                  <a:pt x="104949" y="148809"/>
                </a:lnTo>
                <a:close/>
              </a:path>
              <a:path w="373379" h="462914">
                <a:moveTo>
                  <a:pt x="155075" y="462875"/>
                </a:moveTo>
                <a:lnTo>
                  <a:pt x="92124" y="452938"/>
                </a:lnTo>
                <a:lnTo>
                  <a:pt x="42684" y="423128"/>
                </a:lnTo>
                <a:lnTo>
                  <a:pt x="10671" y="378827"/>
                </a:lnTo>
                <a:lnTo>
                  <a:pt x="0" y="325422"/>
                </a:lnTo>
                <a:lnTo>
                  <a:pt x="3475" y="290484"/>
                </a:lnTo>
                <a:lnTo>
                  <a:pt x="31279" y="234191"/>
                </a:lnTo>
                <a:lnTo>
                  <a:pt x="85712" y="196132"/>
                </a:lnTo>
                <a:lnTo>
                  <a:pt x="159138" y="177041"/>
                </a:lnTo>
                <a:lnTo>
                  <a:pt x="202459" y="174655"/>
                </a:lnTo>
                <a:lnTo>
                  <a:pt x="262374" y="174655"/>
                </a:lnTo>
                <a:lnTo>
                  <a:pt x="262374" y="152725"/>
                </a:lnTo>
                <a:lnTo>
                  <a:pt x="251581" y="111386"/>
                </a:lnTo>
                <a:lnTo>
                  <a:pt x="219102" y="86642"/>
                </a:lnTo>
                <a:lnTo>
                  <a:pt x="184837" y="81845"/>
                </a:lnTo>
                <a:lnTo>
                  <a:pt x="343760" y="81845"/>
                </a:lnTo>
                <a:lnTo>
                  <a:pt x="346275" y="86250"/>
                </a:lnTo>
                <a:lnTo>
                  <a:pt x="355307" y="117456"/>
                </a:lnTo>
                <a:lnTo>
                  <a:pt x="358252" y="152725"/>
                </a:lnTo>
                <a:lnTo>
                  <a:pt x="358317" y="249060"/>
                </a:lnTo>
                <a:lnTo>
                  <a:pt x="206962" y="249060"/>
                </a:lnTo>
                <a:lnTo>
                  <a:pt x="158562" y="254028"/>
                </a:lnTo>
                <a:lnTo>
                  <a:pt x="123991" y="266780"/>
                </a:lnTo>
                <a:lnTo>
                  <a:pt x="103248" y="287314"/>
                </a:lnTo>
                <a:lnTo>
                  <a:pt x="96334" y="315632"/>
                </a:lnTo>
                <a:lnTo>
                  <a:pt x="97387" y="327858"/>
                </a:lnTo>
                <a:lnTo>
                  <a:pt x="122841" y="366137"/>
                </a:lnTo>
                <a:lnTo>
                  <a:pt x="165648" y="375939"/>
                </a:lnTo>
                <a:lnTo>
                  <a:pt x="359860" y="375939"/>
                </a:lnTo>
                <a:lnTo>
                  <a:pt x="362037" y="394736"/>
                </a:lnTo>
                <a:lnTo>
                  <a:pt x="366688" y="416079"/>
                </a:lnTo>
                <a:lnTo>
                  <a:pt x="369909" y="425281"/>
                </a:lnTo>
                <a:lnTo>
                  <a:pt x="266682" y="425281"/>
                </a:lnTo>
                <a:lnTo>
                  <a:pt x="229675" y="446428"/>
                </a:lnTo>
                <a:lnTo>
                  <a:pt x="175450" y="461847"/>
                </a:lnTo>
                <a:lnTo>
                  <a:pt x="155075" y="462875"/>
                </a:lnTo>
                <a:close/>
              </a:path>
              <a:path w="373379" h="462914">
                <a:moveTo>
                  <a:pt x="359860" y="375939"/>
                </a:moveTo>
                <a:lnTo>
                  <a:pt x="165648" y="375939"/>
                </a:lnTo>
                <a:lnTo>
                  <a:pt x="182854" y="374838"/>
                </a:lnTo>
                <a:lnTo>
                  <a:pt x="198836" y="371534"/>
                </a:lnTo>
                <a:lnTo>
                  <a:pt x="239165" y="349298"/>
                </a:lnTo>
                <a:lnTo>
                  <a:pt x="262374" y="321898"/>
                </a:lnTo>
                <a:lnTo>
                  <a:pt x="262374" y="249060"/>
                </a:lnTo>
                <a:lnTo>
                  <a:pt x="358317" y="249060"/>
                </a:lnTo>
                <a:lnTo>
                  <a:pt x="358317" y="343828"/>
                </a:lnTo>
                <a:lnTo>
                  <a:pt x="359247" y="370653"/>
                </a:lnTo>
                <a:lnTo>
                  <a:pt x="359860" y="375939"/>
                </a:lnTo>
                <a:close/>
              </a:path>
              <a:path w="373379" h="462914">
                <a:moveTo>
                  <a:pt x="373198" y="455043"/>
                </a:moveTo>
                <a:lnTo>
                  <a:pt x="278430" y="455043"/>
                </a:lnTo>
                <a:lnTo>
                  <a:pt x="273510" y="444225"/>
                </a:lnTo>
                <a:lnTo>
                  <a:pt x="269913" y="435659"/>
                </a:lnTo>
                <a:lnTo>
                  <a:pt x="267636" y="429344"/>
                </a:lnTo>
                <a:lnTo>
                  <a:pt x="266682" y="425281"/>
                </a:lnTo>
                <a:lnTo>
                  <a:pt x="369909" y="425281"/>
                </a:lnTo>
                <a:lnTo>
                  <a:pt x="373198" y="434680"/>
                </a:lnTo>
                <a:lnTo>
                  <a:pt x="373198" y="455043"/>
                </a:lnTo>
                <a:close/>
              </a:path>
            </a:pathLst>
          </a:custGeom>
          <a:solidFill>
            <a:srgbClr val="45B0FA"/>
          </a:solidFill>
        </p:spPr>
        <p:txBody>
          <a:bodyPr wrap="square" lIns="0" tIns="0" rIns="0" bIns="0" rtlCol="0"/>
          <a:lstStyle/>
          <a:p>
            <a:endParaRPr/>
          </a:p>
        </p:txBody>
      </p:sp>
      <p:sp>
        <p:nvSpPr>
          <p:cNvPr id="5" name="object 5"/>
          <p:cNvSpPr/>
          <p:nvPr/>
        </p:nvSpPr>
        <p:spPr>
          <a:xfrm>
            <a:off x="4872816" y="3503698"/>
            <a:ext cx="356870" cy="455295"/>
          </a:xfrm>
          <a:custGeom>
            <a:avLst/>
            <a:gdLst/>
            <a:ahLst/>
            <a:cxnLst/>
            <a:rect l="l" t="t" r="r" b="b"/>
            <a:pathLst>
              <a:path w="356870" h="455295">
                <a:moveTo>
                  <a:pt x="356751" y="455043"/>
                </a:moveTo>
                <a:lnTo>
                  <a:pt x="260416" y="455043"/>
                </a:lnTo>
                <a:lnTo>
                  <a:pt x="260416" y="164865"/>
                </a:lnTo>
                <a:lnTo>
                  <a:pt x="259278" y="144146"/>
                </a:lnTo>
                <a:lnTo>
                  <a:pt x="242207" y="102404"/>
                </a:lnTo>
                <a:lnTo>
                  <a:pt x="204649" y="85700"/>
                </a:lnTo>
                <a:lnTo>
                  <a:pt x="187578" y="84586"/>
                </a:lnTo>
                <a:lnTo>
                  <a:pt x="172464" y="85638"/>
                </a:lnTo>
                <a:lnTo>
                  <a:pt x="132557" y="101425"/>
                </a:lnTo>
                <a:lnTo>
                  <a:pt x="103004" y="131309"/>
                </a:lnTo>
                <a:lnTo>
                  <a:pt x="95942" y="143327"/>
                </a:lnTo>
                <a:lnTo>
                  <a:pt x="95942" y="455043"/>
                </a:lnTo>
                <a:lnTo>
                  <a:pt x="0" y="455043"/>
                </a:lnTo>
                <a:lnTo>
                  <a:pt x="0" y="7832"/>
                </a:lnTo>
                <a:lnTo>
                  <a:pt x="91439" y="7832"/>
                </a:lnTo>
                <a:lnTo>
                  <a:pt x="93005" y="40531"/>
                </a:lnTo>
                <a:lnTo>
                  <a:pt x="112304" y="22798"/>
                </a:lnTo>
                <a:lnTo>
                  <a:pt x="138089" y="10132"/>
                </a:lnTo>
                <a:lnTo>
                  <a:pt x="170360" y="2533"/>
                </a:lnTo>
                <a:lnTo>
                  <a:pt x="209116" y="0"/>
                </a:lnTo>
                <a:lnTo>
                  <a:pt x="240922" y="2386"/>
                </a:lnTo>
                <a:lnTo>
                  <a:pt x="294473" y="21477"/>
                </a:lnTo>
                <a:lnTo>
                  <a:pt x="333805" y="60343"/>
                </a:lnTo>
                <a:lnTo>
                  <a:pt x="354071" y="123098"/>
                </a:lnTo>
                <a:lnTo>
                  <a:pt x="356751" y="163690"/>
                </a:lnTo>
                <a:lnTo>
                  <a:pt x="356751" y="455043"/>
                </a:lnTo>
                <a:close/>
              </a:path>
            </a:pathLst>
          </a:custGeom>
          <a:solidFill>
            <a:srgbClr val="45B0FA"/>
          </a:solidFill>
        </p:spPr>
        <p:txBody>
          <a:bodyPr wrap="square" lIns="0" tIns="0" rIns="0" bIns="0" rtlCol="0"/>
          <a:lstStyle/>
          <a:p>
            <a:endParaRPr/>
          </a:p>
        </p:txBody>
      </p:sp>
      <p:sp>
        <p:nvSpPr>
          <p:cNvPr id="6" name="object 6"/>
          <p:cNvSpPr/>
          <p:nvPr/>
        </p:nvSpPr>
        <p:spPr>
          <a:xfrm>
            <a:off x="5318374" y="3333743"/>
            <a:ext cx="386715" cy="625475"/>
          </a:xfrm>
          <a:custGeom>
            <a:avLst/>
            <a:gdLst/>
            <a:ahLst/>
            <a:cxnLst/>
            <a:rect l="l" t="t" r="r" b="b"/>
            <a:pathLst>
              <a:path w="386714" h="625475">
                <a:moveTo>
                  <a:pt x="386121" y="625000"/>
                </a:moveTo>
                <a:lnTo>
                  <a:pt x="271381" y="625000"/>
                </a:lnTo>
                <a:lnTo>
                  <a:pt x="129229" y="434680"/>
                </a:lnTo>
                <a:lnTo>
                  <a:pt x="96334" y="468750"/>
                </a:lnTo>
                <a:lnTo>
                  <a:pt x="96334" y="625000"/>
                </a:lnTo>
                <a:lnTo>
                  <a:pt x="0" y="625000"/>
                </a:lnTo>
                <a:lnTo>
                  <a:pt x="0" y="0"/>
                </a:lnTo>
                <a:lnTo>
                  <a:pt x="96334" y="0"/>
                </a:lnTo>
                <a:lnTo>
                  <a:pt x="96334" y="342849"/>
                </a:lnTo>
                <a:lnTo>
                  <a:pt x="114544" y="321115"/>
                </a:lnTo>
                <a:lnTo>
                  <a:pt x="249843" y="177788"/>
                </a:lnTo>
                <a:lnTo>
                  <a:pt x="370457" y="177788"/>
                </a:lnTo>
                <a:lnTo>
                  <a:pt x="193452" y="366932"/>
                </a:lnTo>
                <a:lnTo>
                  <a:pt x="386121" y="625000"/>
                </a:lnTo>
                <a:close/>
              </a:path>
            </a:pathLst>
          </a:custGeom>
          <a:solidFill>
            <a:srgbClr val="45B0FA"/>
          </a:solidFill>
        </p:spPr>
        <p:txBody>
          <a:bodyPr wrap="square" lIns="0" tIns="0" rIns="0" bIns="0" rtlCol="0"/>
          <a:lstStyle/>
          <a:p>
            <a:endParaRPr/>
          </a:p>
        </p:txBody>
      </p:sp>
      <p:sp>
        <p:nvSpPr>
          <p:cNvPr id="7" name="object 7"/>
          <p:cNvSpPr/>
          <p:nvPr/>
        </p:nvSpPr>
        <p:spPr>
          <a:xfrm>
            <a:off x="5873445" y="3365080"/>
            <a:ext cx="901700" cy="601980"/>
          </a:xfrm>
          <a:custGeom>
            <a:avLst/>
            <a:gdLst/>
            <a:ahLst/>
            <a:cxnLst/>
            <a:rect l="l" t="t" r="r" b="b"/>
            <a:pathLst>
              <a:path w="901700" h="601979">
                <a:moveTo>
                  <a:pt x="508698" y="0"/>
                </a:moveTo>
                <a:lnTo>
                  <a:pt x="395909" y="0"/>
                </a:lnTo>
                <a:lnTo>
                  <a:pt x="254546" y="272554"/>
                </a:lnTo>
                <a:lnTo>
                  <a:pt x="113766" y="0"/>
                </a:lnTo>
                <a:lnTo>
                  <a:pt x="0" y="0"/>
                </a:lnTo>
                <a:lnTo>
                  <a:pt x="204812" y="371830"/>
                </a:lnTo>
                <a:lnTo>
                  <a:pt x="204812" y="593674"/>
                </a:lnTo>
                <a:lnTo>
                  <a:pt x="303885" y="593674"/>
                </a:lnTo>
                <a:lnTo>
                  <a:pt x="303885" y="371830"/>
                </a:lnTo>
                <a:lnTo>
                  <a:pt x="508698" y="0"/>
                </a:lnTo>
                <a:close/>
              </a:path>
              <a:path w="901700" h="601979">
                <a:moveTo>
                  <a:pt x="901128" y="361835"/>
                </a:moveTo>
                <a:lnTo>
                  <a:pt x="897178" y="316369"/>
                </a:lnTo>
                <a:lnTo>
                  <a:pt x="886536" y="274701"/>
                </a:lnTo>
                <a:lnTo>
                  <a:pt x="869188" y="236867"/>
                </a:lnTo>
                <a:lnTo>
                  <a:pt x="845121" y="202844"/>
                </a:lnTo>
                <a:lnTo>
                  <a:pt x="815238" y="174752"/>
                </a:lnTo>
                <a:lnTo>
                  <a:pt x="804786" y="168732"/>
                </a:lnTo>
                <a:lnTo>
                  <a:pt x="804786" y="365760"/>
                </a:lnTo>
                <a:lnTo>
                  <a:pt x="804786" y="375932"/>
                </a:lnTo>
                <a:lnTo>
                  <a:pt x="797648" y="430961"/>
                </a:lnTo>
                <a:lnTo>
                  <a:pt x="776986" y="476973"/>
                </a:lnTo>
                <a:lnTo>
                  <a:pt x="743204" y="508101"/>
                </a:lnTo>
                <a:lnTo>
                  <a:pt x="696709" y="518477"/>
                </a:lnTo>
                <a:lnTo>
                  <a:pt x="671258" y="515848"/>
                </a:lnTo>
                <a:lnTo>
                  <a:pt x="630440" y="494804"/>
                </a:lnTo>
                <a:lnTo>
                  <a:pt x="603148" y="454240"/>
                </a:lnTo>
                <a:lnTo>
                  <a:pt x="589546" y="403428"/>
                </a:lnTo>
                <a:lnTo>
                  <a:pt x="587844" y="365760"/>
                </a:lnTo>
                <a:lnTo>
                  <a:pt x="589546" y="337388"/>
                </a:lnTo>
                <a:lnTo>
                  <a:pt x="603148" y="286677"/>
                </a:lnTo>
                <a:lnTo>
                  <a:pt x="630389" y="245656"/>
                </a:lnTo>
                <a:lnTo>
                  <a:pt x="670826" y="224307"/>
                </a:lnTo>
                <a:lnTo>
                  <a:pt x="695921" y="221640"/>
                </a:lnTo>
                <a:lnTo>
                  <a:pt x="721194" y="224307"/>
                </a:lnTo>
                <a:lnTo>
                  <a:pt x="761822" y="245656"/>
                </a:lnTo>
                <a:lnTo>
                  <a:pt x="789254" y="286677"/>
                </a:lnTo>
                <a:lnTo>
                  <a:pt x="803059" y="337388"/>
                </a:lnTo>
                <a:lnTo>
                  <a:pt x="804786" y="365760"/>
                </a:lnTo>
                <a:lnTo>
                  <a:pt x="804786" y="168732"/>
                </a:lnTo>
                <a:lnTo>
                  <a:pt x="780415" y="154686"/>
                </a:lnTo>
                <a:lnTo>
                  <a:pt x="740638" y="142633"/>
                </a:lnTo>
                <a:lnTo>
                  <a:pt x="695921" y="138620"/>
                </a:lnTo>
                <a:lnTo>
                  <a:pt x="651205" y="142709"/>
                </a:lnTo>
                <a:lnTo>
                  <a:pt x="611428" y="154978"/>
                </a:lnTo>
                <a:lnTo>
                  <a:pt x="576605" y="175412"/>
                </a:lnTo>
                <a:lnTo>
                  <a:pt x="546722" y="204025"/>
                </a:lnTo>
                <a:lnTo>
                  <a:pt x="522732" y="238658"/>
                </a:lnTo>
                <a:lnTo>
                  <a:pt x="505599" y="277152"/>
                </a:lnTo>
                <a:lnTo>
                  <a:pt x="495325" y="319519"/>
                </a:lnTo>
                <a:lnTo>
                  <a:pt x="491896" y="365760"/>
                </a:lnTo>
                <a:lnTo>
                  <a:pt x="491985" y="375932"/>
                </a:lnTo>
                <a:lnTo>
                  <a:pt x="495338" y="420979"/>
                </a:lnTo>
                <a:lnTo>
                  <a:pt x="505650" y="463308"/>
                </a:lnTo>
                <a:lnTo>
                  <a:pt x="522846" y="501751"/>
                </a:lnTo>
                <a:lnTo>
                  <a:pt x="546912" y="536295"/>
                </a:lnTo>
                <a:lnTo>
                  <a:pt x="576910" y="564819"/>
                </a:lnTo>
                <a:lnTo>
                  <a:pt x="611873" y="585203"/>
                </a:lnTo>
                <a:lnTo>
                  <a:pt x="651802" y="597420"/>
                </a:lnTo>
                <a:lnTo>
                  <a:pt x="696709" y="601497"/>
                </a:lnTo>
                <a:lnTo>
                  <a:pt x="741438" y="597420"/>
                </a:lnTo>
                <a:lnTo>
                  <a:pt x="781240" y="585203"/>
                </a:lnTo>
                <a:lnTo>
                  <a:pt x="816127" y="564819"/>
                </a:lnTo>
                <a:lnTo>
                  <a:pt x="846099" y="536295"/>
                </a:lnTo>
                <a:lnTo>
                  <a:pt x="870178" y="501751"/>
                </a:lnTo>
                <a:lnTo>
                  <a:pt x="887374" y="463308"/>
                </a:lnTo>
                <a:lnTo>
                  <a:pt x="897686" y="420979"/>
                </a:lnTo>
                <a:lnTo>
                  <a:pt x="901039" y="375932"/>
                </a:lnTo>
                <a:lnTo>
                  <a:pt x="901128" y="361835"/>
                </a:lnTo>
                <a:close/>
              </a:path>
            </a:pathLst>
          </a:custGeom>
          <a:solidFill>
            <a:srgbClr val="45B0FA"/>
          </a:solidFill>
        </p:spPr>
        <p:txBody>
          <a:bodyPr wrap="square" lIns="0" tIns="0" rIns="0" bIns="0" rtlCol="0"/>
          <a:lstStyle/>
          <a:p>
            <a:endParaRPr/>
          </a:p>
        </p:txBody>
      </p:sp>
      <p:sp>
        <p:nvSpPr>
          <p:cNvPr id="8" name="object 8"/>
          <p:cNvSpPr/>
          <p:nvPr/>
        </p:nvSpPr>
        <p:spPr>
          <a:xfrm>
            <a:off x="6839669" y="3511531"/>
            <a:ext cx="357505" cy="455295"/>
          </a:xfrm>
          <a:custGeom>
            <a:avLst/>
            <a:gdLst/>
            <a:ahLst/>
            <a:cxnLst/>
            <a:rect l="l" t="t" r="r" b="b"/>
            <a:pathLst>
              <a:path w="357504" h="455295">
                <a:moveTo>
                  <a:pt x="150767" y="455043"/>
                </a:moveTo>
                <a:lnTo>
                  <a:pt x="90068" y="445009"/>
                </a:lnTo>
                <a:lnTo>
                  <a:pt x="41901" y="414904"/>
                </a:lnTo>
                <a:lnTo>
                  <a:pt x="10475" y="362380"/>
                </a:lnTo>
                <a:lnTo>
                  <a:pt x="0" y="285087"/>
                </a:lnTo>
                <a:lnTo>
                  <a:pt x="0" y="0"/>
                </a:lnTo>
                <a:lnTo>
                  <a:pt x="95942" y="0"/>
                </a:lnTo>
                <a:lnTo>
                  <a:pt x="95942" y="285870"/>
                </a:lnTo>
                <a:lnTo>
                  <a:pt x="97203" y="309428"/>
                </a:lnTo>
                <a:lnTo>
                  <a:pt x="116110" y="353814"/>
                </a:lnTo>
                <a:lnTo>
                  <a:pt x="162124" y="370065"/>
                </a:lnTo>
                <a:lnTo>
                  <a:pt x="196193" y="366798"/>
                </a:lnTo>
                <a:lnTo>
                  <a:pt x="223997" y="356996"/>
                </a:lnTo>
                <a:lnTo>
                  <a:pt x="245535" y="340658"/>
                </a:lnTo>
                <a:lnTo>
                  <a:pt x="260808" y="317786"/>
                </a:lnTo>
                <a:lnTo>
                  <a:pt x="260808" y="0"/>
                </a:lnTo>
                <a:lnTo>
                  <a:pt x="357142" y="0"/>
                </a:lnTo>
                <a:lnTo>
                  <a:pt x="357142" y="447211"/>
                </a:lnTo>
                <a:lnTo>
                  <a:pt x="264724" y="447211"/>
                </a:lnTo>
                <a:lnTo>
                  <a:pt x="263941" y="424498"/>
                </a:lnTo>
                <a:lnTo>
                  <a:pt x="247322" y="437862"/>
                </a:lnTo>
                <a:lnTo>
                  <a:pt x="222920" y="447407"/>
                </a:lnTo>
                <a:lnTo>
                  <a:pt x="190735" y="453134"/>
                </a:lnTo>
                <a:lnTo>
                  <a:pt x="150767" y="455043"/>
                </a:lnTo>
                <a:close/>
              </a:path>
            </a:pathLst>
          </a:custGeom>
          <a:solidFill>
            <a:srgbClr val="45B0FA"/>
          </a:solidFill>
        </p:spPr>
        <p:txBody>
          <a:bodyPr wrap="square" lIns="0" tIns="0" rIns="0" bIns="0" rtlCol="0"/>
          <a:lstStyle/>
          <a:p>
            <a:endParaRPr/>
          </a:p>
        </p:txBody>
      </p:sp>
      <p:sp>
        <p:nvSpPr>
          <p:cNvPr id="10" name="object 10"/>
          <p:cNvSpPr/>
          <p:nvPr/>
        </p:nvSpPr>
        <p:spPr>
          <a:xfrm>
            <a:off x="9356725" y="134356"/>
            <a:ext cx="1211580" cy="599440"/>
          </a:xfrm>
          <a:custGeom>
            <a:avLst/>
            <a:gdLst/>
            <a:ahLst/>
            <a:cxnLst/>
            <a:rect l="l" t="t" r="r" b="b"/>
            <a:pathLst>
              <a:path w="1211579" h="599440">
                <a:moveTo>
                  <a:pt x="1211467" y="598965"/>
                </a:moveTo>
                <a:lnTo>
                  <a:pt x="0" y="598965"/>
                </a:lnTo>
                <a:lnTo>
                  <a:pt x="0" y="0"/>
                </a:lnTo>
                <a:lnTo>
                  <a:pt x="1211467" y="0"/>
                </a:lnTo>
                <a:lnTo>
                  <a:pt x="1211467" y="598965"/>
                </a:lnTo>
                <a:close/>
              </a:path>
            </a:pathLst>
          </a:custGeom>
          <a:solidFill>
            <a:srgbClr val="FFFFFF"/>
          </a:solidFill>
        </p:spPr>
        <p:txBody>
          <a:bodyPr wrap="square" lIns="0" tIns="0" rIns="0" bIns="0" rtlCol="0"/>
          <a:lstStyle/>
          <a:p>
            <a:endParaRPr/>
          </a:p>
        </p:txBody>
      </p:sp>
      <p:pic>
        <p:nvPicPr>
          <p:cNvPr id="11" name="object 11"/>
          <p:cNvPicPr/>
          <p:nvPr/>
        </p:nvPicPr>
        <p:blipFill>
          <a:blip r:embed="rId2" cstate="print"/>
          <a:stretch>
            <a:fillRect/>
          </a:stretch>
        </p:blipFill>
        <p:spPr>
          <a:xfrm>
            <a:off x="3810058" y="1810152"/>
            <a:ext cx="3028370" cy="102656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5827" y="306554"/>
            <a:ext cx="107950" cy="265430"/>
          </a:xfrm>
          <a:custGeom>
            <a:avLst/>
            <a:gdLst/>
            <a:ahLst/>
            <a:cxnLst/>
            <a:rect l="l" t="t" r="r" b="b"/>
            <a:pathLst>
              <a:path w="107950" h="265430">
                <a:moveTo>
                  <a:pt x="107560" y="265246"/>
                </a:moveTo>
                <a:lnTo>
                  <a:pt x="64919" y="265246"/>
                </a:lnTo>
                <a:lnTo>
                  <a:pt x="64919" y="52910"/>
                </a:lnTo>
                <a:lnTo>
                  <a:pt x="0" y="76580"/>
                </a:lnTo>
                <a:lnTo>
                  <a:pt x="0" y="36462"/>
                </a:lnTo>
                <a:lnTo>
                  <a:pt x="96334" y="0"/>
                </a:lnTo>
                <a:lnTo>
                  <a:pt x="107560" y="0"/>
                </a:lnTo>
                <a:lnTo>
                  <a:pt x="107560" y="265246"/>
                </a:lnTo>
                <a:close/>
              </a:path>
            </a:pathLst>
          </a:custGeom>
          <a:solidFill>
            <a:srgbClr val="45B0FA"/>
          </a:solidFill>
        </p:spPr>
        <p:txBody>
          <a:bodyPr wrap="square" lIns="0" tIns="0" rIns="0" bIns="0" rtlCol="0"/>
          <a:lstStyle/>
          <a:p>
            <a:endParaRPr/>
          </a:p>
        </p:txBody>
      </p:sp>
      <p:sp>
        <p:nvSpPr>
          <p:cNvPr id="3" name="object 3"/>
          <p:cNvSpPr/>
          <p:nvPr/>
        </p:nvSpPr>
        <p:spPr>
          <a:xfrm>
            <a:off x="591629" y="524808"/>
            <a:ext cx="50800" cy="49530"/>
          </a:xfrm>
          <a:custGeom>
            <a:avLst/>
            <a:gdLst/>
            <a:ahLst/>
            <a:cxnLst/>
            <a:rect l="l" t="t" r="r" b="b"/>
            <a:pathLst>
              <a:path w="50800" h="49529">
                <a:moveTo>
                  <a:pt x="33242" y="49081"/>
                </a:moveTo>
                <a:lnTo>
                  <a:pt x="17230" y="49081"/>
                </a:lnTo>
                <a:lnTo>
                  <a:pt x="11022" y="46702"/>
                </a:lnTo>
                <a:lnTo>
                  <a:pt x="2204" y="37129"/>
                </a:lnTo>
                <a:lnTo>
                  <a:pt x="0" y="31386"/>
                </a:lnTo>
                <a:lnTo>
                  <a:pt x="0" y="24714"/>
                </a:lnTo>
                <a:lnTo>
                  <a:pt x="0" y="17926"/>
                </a:lnTo>
                <a:lnTo>
                  <a:pt x="2175" y="12125"/>
                </a:lnTo>
                <a:lnTo>
                  <a:pt x="10935" y="2436"/>
                </a:lnTo>
                <a:lnTo>
                  <a:pt x="17172" y="0"/>
                </a:lnTo>
                <a:lnTo>
                  <a:pt x="33300" y="0"/>
                </a:lnTo>
                <a:lnTo>
                  <a:pt x="39508" y="2436"/>
                </a:lnTo>
                <a:lnTo>
                  <a:pt x="48268" y="12125"/>
                </a:lnTo>
                <a:lnTo>
                  <a:pt x="50473" y="17926"/>
                </a:lnTo>
                <a:lnTo>
                  <a:pt x="50473" y="31386"/>
                </a:lnTo>
                <a:lnTo>
                  <a:pt x="48268" y="37129"/>
                </a:lnTo>
                <a:lnTo>
                  <a:pt x="39450" y="46702"/>
                </a:lnTo>
                <a:lnTo>
                  <a:pt x="33242" y="49081"/>
                </a:lnTo>
                <a:close/>
              </a:path>
            </a:pathLst>
          </a:custGeom>
          <a:solidFill>
            <a:srgbClr val="45B0FA"/>
          </a:solidFill>
        </p:spPr>
        <p:txBody>
          <a:bodyPr wrap="square" lIns="0" tIns="0" rIns="0" bIns="0" rtlCol="0"/>
          <a:lstStyle/>
          <a:p>
            <a:endParaRPr/>
          </a:p>
        </p:txBody>
      </p:sp>
      <p:sp>
        <p:nvSpPr>
          <p:cNvPr id="4" name="object 4"/>
          <p:cNvSpPr/>
          <p:nvPr/>
        </p:nvSpPr>
        <p:spPr>
          <a:xfrm>
            <a:off x="776640" y="307947"/>
            <a:ext cx="44450" cy="264160"/>
          </a:xfrm>
          <a:custGeom>
            <a:avLst/>
            <a:gdLst/>
            <a:ahLst/>
            <a:cxnLst/>
            <a:rect l="l" t="t" r="r" b="b"/>
            <a:pathLst>
              <a:path w="44450" h="264159">
                <a:moveTo>
                  <a:pt x="44033" y="263854"/>
                </a:moveTo>
                <a:lnTo>
                  <a:pt x="0" y="263854"/>
                </a:lnTo>
                <a:lnTo>
                  <a:pt x="0" y="0"/>
                </a:lnTo>
                <a:lnTo>
                  <a:pt x="44033" y="0"/>
                </a:lnTo>
                <a:lnTo>
                  <a:pt x="44033" y="263854"/>
                </a:lnTo>
                <a:close/>
              </a:path>
            </a:pathLst>
          </a:custGeom>
          <a:solidFill>
            <a:srgbClr val="45B0FA"/>
          </a:solidFill>
        </p:spPr>
        <p:txBody>
          <a:bodyPr wrap="square" lIns="0" tIns="0" rIns="0" bIns="0" rtlCol="0"/>
          <a:lstStyle/>
          <a:p>
            <a:endParaRPr/>
          </a:p>
        </p:txBody>
      </p:sp>
      <p:grpSp>
        <p:nvGrpSpPr>
          <p:cNvPr id="5" name="object 5"/>
          <p:cNvGrpSpPr/>
          <p:nvPr/>
        </p:nvGrpSpPr>
        <p:grpSpPr>
          <a:xfrm>
            <a:off x="869581" y="294023"/>
            <a:ext cx="1781810" cy="281305"/>
            <a:chOff x="869581" y="294023"/>
            <a:chExt cx="1781810" cy="281305"/>
          </a:xfrm>
        </p:grpSpPr>
        <p:sp>
          <p:nvSpPr>
            <p:cNvPr id="6" name="object 6"/>
            <p:cNvSpPr/>
            <p:nvPr/>
          </p:nvSpPr>
          <p:spPr>
            <a:xfrm>
              <a:off x="869569" y="294030"/>
              <a:ext cx="793115" cy="281305"/>
            </a:xfrm>
            <a:custGeom>
              <a:avLst/>
              <a:gdLst/>
              <a:ahLst/>
              <a:cxnLst/>
              <a:rect l="l" t="t" r="r" b="b"/>
              <a:pathLst>
                <a:path w="793114" h="281305">
                  <a:moveTo>
                    <a:pt x="158559" y="148285"/>
                  </a:moveTo>
                  <a:lnTo>
                    <a:pt x="148361" y="102349"/>
                  </a:lnTo>
                  <a:lnTo>
                    <a:pt x="107086" y="76593"/>
                  </a:lnTo>
                  <a:lnTo>
                    <a:pt x="92951" y="75539"/>
                  </a:lnTo>
                  <a:lnTo>
                    <a:pt x="75717" y="76657"/>
                  </a:lnTo>
                  <a:lnTo>
                    <a:pt x="61379" y="80035"/>
                  </a:lnTo>
                  <a:lnTo>
                    <a:pt x="49923" y="85674"/>
                  </a:lnTo>
                  <a:lnTo>
                    <a:pt x="41338" y="93548"/>
                  </a:lnTo>
                  <a:lnTo>
                    <a:pt x="40640" y="79019"/>
                  </a:lnTo>
                  <a:lnTo>
                    <a:pt x="0" y="79019"/>
                  </a:lnTo>
                  <a:lnTo>
                    <a:pt x="0" y="277774"/>
                  </a:lnTo>
                  <a:lnTo>
                    <a:pt x="42646" y="277774"/>
                  </a:lnTo>
                  <a:lnTo>
                    <a:pt x="42646" y="139242"/>
                  </a:lnTo>
                  <a:lnTo>
                    <a:pt x="46418" y="131813"/>
                  </a:lnTo>
                  <a:lnTo>
                    <a:pt x="83375" y="113131"/>
                  </a:lnTo>
                  <a:lnTo>
                    <a:pt x="90957" y="113626"/>
                  </a:lnTo>
                  <a:lnTo>
                    <a:pt x="115747" y="148805"/>
                  </a:lnTo>
                  <a:lnTo>
                    <a:pt x="115747" y="277774"/>
                  </a:lnTo>
                  <a:lnTo>
                    <a:pt x="158559" y="277774"/>
                  </a:lnTo>
                  <a:lnTo>
                    <a:pt x="158559" y="148285"/>
                  </a:lnTo>
                  <a:close/>
                </a:path>
                <a:path w="793114" h="281305">
                  <a:moveTo>
                    <a:pt x="290664" y="276390"/>
                  </a:moveTo>
                  <a:lnTo>
                    <a:pt x="290487" y="239750"/>
                  </a:lnTo>
                  <a:lnTo>
                    <a:pt x="280568" y="242011"/>
                  </a:lnTo>
                  <a:lnTo>
                    <a:pt x="273786" y="243141"/>
                  </a:lnTo>
                  <a:lnTo>
                    <a:pt x="265722" y="243141"/>
                  </a:lnTo>
                  <a:lnTo>
                    <a:pt x="262026" y="242214"/>
                  </a:lnTo>
                  <a:lnTo>
                    <a:pt x="256120" y="238442"/>
                  </a:lnTo>
                  <a:lnTo>
                    <a:pt x="254635" y="233629"/>
                  </a:lnTo>
                  <a:lnTo>
                    <a:pt x="254635" y="114173"/>
                  </a:lnTo>
                  <a:lnTo>
                    <a:pt x="289788" y="114173"/>
                  </a:lnTo>
                  <a:lnTo>
                    <a:pt x="289788" y="79019"/>
                  </a:lnTo>
                  <a:lnTo>
                    <a:pt x="254635" y="79019"/>
                  </a:lnTo>
                  <a:lnTo>
                    <a:pt x="254635" y="33248"/>
                  </a:lnTo>
                  <a:lnTo>
                    <a:pt x="211988" y="33248"/>
                  </a:lnTo>
                  <a:lnTo>
                    <a:pt x="211988" y="79019"/>
                  </a:lnTo>
                  <a:lnTo>
                    <a:pt x="177533" y="79019"/>
                  </a:lnTo>
                  <a:lnTo>
                    <a:pt x="177533" y="114173"/>
                  </a:lnTo>
                  <a:lnTo>
                    <a:pt x="211988" y="114173"/>
                  </a:lnTo>
                  <a:lnTo>
                    <a:pt x="211988" y="225742"/>
                  </a:lnTo>
                  <a:lnTo>
                    <a:pt x="212890" y="239953"/>
                  </a:lnTo>
                  <a:lnTo>
                    <a:pt x="233870" y="274307"/>
                  </a:lnTo>
                  <a:lnTo>
                    <a:pt x="260553" y="281254"/>
                  </a:lnTo>
                  <a:lnTo>
                    <a:pt x="267944" y="280949"/>
                  </a:lnTo>
                  <a:lnTo>
                    <a:pt x="275437" y="280035"/>
                  </a:lnTo>
                  <a:lnTo>
                    <a:pt x="283006" y="278511"/>
                  </a:lnTo>
                  <a:lnTo>
                    <a:pt x="290664" y="276390"/>
                  </a:lnTo>
                  <a:close/>
                </a:path>
                <a:path w="793114" h="281305">
                  <a:moveTo>
                    <a:pt x="413359" y="79883"/>
                  </a:moveTo>
                  <a:lnTo>
                    <a:pt x="407162" y="76987"/>
                  </a:lnTo>
                  <a:lnTo>
                    <a:pt x="400659" y="75539"/>
                  </a:lnTo>
                  <a:lnTo>
                    <a:pt x="393877" y="75539"/>
                  </a:lnTo>
                  <a:lnTo>
                    <a:pt x="379323" y="76339"/>
                  </a:lnTo>
                  <a:lnTo>
                    <a:pt x="367804" y="78740"/>
                  </a:lnTo>
                  <a:lnTo>
                    <a:pt x="359308" y="82727"/>
                  </a:lnTo>
                  <a:lnTo>
                    <a:pt x="353847" y="88328"/>
                  </a:lnTo>
                  <a:lnTo>
                    <a:pt x="353491" y="79019"/>
                  </a:lnTo>
                  <a:lnTo>
                    <a:pt x="311899" y="79019"/>
                  </a:lnTo>
                  <a:lnTo>
                    <a:pt x="311899" y="277774"/>
                  </a:lnTo>
                  <a:lnTo>
                    <a:pt x="354533" y="277774"/>
                  </a:lnTo>
                  <a:lnTo>
                    <a:pt x="354533" y="139928"/>
                  </a:lnTo>
                  <a:lnTo>
                    <a:pt x="360553" y="129882"/>
                  </a:lnTo>
                  <a:lnTo>
                    <a:pt x="368858" y="122707"/>
                  </a:lnTo>
                  <a:lnTo>
                    <a:pt x="379437" y="118389"/>
                  </a:lnTo>
                  <a:lnTo>
                    <a:pt x="392303" y="116954"/>
                  </a:lnTo>
                  <a:lnTo>
                    <a:pt x="397649" y="116954"/>
                  </a:lnTo>
                  <a:lnTo>
                    <a:pt x="404609" y="117805"/>
                  </a:lnTo>
                  <a:lnTo>
                    <a:pt x="413194" y="119481"/>
                  </a:lnTo>
                  <a:lnTo>
                    <a:pt x="413359" y="79883"/>
                  </a:lnTo>
                  <a:close/>
                </a:path>
                <a:path w="793114" h="281305">
                  <a:moveTo>
                    <a:pt x="604291" y="174739"/>
                  </a:moveTo>
                  <a:lnTo>
                    <a:pt x="597814" y="136017"/>
                  </a:lnTo>
                  <a:lnTo>
                    <a:pt x="566127" y="91592"/>
                  </a:lnTo>
                  <a:lnTo>
                    <a:pt x="561479" y="88925"/>
                  </a:lnTo>
                  <a:lnTo>
                    <a:pt x="561479" y="181013"/>
                  </a:lnTo>
                  <a:lnTo>
                    <a:pt x="560641" y="193738"/>
                  </a:lnTo>
                  <a:lnTo>
                    <a:pt x="542328" y="233984"/>
                  </a:lnTo>
                  <a:lnTo>
                    <a:pt x="513448" y="244360"/>
                  </a:lnTo>
                  <a:lnTo>
                    <a:pt x="502132" y="243192"/>
                  </a:lnTo>
                  <a:lnTo>
                    <a:pt x="471855" y="215811"/>
                  </a:lnTo>
                  <a:lnTo>
                    <a:pt x="465086" y="181013"/>
                  </a:lnTo>
                  <a:lnTo>
                    <a:pt x="465162" y="174739"/>
                  </a:lnTo>
                  <a:lnTo>
                    <a:pt x="477151" y="131406"/>
                  </a:lnTo>
                  <a:lnTo>
                    <a:pt x="513092" y="112433"/>
                  </a:lnTo>
                  <a:lnTo>
                    <a:pt x="524319" y="113614"/>
                  </a:lnTo>
                  <a:lnTo>
                    <a:pt x="554570" y="141338"/>
                  </a:lnTo>
                  <a:lnTo>
                    <a:pt x="561479" y="181013"/>
                  </a:lnTo>
                  <a:lnTo>
                    <a:pt x="561479" y="88925"/>
                  </a:lnTo>
                  <a:lnTo>
                    <a:pt x="550646" y="82677"/>
                  </a:lnTo>
                  <a:lnTo>
                    <a:pt x="532968" y="77317"/>
                  </a:lnTo>
                  <a:lnTo>
                    <a:pt x="513092" y="75539"/>
                  </a:lnTo>
                  <a:lnTo>
                    <a:pt x="493217" y="77355"/>
                  </a:lnTo>
                  <a:lnTo>
                    <a:pt x="446786" y="104597"/>
                  </a:lnTo>
                  <a:lnTo>
                    <a:pt x="423938" y="155930"/>
                  </a:lnTo>
                  <a:lnTo>
                    <a:pt x="422414" y="176479"/>
                  </a:lnTo>
                  <a:lnTo>
                    <a:pt x="422452" y="181013"/>
                  </a:lnTo>
                  <a:lnTo>
                    <a:pt x="428523" y="219837"/>
                  </a:lnTo>
                  <a:lnTo>
                    <a:pt x="460197" y="264960"/>
                  </a:lnTo>
                  <a:lnTo>
                    <a:pt x="513448" y="281254"/>
                  </a:lnTo>
                  <a:lnTo>
                    <a:pt x="533323" y="279450"/>
                  </a:lnTo>
                  <a:lnTo>
                    <a:pt x="551014" y="274015"/>
                  </a:lnTo>
                  <a:lnTo>
                    <a:pt x="566521" y="264960"/>
                  </a:lnTo>
                  <a:lnTo>
                    <a:pt x="579843" y="252285"/>
                  </a:lnTo>
                  <a:lnTo>
                    <a:pt x="585355" y="244360"/>
                  </a:lnTo>
                  <a:lnTo>
                    <a:pt x="590537" y="236931"/>
                  </a:lnTo>
                  <a:lnTo>
                    <a:pt x="598182" y="219837"/>
                  </a:lnTo>
                  <a:lnTo>
                    <a:pt x="602767" y="201028"/>
                  </a:lnTo>
                  <a:lnTo>
                    <a:pt x="604253" y="181013"/>
                  </a:lnTo>
                  <a:lnTo>
                    <a:pt x="604291" y="174739"/>
                  </a:lnTo>
                  <a:close/>
                </a:path>
                <a:path w="793114" h="281305">
                  <a:moveTo>
                    <a:pt x="792962" y="0"/>
                  </a:moveTo>
                  <a:lnTo>
                    <a:pt x="750150" y="0"/>
                  </a:lnTo>
                  <a:lnTo>
                    <a:pt x="750150" y="88849"/>
                  </a:lnTo>
                  <a:lnTo>
                    <a:pt x="750150" y="136017"/>
                  </a:lnTo>
                  <a:lnTo>
                    <a:pt x="750150" y="220078"/>
                  </a:lnTo>
                  <a:lnTo>
                    <a:pt x="742988" y="230327"/>
                  </a:lnTo>
                  <a:lnTo>
                    <a:pt x="734047" y="237642"/>
                  </a:lnTo>
                  <a:lnTo>
                    <a:pt x="723315" y="242023"/>
                  </a:lnTo>
                  <a:lnTo>
                    <a:pt x="710806" y="243484"/>
                  </a:lnTo>
                  <a:lnTo>
                    <a:pt x="700011" y="242354"/>
                  </a:lnTo>
                  <a:lnTo>
                    <a:pt x="672274" y="215684"/>
                  </a:lnTo>
                  <a:lnTo>
                    <a:pt x="666254" y="176834"/>
                  </a:lnTo>
                  <a:lnTo>
                    <a:pt x="666927" y="164020"/>
                  </a:lnTo>
                  <a:lnTo>
                    <a:pt x="683221" y="123558"/>
                  </a:lnTo>
                  <a:lnTo>
                    <a:pt x="711161" y="113131"/>
                  </a:lnTo>
                  <a:lnTo>
                    <a:pt x="723582" y="114554"/>
                  </a:lnTo>
                  <a:lnTo>
                    <a:pt x="734225" y="118846"/>
                  </a:lnTo>
                  <a:lnTo>
                    <a:pt x="743077" y="126009"/>
                  </a:lnTo>
                  <a:lnTo>
                    <a:pt x="750150" y="136017"/>
                  </a:lnTo>
                  <a:lnTo>
                    <a:pt x="750150" y="88849"/>
                  </a:lnTo>
                  <a:lnTo>
                    <a:pt x="742962" y="83019"/>
                  </a:lnTo>
                  <a:lnTo>
                    <a:pt x="732739" y="78867"/>
                  </a:lnTo>
                  <a:lnTo>
                    <a:pt x="719467" y="76365"/>
                  </a:lnTo>
                  <a:lnTo>
                    <a:pt x="703148" y="75539"/>
                  </a:lnTo>
                  <a:lnTo>
                    <a:pt x="685990" y="77292"/>
                  </a:lnTo>
                  <a:lnTo>
                    <a:pt x="645198" y="103733"/>
                  </a:lnTo>
                  <a:lnTo>
                    <a:pt x="624801" y="155422"/>
                  </a:lnTo>
                  <a:lnTo>
                    <a:pt x="623443" y="176834"/>
                  </a:lnTo>
                  <a:lnTo>
                    <a:pt x="623443" y="181876"/>
                  </a:lnTo>
                  <a:lnTo>
                    <a:pt x="629119" y="220738"/>
                  </a:lnTo>
                  <a:lnTo>
                    <a:pt x="657161" y="265201"/>
                  </a:lnTo>
                  <a:lnTo>
                    <a:pt x="702805" y="281254"/>
                  </a:lnTo>
                  <a:lnTo>
                    <a:pt x="719747" y="280289"/>
                  </a:lnTo>
                  <a:lnTo>
                    <a:pt x="733653" y="277380"/>
                  </a:lnTo>
                  <a:lnTo>
                    <a:pt x="744537" y="272542"/>
                  </a:lnTo>
                  <a:lnTo>
                    <a:pt x="752411" y="265772"/>
                  </a:lnTo>
                  <a:lnTo>
                    <a:pt x="753275" y="277774"/>
                  </a:lnTo>
                  <a:lnTo>
                    <a:pt x="792962" y="277774"/>
                  </a:lnTo>
                  <a:lnTo>
                    <a:pt x="792962" y="265772"/>
                  </a:lnTo>
                  <a:lnTo>
                    <a:pt x="792962" y="243484"/>
                  </a:lnTo>
                  <a:lnTo>
                    <a:pt x="792962" y="113131"/>
                  </a:lnTo>
                  <a:lnTo>
                    <a:pt x="792962" y="88849"/>
                  </a:lnTo>
                  <a:lnTo>
                    <a:pt x="792962" y="0"/>
                  </a:lnTo>
                  <a:close/>
                </a:path>
              </a:pathLst>
            </a:custGeom>
            <a:solidFill>
              <a:srgbClr val="45B0FA"/>
            </a:solidFill>
          </p:spPr>
          <p:txBody>
            <a:bodyPr wrap="square" lIns="0" tIns="0" rIns="0" bIns="0" rtlCol="0"/>
            <a:lstStyle/>
            <a:p>
              <a:endParaRPr/>
            </a:p>
          </p:txBody>
        </p:sp>
        <p:pic>
          <p:nvPicPr>
            <p:cNvPr id="7" name="object 7"/>
            <p:cNvPicPr/>
            <p:nvPr/>
          </p:nvPicPr>
          <p:blipFill>
            <a:blip r:embed="rId2" cstate="print"/>
            <a:stretch>
              <a:fillRect/>
            </a:stretch>
          </p:blipFill>
          <p:spPr>
            <a:xfrm>
              <a:off x="1700826" y="373040"/>
              <a:ext cx="158730" cy="202241"/>
            </a:xfrm>
            <a:prstGeom prst="rect">
              <a:avLst/>
            </a:prstGeom>
          </p:spPr>
        </p:pic>
        <p:sp>
          <p:nvSpPr>
            <p:cNvPr id="8" name="object 8"/>
            <p:cNvSpPr/>
            <p:nvPr/>
          </p:nvSpPr>
          <p:spPr>
            <a:xfrm>
              <a:off x="1893659" y="304469"/>
              <a:ext cx="358140" cy="271145"/>
            </a:xfrm>
            <a:custGeom>
              <a:avLst/>
              <a:gdLst/>
              <a:ahLst/>
              <a:cxnLst/>
              <a:rect l="l" t="t" r="r" b="b"/>
              <a:pathLst>
                <a:path w="358139" h="271145">
                  <a:moveTo>
                    <a:pt x="169443" y="143764"/>
                  </a:moveTo>
                  <a:lnTo>
                    <a:pt x="155638" y="97624"/>
                  </a:lnTo>
                  <a:lnTo>
                    <a:pt x="120764" y="70358"/>
                  </a:lnTo>
                  <a:lnTo>
                    <a:pt x="88938" y="65100"/>
                  </a:lnTo>
                  <a:lnTo>
                    <a:pt x="67843" y="66954"/>
                  </a:lnTo>
                  <a:lnTo>
                    <a:pt x="21932" y="94856"/>
                  </a:lnTo>
                  <a:lnTo>
                    <a:pt x="1371" y="145084"/>
                  </a:lnTo>
                  <a:lnTo>
                    <a:pt x="0" y="164299"/>
                  </a:lnTo>
                  <a:lnTo>
                    <a:pt x="0" y="171615"/>
                  </a:lnTo>
                  <a:lnTo>
                    <a:pt x="12344" y="225552"/>
                  </a:lnTo>
                  <a:lnTo>
                    <a:pt x="49657" y="263372"/>
                  </a:lnTo>
                  <a:lnTo>
                    <a:pt x="88938" y="270814"/>
                  </a:lnTo>
                  <a:lnTo>
                    <a:pt x="104343" y="269557"/>
                  </a:lnTo>
                  <a:lnTo>
                    <a:pt x="144284" y="250634"/>
                  </a:lnTo>
                  <a:lnTo>
                    <a:pt x="167284" y="213067"/>
                  </a:lnTo>
                  <a:lnTo>
                    <a:pt x="169443" y="197370"/>
                  </a:lnTo>
                  <a:lnTo>
                    <a:pt x="128447" y="197370"/>
                  </a:lnTo>
                  <a:lnTo>
                    <a:pt x="127127" y="206044"/>
                  </a:lnTo>
                  <a:lnTo>
                    <a:pt x="124561" y="213537"/>
                  </a:lnTo>
                  <a:lnTo>
                    <a:pt x="88938" y="233921"/>
                  </a:lnTo>
                  <a:lnTo>
                    <a:pt x="80441" y="233375"/>
                  </a:lnTo>
                  <a:lnTo>
                    <a:pt x="49314" y="208686"/>
                  </a:lnTo>
                  <a:lnTo>
                    <a:pt x="42646" y="171615"/>
                  </a:lnTo>
                  <a:lnTo>
                    <a:pt x="42646" y="164299"/>
                  </a:lnTo>
                  <a:lnTo>
                    <a:pt x="52654" y="121221"/>
                  </a:lnTo>
                  <a:lnTo>
                    <a:pt x="88938" y="101993"/>
                  </a:lnTo>
                  <a:lnTo>
                    <a:pt x="97091" y="102666"/>
                  </a:lnTo>
                  <a:lnTo>
                    <a:pt x="127177" y="134188"/>
                  </a:lnTo>
                  <a:lnTo>
                    <a:pt x="128447" y="143764"/>
                  </a:lnTo>
                  <a:lnTo>
                    <a:pt x="169443" y="143764"/>
                  </a:lnTo>
                  <a:close/>
                </a:path>
                <a:path w="358139" h="271145">
                  <a:moveTo>
                    <a:pt x="287870" y="265950"/>
                  </a:moveTo>
                  <a:lnTo>
                    <a:pt x="287705" y="229311"/>
                  </a:lnTo>
                  <a:lnTo>
                    <a:pt x="277787" y="231571"/>
                  </a:lnTo>
                  <a:lnTo>
                    <a:pt x="270992" y="232702"/>
                  </a:lnTo>
                  <a:lnTo>
                    <a:pt x="262928" y="232702"/>
                  </a:lnTo>
                  <a:lnTo>
                    <a:pt x="259245" y="231775"/>
                  </a:lnTo>
                  <a:lnTo>
                    <a:pt x="253326" y="228003"/>
                  </a:lnTo>
                  <a:lnTo>
                    <a:pt x="251853" y="223189"/>
                  </a:lnTo>
                  <a:lnTo>
                    <a:pt x="251853" y="103733"/>
                  </a:lnTo>
                  <a:lnTo>
                    <a:pt x="287007" y="103733"/>
                  </a:lnTo>
                  <a:lnTo>
                    <a:pt x="287007" y="68580"/>
                  </a:lnTo>
                  <a:lnTo>
                    <a:pt x="251853" y="68580"/>
                  </a:lnTo>
                  <a:lnTo>
                    <a:pt x="251853" y="22809"/>
                  </a:lnTo>
                  <a:lnTo>
                    <a:pt x="209207" y="22809"/>
                  </a:lnTo>
                  <a:lnTo>
                    <a:pt x="209207" y="68580"/>
                  </a:lnTo>
                  <a:lnTo>
                    <a:pt x="174752" y="68580"/>
                  </a:lnTo>
                  <a:lnTo>
                    <a:pt x="174752" y="103733"/>
                  </a:lnTo>
                  <a:lnTo>
                    <a:pt x="209207" y="103733"/>
                  </a:lnTo>
                  <a:lnTo>
                    <a:pt x="209207" y="215303"/>
                  </a:lnTo>
                  <a:lnTo>
                    <a:pt x="210108" y="229514"/>
                  </a:lnTo>
                  <a:lnTo>
                    <a:pt x="231089" y="263867"/>
                  </a:lnTo>
                  <a:lnTo>
                    <a:pt x="257771" y="270814"/>
                  </a:lnTo>
                  <a:lnTo>
                    <a:pt x="265163" y="270510"/>
                  </a:lnTo>
                  <a:lnTo>
                    <a:pt x="272643" y="269595"/>
                  </a:lnTo>
                  <a:lnTo>
                    <a:pt x="280212" y="268071"/>
                  </a:lnTo>
                  <a:lnTo>
                    <a:pt x="287870" y="265950"/>
                  </a:lnTo>
                  <a:close/>
                </a:path>
                <a:path w="358139" h="271145">
                  <a:moveTo>
                    <a:pt x="354533" y="68580"/>
                  </a:moveTo>
                  <a:lnTo>
                    <a:pt x="311721" y="68580"/>
                  </a:lnTo>
                  <a:lnTo>
                    <a:pt x="311721" y="267335"/>
                  </a:lnTo>
                  <a:lnTo>
                    <a:pt x="354533" y="267335"/>
                  </a:lnTo>
                  <a:lnTo>
                    <a:pt x="354533" y="68580"/>
                  </a:lnTo>
                  <a:close/>
                </a:path>
                <a:path w="358139" h="271145">
                  <a:moveTo>
                    <a:pt x="357847" y="17297"/>
                  </a:moveTo>
                  <a:lnTo>
                    <a:pt x="355701" y="11696"/>
                  </a:lnTo>
                  <a:lnTo>
                    <a:pt x="351409" y="7048"/>
                  </a:lnTo>
                  <a:lnTo>
                    <a:pt x="347116" y="2349"/>
                  </a:lnTo>
                  <a:lnTo>
                    <a:pt x="341134" y="0"/>
                  </a:lnTo>
                  <a:lnTo>
                    <a:pt x="325640" y="0"/>
                  </a:lnTo>
                  <a:lnTo>
                    <a:pt x="319646" y="2349"/>
                  </a:lnTo>
                  <a:lnTo>
                    <a:pt x="311340" y="11696"/>
                  </a:lnTo>
                  <a:lnTo>
                    <a:pt x="309283" y="17297"/>
                  </a:lnTo>
                  <a:lnTo>
                    <a:pt x="309308" y="30226"/>
                  </a:lnTo>
                  <a:lnTo>
                    <a:pt x="311340" y="35648"/>
                  </a:lnTo>
                  <a:lnTo>
                    <a:pt x="315468" y="40297"/>
                  </a:lnTo>
                  <a:lnTo>
                    <a:pt x="319646" y="44881"/>
                  </a:lnTo>
                  <a:lnTo>
                    <a:pt x="325640" y="47167"/>
                  </a:lnTo>
                  <a:lnTo>
                    <a:pt x="341134" y="47167"/>
                  </a:lnTo>
                  <a:lnTo>
                    <a:pt x="347116" y="44881"/>
                  </a:lnTo>
                  <a:lnTo>
                    <a:pt x="355701" y="35712"/>
                  </a:lnTo>
                  <a:lnTo>
                    <a:pt x="357847" y="30226"/>
                  </a:lnTo>
                  <a:lnTo>
                    <a:pt x="357847" y="17297"/>
                  </a:lnTo>
                  <a:close/>
                </a:path>
              </a:pathLst>
            </a:custGeom>
            <a:solidFill>
              <a:srgbClr val="45B0FA"/>
            </a:solidFill>
          </p:spPr>
          <p:txBody>
            <a:bodyPr wrap="square" lIns="0" tIns="0" rIns="0" bIns="0" rtlCol="0"/>
            <a:lstStyle/>
            <a:p>
              <a:endParaRPr/>
            </a:p>
          </p:txBody>
        </p:sp>
        <p:pic>
          <p:nvPicPr>
            <p:cNvPr id="9" name="object 9"/>
            <p:cNvPicPr/>
            <p:nvPr/>
          </p:nvPicPr>
          <p:blipFill>
            <a:blip r:embed="rId3" cstate="print"/>
            <a:stretch>
              <a:fillRect/>
            </a:stretch>
          </p:blipFill>
          <p:spPr>
            <a:xfrm>
              <a:off x="2283358" y="369559"/>
              <a:ext cx="181878" cy="205722"/>
            </a:xfrm>
            <a:prstGeom prst="rect">
              <a:avLst/>
            </a:prstGeom>
          </p:spPr>
        </p:pic>
        <p:pic>
          <p:nvPicPr>
            <p:cNvPr id="10" name="object 10"/>
            <p:cNvPicPr/>
            <p:nvPr/>
          </p:nvPicPr>
          <p:blipFill>
            <a:blip r:embed="rId4" cstate="print"/>
            <a:stretch>
              <a:fillRect/>
            </a:stretch>
          </p:blipFill>
          <p:spPr>
            <a:xfrm>
              <a:off x="2492388" y="369559"/>
              <a:ext cx="158556" cy="202241"/>
            </a:xfrm>
            <a:prstGeom prst="rect">
              <a:avLst/>
            </a:prstGeom>
          </p:spPr>
        </p:pic>
      </p:grpSp>
      <p:sp>
        <p:nvSpPr>
          <p:cNvPr id="13" name="object 13"/>
          <p:cNvSpPr txBox="1"/>
          <p:nvPr/>
        </p:nvSpPr>
        <p:spPr>
          <a:xfrm>
            <a:off x="712590" y="1189355"/>
            <a:ext cx="9587110" cy="2167901"/>
          </a:xfrm>
          <a:prstGeom prst="rect">
            <a:avLst/>
          </a:prstGeom>
        </p:spPr>
        <p:txBody>
          <a:bodyPr vert="horz" wrap="square" lIns="0" tIns="13335" rIns="0" bIns="0" rtlCol="0">
            <a:spAutoFit/>
          </a:bodyPr>
          <a:lstStyle/>
          <a:p>
            <a:pPr algn="just"/>
            <a:r>
              <a:rPr lang="en-US" sz="2000" dirty="0"/>
              <a:t>We are creating a Music player application (Echo Beat)  providing users with the ability to manage and play their music collections. While many existing music players offer basic functionality, they often lack efficiency in handling operations such as searching for songs, managing playlists, or dynamically arranging tracks.</a:t>
            </a:r>
          </a:p>
          <a:p>
            <a:pPr algn="just"/>
            <a:endParaRPr lang="en-US" sz="2000" dirty="0"/>
          </a:p>
          <a:p>
            <a:pPr algn="just"/>
            <a:r>
              <a:rPr lang="en-US" sz="2000" dirty="0"/>
              <a:t>This project focuses on developing a simple yet effective music player that utilizes Data Structures and Algorithms (DSA) to enhance performance and usability..</a:t>
            </a:r>
          </a:p>
        </p:txBody>
      </p:sp>
      <p:sp>
        <p:nvSpPr>
          <p:cNvPr id="15" name="object 15"/>
          <p:cNvSpPr txBox="1"/>
          <p:nvPr/>
        </p:nvSpPr>
        <p:spPr>
          <a:xfrm>
            <a:off x="712590" y="4055304"/>
            <a:ext cx="163830" cy="400050"/>
          </a:xfrm>
          <a:prstGeom prst="rect">
            <a:avLst/>
          </a:prstGeom>
        </p:spPr>
        <p:txBody>
          <a:bodyPr vert="horz" wrap="square" lIns="0" tIns="13335" rIns="0" bIns="0" rtlCol="0">
            <a:spAutoFit/>
          </a:bodyPr>
          <a:lstStyle/>
          <a:p>
            <a:pPr marL="12700">
              <a:lnSpc>
                <a:spcPct val="100000"/>
              </a:lnSpc>
              <a:spcBef>
                <a:spcPts val="105"/>
              </a:spcBef>
            </a:pPr>
            <a:r>
              <a:rPr sz="2450" b="1" spc="475" dirty="0">
                <a:latin typeface="Roboto Bk"/>
                <a:cs typeface="Roboto Bk"/>
              </a:rPr>
              <a:t> </a:t>
            </a:r>
            <a:endParaRPr sz="2450">
              <a:latin typeface="Roboto Bk"/>
              <a:cs typeface="Roboto B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2221" y="327393"/>
            <a:ext cx="259715" cy="269875"/>
          </a:xfrm>
          <a:custGeom>
            <a:avLst/>
            <a:gdLst/>
            <a:ahLst/>
            <a:cxnLst/>
            <a:rect l="l" t="t" r="r" b="b"/>
            <a:pathLst>
              <a:path w="259715" h="269875">
                <a:moveTo>
                  <a:pt x="181178" y="230428"/>
                </a:moveTo>
                <a:lnTo>
                  <a:pt x="60820" y="230428"/>
                </a:lnTo>
                <a:lnTo>
                  <a:pt x="120611" y="165595"/>
                </a:lnTo>
                <a:lnTo>
                  <a:pt x="130416" y="154432"/>
                </a:lnTo>
                <a:lnTo>
                  <a:pt x="155244" y="120091"/>
                </a:lnTo>
                <a:lnTo>
                  <a:pt x="169519" y="72923"/>
                </a:lnTo>
                <a:lnTo>
                  <a:pt x="168148" y="57353"/>
                </a:lnTo>
                <a:lnTo>
                  <a:pt x="147586" y="20091"/>
                </a:lnTo>
                <a:lnTo>
                  <a:pt x="105816" y="1244"/>
                </a:lnTo>
                <a:lnTo>
                  <a:pt x="87896" y="0"/>
                </a:lnTo>
                <a:lnTo>
                  <a:pt x="67754" y="1536"/>
                </a:lnTo>
                <a:lnTo>
                  <a:pt x="22542" y="24625"/>
                </a:lnTo>
                <a:lnTo>
                  <a:pt x="1409" y="69710"/>
                </a:lnTo>
                <a:lnTo>
                  <a:pt x="0" y="88404"/>
                </a:lnTo>
                <a:lnTo>
                  <a:pt x="42633" y="88404"/>
                </a:lnTo>
                <a:lnTo>
                  <a:pt x="43332" y="76263"/>
                </a:lnTo>
                <a:lnTo>
                  <a:pt x="45402" y="65760"/>
                </a:lnTo>
                <a:lnTo>
                  <a:pt x="77101" y="37693"/>
                </a:lnTo>
                <a:lnTo>
                  <a:pt x="87896" y="36893"/>
                </a:lnTo>
                <a:lnTo>
                  <a:pt x="96710" y="37617"/>
                </a:lnTo>
                <a:lnTo>
                  <a:pt x="126238" y="68757"/>
                </a:lnTo>
                <a:lnTo>
                  <a:pt x="126873" y="76746"/>
                </a:lnTo>
                <a:lnTo>
                  <a:pt x="126441" y="83248"/>
                </a:lnTo>
                <a:lnTo>
                  <a:pt x="109499" y="118821"/>
                </a:lnTo>
                <a:lnTo>
                  <a:pt x="4876" y="236956"/>
                </a:lnTo>
                <a:lnTo>
                  <a:pt x="4876" y="267335"/>
                </a:lnTo>
                <a:lnTo>
                  <a:pt x="181178" y="267335"/>
                </a:lnTo>
                <a:lnTo>
                  <a:pt x="181178" y="230428"/>
                </a:lnTo>
                <a:close/>
              </a:path>
              <a:path w="259715" h="269875">
                <a:moveTo>
                  <a:pt x="259676" y="238264"/>
                </a:moveTo>
                <a:lnTo>
                  <a:pt x="257467" y="232460"/>
                </a:lnTo>
                <a:lnTo>
                  <a:pt x="248704" y="222770"/>
                </a:lnTo>
                <a:lnTo>
                  <a:pt x="242506" y="220332"/>
                </a:lnTo>
                <a:lnTo>
                  <a:pt x="226377" y="220332"/>
                </a:lnTo>
                <a:lnTo>
                  <a:pt x="220141" y="222770"/>
                </a:lnTo>
                <a:lnTo>
                  <a:pt x="211378" y="232460"/>
                </a:lnTo>
                <a:lnTo>
                  <a:pt x="209207" y="238264"/>
                </a:lnTo>
                <a:lnTo>
                  <a:pt x="209207" y="245046"/>
                </a:lnTo>
                <a:lnTo>
                  <a:pt x="209207" y="251726"/>
                </a:lnTo>
                <a:lnTo>
                  <a:pt x="211404" y="257467"/>
                </a:lnTo>
                <a:lnTo>
                  <a:pt x="220218" y="267042"/>
                </a:lnTo>
                <a:lnTo>
                  <a:pt x="226428" y="269417"/>
                </a:lnTo>
                <a:lnTo>
                  <a:pt x="242443" y="269417"/>
                </a:lnTo>
                <a:lnTo>
                  <a:pt x="248653" y="267042"/>
                </a:lnTo>
                <a:lnTo>
                  <a:pt x="257467" y="257467"/>
                </a:lnTo>
                <a:lnTo>
                  <a:pt x="259676" y="251726"/>
                </a:lnTo>
                <a:lnTo>
                  <a:pt x="259676" y="238264"/>
                </a:lnTo>
                <a:close/>
              </a:path>
            </a:pathLst>
          </a:custGeom>
          <a:solidFill>
            <a:srgbClr val="45B0FA"/>
          </a:solidFill>
        </p:spPr>
        <p:txBody>
          <a:bodyPr wrap="square" lIns="0" tIns="0" rIns="0" bIns="0" rtlCol="0"/>
          <a:lstStyle/>
          <a:p>
            <a:endParaRPr/>
          </a:p>
        </p:txBody>
      </p:sp>
      <p:grpSp>
        <p:nvGrpSpPr>
          <p:cNvPr id="3" name="object 3"/>
          <p:cNvGrpSpPr/>
          <p:nvPr/>
        </p:nvGrpSpPr>
        <p:grpSpPr>
          <a:xfrm>
            <a:off x="694003" y="316938"/>
            <a:ext cx="1290955" cy="281305"/>
            <a:chOff x="694003" y="316938"/>
            <a:chExt cx="1290955" cy="281305"/>
          </a:xfrm>
        </p:grpSpPr>
        <p:sp>
          <p:nvSpPr>
            <p:cNvPr id="4" name="object 4"/>
            <p:cNvSpPr/>
            <p:nvPr/>
          </p:nvSpPr>
          <p:spPr>
            <a:xfrm>
              <a:off x="693991" y="316940"/>
              <a:ext cx="783590" cy="281305"/>
            </a:xfrm>
            <a:custGeom>
              <a:avLst/>
              <a:gdLst/>
              <a:ahLst/>
              <a:cxnLst/>
              <a:rect l="l" t="t" r="r" b="b"/>
              <a:pathLst>
                <a:path w="783590" h="281305">
                  <a:moveTo>
                    <a:pt x="192849" y="96431"/>
                  </a:moveTo>
                  <a:lnTo>
                    <a:pt x="191325" y="79209"/>
                  </a:lnTo>
                  <a:lnTo>
                    <a:pt x="186740" y="63601"/>
                  </a:lnTo>
                  <a:lnTo>
                    <a:pt x="180340" y="51866"/>
                  </a:lnTo>
                  <a:lnTo>
                    <a:pt x="179095" y="49580"/>
                  </a:lnTo>
                  <a:lnTo>
                    <a:pt x="168389" y="37160"/>
                  </a:lnTo>
                  <a:lnTo>
                    <a:pt x="154863" y="27000"/>
                  </a:lnTo>
                  <a:lnTo>
                    <a:pt x="148818" y="24282"/>
                  </a:lnTo>
                  <a:lnTo>
                    <a:pt x="148818" y="96774"/>
                  </a:lnTo>
                  <a:lnTo>
                    <a:pt x="148107" y="106057"/>
                  </a:lnTo>
                  <a:lnTo>
                    <a:pt x="122034" y="137591"/>
                  </a:lnTo>
                  <a:lnTo>
                    <a:pt x="98691" y="140627"/>
                  </a:lnTo>
                  <a:lnTo>
                    <a:pt x="44043" y="140627"/>
                  </a:lnTo>
                  <a:lnTo>
                    <a:pt x="44043" y="51866"/>
                  </a:lnTo>
                  <a:lnTo>
                    <a:pt x="98691" y="51866"/>
                  </a:lnTo>
                  <a:lnTo>
                    <a:pt x="137325" y="65532"/>
                  </a:lnTo>
                  <a:lnTo>
                    <a:pt x="148818" y="96774"/>
                  </a:lnTo>
                  <a:lnTo>
                    <a:pt x="148818" y="24282"/>
                  </a:lnTo>
                  <a:lnTo>
                    <a:pt x="138747" y="19735"/>
                  </a:lnTo>
                  <a:lnTo>
                    <a:pt x="120015" y="15379"/>
                  </a:lnTo>
                  <a:lnTo>
                    <a:pt x="98691" y="13931"/>
                  </a:lnTo>
                  <a:lnTo>
                    <a:pt x="0" y="13931"/>
                  </a:lnTo>
                  <a:lnTo>
                    <a:pt x="0" y="277787"/>
                  </a:lnTo>
                  <a:lnTo>
                    <a:pt x="44043" y="277787"/>
                  </a:lnTo>
                  <a:lnTo>
                    <a:pt x="44043" y="178396"/>
                  </a:lnTo>
                  <a:lnTo>
                    <a:pt x="98691" y="178396"/>
                  </a:lnTo>
                  <a:lnTo>
                    <a:pt x="138671" y="173050"/>
                  </a:lnTo>
                  <a:lnTo>
                    <a:pt x="179044" y="145148"/>
                  </a:lnTo>
                  <a:lnTo>
                    <a:pt x="181508" y="140627"/>
                  </a:lnTo>
                  <a:lnTo>
                    <a:pt x="186715" y="131102"/>
                  </a:lnTo>
                  <a:lnTo>
                    <a:pt x="191312" y="114858"/>
                  </a:lnTo>
                  <a:lnTo>
                    <a:pt x="192849" y="96431"/>
                  </a:lnTo>
                  <a:close/>
                </a:path>
                <a:path w="783590" h="281305">
                  <a:moveTo>
                    <a:pt x="319379" y="79895"/>
                  </a:moveTo>
                  <a:lnTo>
                    <a:pt x="313169" y="76987"/>
                  </a:lnTo>
                  <a:lnTo>
                    <a:pt x="306679" y="75539"/>
                  </a:lnTo>
                  <a:lnTo>
                    <a:pt x="299885" y="75539"/>
                  </a:lnTo>
                  <a:lnTo>
                    <a:pt x="285343" y="76339"/>
                  </a:lnTo>
                  <a:lnTo>
                    <a:pt x="273824" y="78740"/>
                  </a:lnTo>
                  <a:lnTo>
                    <a:pt x="265328" y="82740"/>
                  </a:lnTo>
                  <a:lnTo>
                    <a:pt x="259854" y="88328"/>
                  </a:lnTo>
                  <a:lnTo>
                    <a:pt x="259511" y="79019"/>
                  </a:lnTo>
                  <a:lnTo>
                    <a:pt x="217906" y="79019"/>
                  </a:lnTo>
                  <a:lnTo>
                    <a:pt x="217906" y="277787"/>
                  </a:lnTo>
                  <a:lnTo>
                    <a:pt x="260553" y="277787"/>
                  </a:lnTo>
                  <a:lnTo>
                    <a:pt x="260553" y="139941"/>
                  </a:lnTo>
                  <a:lnTo>
                    <a:pt x="266573" y="129882"/>
                  </a:lnTo>
                  <a:lnTo>
                    <a:pt x="274866" y="122707"/>
                  </a:lnTo>
                  <a:lnTo>
                    <a:pt x="285457" y="118402"/>
                  </a:lnTo>
                  <a:lnTo>
                    <a:pt x="298323" y="116967"/>
                  </a:lnTo>
                  <a:lnTo>
                    <a:pt x="303657" y="116967"/>
                  </a:lnTo>
                  <a:lnTo>
                    <a:pt x="310616" y="117805"/>
                  </a:lnTo>
                  <a:lnTo>
                    <a:pt x="319201" y="119481"/>
                  </a:lnTo>
                  <a:lnTo>
                    <a:pt x="319379" y="79895"/>
                  </a:lnTo>
                  <a:close/>
                </a:path>
                <a:path w="783590" h="281305">
                  <a:moveTo>
                    <a:pt x="510311" y="174752"/>
                  </a:moveTo>
                  <a:lnTo>
                    <a:pt x="503821" y="136017"/>
                  </a:lnTo>
                  <a:lnTo>
                    <a:pt x="472135" y="91592"/>
                  </a:lnTo>
                  <a:lnTo>
                    <a:pt x="467499" y="88925"/>
                  </a:lnTo>
                  <a:lnTo>
                    <a:pt x="467499" y="181013"/>
                  </a:lnTo>
                  <a:lnTo>
                    <a:pt x="466661" y="193738"/>
                  </a:lnTo>
                  <a:lnTo>
                    <a:pt x="448335" y="233984"/>
                  </a:lnTo>
                  <a:lnTo>
                    <a:pt x="419455" y="244360"/>
                  </a:lnTo>
                  <a:lnTo>
                    <a:pt x="408152" y="243192"/>
                  </a:lnTo>
                  <a:lnTo>
                    <a:pt x="377875" y="215811"/>
                  </a:lnTo>
                  <a:lnTo>
                    <a:pt x="371106" y="181013"/>
                  </a:lnTo>
                  <a:lnTo>
                    <a:pt x="371182" y="174752"/>
                  </a:lnTo>
                  <a:lnTo>
                    <a:pt x="383171" y="131406"/>
                  </a:lnTo>
                  <a:lnTo>
                    <a:pt x="419112" y="112433"/>
                  </a:lnTo>
                  <a:lnTo>
                    <a:pt x="430339" y="113626"/>
                  </a:lnTo>
                  <a:lnTo>
                    <a:pt x="460590" y="141338"/>
                  </a:lnTo>
                  <a:lnTo>
                    <a:pt x="467499" y="181013"/>
                  </a:lnTo>
                  <a:lnTo>
                    <a:pt x="467499" y="88925"/>
                  </a:lnTo>
                  <a:lnTo>
                    <a:pt x="456653" y="82677"/>
                  </a:lnTo>
                  <a:lnTo>
                    <a:pt x="438988" y="77317"/>
                  </a:lnTo>
                  <a:lnTo>
                    <a:pt x="419112" y="75539"/>
                  </a:lnTo>
                  <a:lnTo>
                    <a:pt x="399237" y="77355"/>
                  </a:lnTo>
                  <a:lnTo>
                    <a:pt x="352793" y="104609"/>
                  </a:lnTo>
                  <a:lnTo>
                    <a:pt x="329958" y="155943"/>
                  </a:lnTo>
                  <a:lnTo>
                    <a:pt x="328434" y="176491"/>
                  </a:lnTo>
                  <a:lnTo>
                    <a:pt x="328472" y="181013"/>
                  </a:lnTo>
                  <a:lnTo>
                    <a:pt x="334543" y="219849"/>
                  </a:lnTo>
                  <a:lnTo>
                    <a:pt x="366217" y="264960"/>
                  </a:lnTo>
                  <a:lnTo>
                    <a:pt x="419455" y="281266"/>
                  </a:lnTo>
                  <a:lnTo>
                    <a:pt x="439331" y="279450"/>
                  </a:lnTo>
                  <a:lnTo>
                    <a:pt x="457034" y="274015"/>
                  </a:lnTo>
                  <a:lnTo>
                    <a:pt x="472541" y="264960"/>
                  </a:lnTo>
                  <a:lnTo>
                    <a:pt x="485851" y="252285"/>
                  </a:lnTo>
                  <a:lnTo>
                    <a:pt x="491375" y="244360"/>
                  </a:lnTo>
                  <a:lnTo>
                    <a:pt x="496557" y="236931"/>
                  </a:lnTo>
                  <a:lnTo>
                    <a:pt x="504190" y="219849"/>
                  </a:lnTo>
                  <a:lnTo>
                    <a:pt x="508774" y="201028"/>
                  </a:lnTo>
                  <a:lnTo>
                    <a:pt x="510273" y="181013"/>
                  </a:lnTo>
                  <a:lnTo>
                    <a:pt x="510311" y="174752"/>
                  </a:lnTo>
                  <a:close/>
                </a:path>
                <a:path w="783590" h="281305">
                  <a:moveTo>
                    <a:pt x="707326" y="176834"/>
                  </a:moveTo>
                  <a:lnTo>
                    <a:pt x="706056" y="155460"/>
                  </a:lnTo>
                  <a:lnTo>
                    <a:pt x="702233" y="136169"/>
                  </a:lnTo>
                  <a:lnTo>
                    <a:pt x="695871" y="118960"/>
                  </a:lnTo>
                  <a:lnTo>
                    <a:pt x="692442" y="113131"/>
                  </a:lnTo>
                  <a:lnTo>
                    <a:pt x="686968" y="103822"/>
                  </a:lnTo>
                  <a:lnTo>
                    <a:pt x="675703" y="91452"/>
                  </a:lnTo>
                  <a:lnTo>
                    <a:pt x="673074" y="89725"/>
                  </a:lnTo>
                  <a:lnTo>
                    <a:pt x="664514" y="84137"/>
                  </a:lnTo>
                  <a:lnTo>
                    <a:pt x="664514" y="176834"/>
                  </a:lnTo>
                  <a:lnTo>
                    <a:pt x="664514" y="180492"/>
                  </a:lnTo>
                  <a:lnTo>
                    <a:pt x="654164" y="225310"/>
                  </a:lnTo>
                  <a:lnTo>
                    <a:pt x="620826" y="243497"/>
                  </a:lnTo>
                  <a:lnTo>
                    <a:pt x="613346" y="243014"/>
                  </a:lnTo>
                  <a:lnTo>
                    <a:pt x="580097" y="217906"/>
                  </a:lnTo>
                  <a:lnTo>
                    <a:pt x="580097" y="138366"/>
                  </a:lnTo>
                  <a:lnTo>
                    <a:pt x="612940" y="113601"/>
                  </a:lnTo>
                  <a:lnTo>
                    <a:pt x="620483" y="113131"/>
                  </a:lnTo>
                  <a:lnTo>
                    <a:pt x="631761" y="114287"/>
                  </a:lnTo>
                  <a:lnTo>
                    <a:pt x="658977" y="141414"/>
                  </a:lnTo>
                  <a:lnTo>
                    <a:pt x="664514" y="176834"/>
                  </a:lnTo>
                  <a:lnTo>
                    <a:pt x="664514" y="84137"/>
                  </a:lnTo>
                  <a:lnTo>
                    <a:pt x="662203" y="82613"/>
                  </a:lnTo>
                  <a:lnTo>
                    <a:pt x="646468" y="77304"/>
                  </a:lnTo>
                  <a:lnTo>
                    <a:pt x="628484" y="75539"/>
                  </a:lnTo>
                  <a:lnTo>
                    <a:pt x="611593" y="76428"/>
                  </a:lnTo>
                  <a:lnTo>
                    <a:pt x="597903" y="79082"/>
                  </a:lnTo>
                  <a:lnTo>
                    <a:pt x="587400" y="83515"/>
                  </a:lnTo>
                  <a:lnTo>
                    <a:pt x="580097" y="89725"/>
                  </a:lnTo>
                  <a:lnTo>
                    <a:pt x="580097" y="0"/>
                  </a:lnTo>
                  <a:lnTo>
                    <a:pt x="537286" y="0"/>
                  </a:lnTo>
                  <a:lnTo>
                    <a:pt x="537286" y="277787"/>
                  </a:lnTo>
                  <a:lnTo>
                    <a:pt x="576884" y="277787"/>
                  </a:lnTo>
                  <a:lnTo>
                    <a:pt x="577926" y="264820"/>
                  </a:lnTo>
                  <a:lnTo>
                    <a:pt x="585838" y="272008"/>
                  </a:lnTo>
                  <a:lnTo>
                    <a:pt x="596963" y="277152"/>
                  </a:lnTo>
                  <a:lnTo>
                    <a:pt x="611289" y="280238"/>
                  </a:lnTo>
                  <a:lnTo>
                    <a:pt x="628840" y="281266"/>
                  </a:lnTo>
                  <a:lnTo>
                    <a:pt x="646595" y="279450"/>
                  </a:lnTo>
                  <a:lnTo>
                    <a:pt x="686879" y="252374"/>
                  </a:lnTo>
                  <a:lnTo>
                    <a:pt x="706056" y="201066"/>
                  </a:lnTo>
                  <a:lnTo>
                    <a:pt x="707326" y="180492"/>
                  </a:lnTo>
                  <a:lnTo>
                    <a:pt x="707326" y="176834"/>
                  </a:lnTo>
                  <a:close/>
                </a:path>
                <a:path w="783590" h="281305">
                  <a:moveTo>
                    <a:pt x="783386" y="0"/>
                  </a:moveTo>
                  <a:lnTo>
                    <a:pt x="740575" y="0"/>
                  </a:lnTo>
                  <a:lnTo>
                    <a:pt x="740575" y="277787"/>
                  </a:lnTo>
                  <a:lnTo>
                    <a:pt x="783386" y="277787"/>
                  </a:lnTo>
                  <a:lnTo>
                    <a:pt x="783386" y="0"/>
                  </a:lnTo>
                  <a:close/>
                </a:path>
              </a:pathLst>
            </a:custGeom>
            <a:solidFill>
              <a:srgbClr val="45B0FA"/>
            </a:solidFill>
          </p:spPr>
          <p:txBody>
            <a:bodyPr wrap="square" lIns="0" tIns="0" rIns="0" bIns="0" rtlCol="0"/>
            <a:lstStyle/>
            <a:p>
              <a:endParaRPr/>
            </a:p>
          </p:txBody>
        </p:sp>
        <p:pic>
          <p:nvPicPr>
            <p:cNvPr id="5" name="object 5"/>
            <p:cNvPicPr/>
            <p:nvPr/>
          </p:nvPicPr>
          <p:blipFill>
            <a:blip r:embed="rId2" cstate="print"/>
            <a:stretch>
              <a:fillRect/>
            </a:stretch>
          </p:blipFill>
          <p:spPr>
            <a:xfrm>
              <a:off x="1512716" y="392474"/>
              <a:ext cx="170217" cy="205722"/>
            </a:xfrm>
            <a:prstGeom prst="rect">
              <a:avLst/>
            </a:prstGeom>
          </p:spPr>
        </p:pic>
        <p:sp>
          <p:nvSpPr>
            <p:cNvPr id="6" name="object 6"/>
            <p:cNvSpPr/>
            <p:nvPr/>
          </p:nvSpPr>
          <p:spPr>
            <a:xfrm>
              <a:off x="1710085" y="392474"/>
              <a:ext cx="274955" cy="202565"/>
            </a:xfrm>
            <a:custGeom>
              <a:avLst/>
              <a:gdLst/>
              <a:ahLst/>
              <a:cxnLst/>
              <a:rect l="l" t="t" r="r" b="b"/>
              <a:pathLst>
                <a:path w="274955" h="202565">
                  <a:moveTo>
                    <a:pt x="274644" y="202241"/>
                  </a:moveTo>
                  <a:lnTo>
                    <a:pt x="231829" y="202241"/>
                  </a:lnTo>
                  <a:lnTo>
                    <a:pt x="231829" y="72925"/>
                  </a:lnTo>
                  <a:lnTo>
                    <a:pt x="231253" y="63233"/>
                  </a:lnTo>
                  <a:lnTo>
                    <a:pt x="196846" y="37593"/>
                  </a:lnTo>
                  <a:lnTo>
                    <a:pt x="188698" y="38230"/>
                  </a:lnTo>
                  <a:lnTo>
                    <a:pt x="159850" y="65365"/>
                  </a:lnTo>
                  <a:lnTo>
                    <a:pt x="158556" y="72316"/>
                  </a:lnTo>
                  <a:lnTo>
                    <a:pt x="158556" y="202241"/>
                  </a:lnTo>
                  <a:lnTo>
                    <a:pt x="115914" y="202241"/>
                  </a:lnTo>
                  <a:lnTo>
                    <a:pt x="115914" y="73099"/>
                  </a:lnTo>
                  <a:lnTo>
                    <a:pt x="115332" y="64000"/>
                  </a:lnTo>
                  <a:lnTo>
                    <a:pt x="80931" y="37593"/>
                  </a:lnTo>
                  <a:lnTo>
                    <a:pt x="67943" y="39002"/>
                  </a:lnTo>
                  <a:lnTo>
                    <a:pt x="57261" y="43228"/>
                  </a:lnTo>
                  <a:lnTo>
                    <a:pt x="48885" y="50272"/>
                  </a:lnTo>
                  <a:lnTo>
                    <a:pt x="42815" y="60132"/>
                  </a:lnTo>
                  <a:lnTo>
                    <a:pt x="42815" y="202241"/>
                  </a:lnTo>
                  <a:lnTo>
                    <a:pt x="0" y="202241"/>
                  </a:lnTo>
                  <a:lnTo>
                    <a:pt x="0" y="3480"/>
                  </a:lnTo>
                  <a:lnTo>
                    <a:pt x="40900" y="3480"/>
                  </a:lnTo>
                  <a:lnTo>
                    <a:pt x="41335" y="15664"/>
                  </a:lnTo>
                  <a:lnTo>
                    <a:pt x="49521" y="8811"/>
                  </a:lnTo>
                  <a:lnTo>
                    <a:pt x="60763" y="3916"/>
                  </a:lnTo>
                  <a:lnTo>
                    <a:pt x="75062" y="979"/>
                  </a:lnTo>
                  <a:lnTo>
                    <a:pt x="92418" y="0"/>
                  </a:lnTo>
                  <a:lnTo>
                    <a:pt x="101838" y="494"/>
                  </a:lnTo>
                  <a:lnTo>
                    <a:pt x="140020" y="16164"/>
                  </a:lnTo>
                  <a:lnTo>
                    <a:pt x="147243" y="25062"/>
                  </a:lnTo>
                  <a:lnTo>
                    <a:pt x="150419" y="21380"/>
                  </a:lnTo>
                  <a:lnTo>
                    <a:pt x="185881" y="2240"/>
                  </a:lnTo>
                  <a:lnTo>
                    <a:pt x="206244" y="0"/>
                  </a:lnTo>
                  <a:lnTo>
                    <a:pt x="221566" y="1109"/>
                  </a:lnTo>
                  <a:lnTo>
                    <a:pt x="256631" y="17752"/>
                  </a:lnTo>
                  <a:lnTo>
                    <a:pt x="273519" y="55607"/>
                  </a:lnTo>
                  <a:lnTo>
                    <a:pt x="274644" y="73273"/>
                  </a:lnTo>
                  <a:lnTo>
                    <a:pt x="274644" y="202241"/>
                  </a:lnTo>
                  <a:close/>
                </a:path>
              </a:pathLst>
            </a:custGeom>
            <a:solidFill>
              <a:srgbClr val="45B0FA"/>
            </a:solidFill>
          </p:spPr>
          <p:txBody>
            <a:bodyPr wrap="square" lIns="0" tIns="0" rIns="0" bIns="0" rtlCol="0"/>
            <a:lstStyle/>
            <a:p>
              <a:endParaRPr/>
            </a:p>
          </p:txBody>
        </p:sp>
      </p:grpSp>
      <p:pic>
        <p:nvPicPr>
          <p:cNvPr id="7" name="object 7"/>
          <p:cNvPicPr/>
          <p:nvPr/>
        </p:nvPicPr>
        <p:blipFill>
          <a:blip r:embed="rId3" cstate="print"/>
          <a:stretch>
            <a:fillRect/>
          </a:stretch>
        </p:blipFill>
        <p:spPr>
          <a:xfrm>
            <a:off x="2100993" y="327380"/>
            <a:ext cx="1615497" cy="270815"/>
          </a:xfrm>
          <a:prstGeom prst="rect">
            <a:avLst/>
          </a:prstGeom>
        </p:spPr>
      </p:pic>
      <p:sp>
        <p:nvSpPr>
          <p:cNvPr id="9" name="object 9"/>
          <p:cNvSpPr txBox="1"/>
          <p:nvPr/>
        </p:nvSpPr>
        <p:spPr>
          <a:xfrm>
            <a:off x="557219" y="1104900"/>
            <a:ext cx="9329420" cy="2373086"/>
          </a:xfrm>
          <a:prstGeom prst="rect">
            <a:avLst/>
          </a:prstGeom>
        </p:spPr>
        <p:txBody>
          <a:bodyPr vert="horz" wrap="square" lIns="0" tIns="13335" rIns="0" bIns="0" rtlCol="0">
            <a:spAutoFit/>
          </a:bodyPr>
          <a:lstStyle/>
          <a:p>
            <a:pPr algn="just"/>
            <a:r>
              <a:rPr lang="en-US" sz="2000" dirty="0"/>
              <a:t>‣ The current music player landscape often lacks the advanced performance features needed for efficient search and playlist management. Moreover, emerging artists struggle to gain visibility due to inefficient highlighting on existing platforms. This project aims to develop a music player that leverages Data Structures and Algorithms (DSA) to enhance performance and provide better support for independent artists.</a:t>
            </a:r>
          </a:p>
          <a:p>
            <a:pPr marL="12700" algn="just">
              <a:lnSpc>
                <a:spcPct val="100000"/>
              </a:lnSpc>
              <a:spcBef>
                <a:spcPts val="1764"/>
              </a:spcBef>
            </a:pPr>
            <a:r>
              <a:rPr sz="1750" b="1" spc="350" dirty="0">
                <a:latin typeface="Roboto Bk"/>
                <a:cs typeface="Roboto Bk"/>
              </a:rPr>
              <a:t> </a:t>
            </a:r>
            <a:r>
              <a:rPr sz="1750" b="1" spc="340" dirty="0">
                <a:latin typeface="Roboto Bk"/>
                <a:cs typeface="Roboto Bk"/>
              </a:rPr>
              <a:t> </a:t>
            </a:r>
            <a:endParaRPr sz="1750" dirty="0">
              <a:latin typeface="Roboto Bk"/>
              <a:cs typeface="Roboto Bk"/>
            </a:endParaRPr>
          </a:p>
          <a:p>
            <a:pPr marL="12700" algn="just">
              <a:lnSpc>
                <a:spcPct val="100000"/>
              </a:lnSpc>
              <a:spcBef>
                <a:spcPts val="355"/>
              </a:spcBef>
            </a:pPr>
            <a:r>
              <a:rPr sz="1750" b="1" spc="340" dirty="0">
                <a:latin typeface="Roboto Bk"/>
                <a:cs typeface="Roboto Bk"/>
              </a:rPr>
              <a:t> </a:t>
            </a:r>
            <a:endParaRPr sz="1750" dirty="0">
              <a:latin typeface="Roboto Bk"/>
              <a:cs typeface="Roboto B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82587" y="327393"/>
            <a:ext cx="259715" cy="271145"/>
          </a:xfrm>
          <a:custGeom>
            <a:avLst/>
            <a:gdLst/>
            <a:ahLst/>
            <a:cxnLst/>
            <a:rect l="l" t="t" r="r" b="b"/>
            <a:pathLst>
              <a:path w="259715" h="271145">
                <a:moveTo>
                  <a:pt x="171094" y="191439"/>
                </a:moveTo>
                <a:lnTo>
                  <a:pt x="160997" y="154368"/>
                </a:lnTo>
                <a:lnTo>
                  <a:pt x="137071" y="131229"/>
                </a:lnTo>
                <a:lnTo>
                  <a:pt x="141935" y="128384"/>
                </a:lnTo>
                <a:lnTo>
                  <a:pt x="164693" y="92887"/>
                </a:lnTo>
                <a:lnTo>
                  <a:pt x="167259" y="76923"/>
                </a:lnTo>
                <a:lnTo>
                  <a:pt x="165836" y="59169"/>
                </a:lnTo>
                <a:lnTo>
                  <a:pt x="144462" y="19570"/>
                </a:lnTo>
                <a:lnTo>
                  <a:pt x="102730" y="1219"/>
                </a:lnTo>
                <a:lnTo>
                  <a:pt x="85458" y="0"/>
                </a:lnTo>
                <a:lnTo>
                  <a:pt x="67729" y="1358"/>
                </a:lnTo>
                <a:lnTo>
                  <a:pt x="25158" y="21831"/>
                </a:lnTo>
                <a:lnTo>
                  <a:pt x="3530" y="62877"/>
                </a:lnTo>
                <a:lnTo>
                  <a:pt x="2095" y="80225"/>
                </a:lnTo>
                <a:lnTo>
                  <a:pt x="44742" y="80225"/>
                </a:lnTo>
                <a:lnTo>
                  <a:pt x="45427" y="69608"/>
                </a:lnTo>
                <a:lnTo>
                  <a:pt x="47498" y="60566"/>
                </a:lnTo>
                <a:lnTo>
                  <a:pt x="85458" y="36893"/>
                </a:lnTo>
                <a:lnTo>
                  <a:pt x="102514" y="39344"/>
                </a:lnTo>
                <a:lnTo>
                  <a:pt x="114706" y="46723"/>
                </a:lnTo>
                <a:lnTo>
                  <a:pt x="122008" y="59016"/>
                </a:lnTo>
                <a:lnTo>
                  <a:pt x="124447" y="76225"/>
                </a:lnTo>
                <a:lnTo>
                  <a:pt x="123774" y="84023"/>
                </a:lnTo>
                <a:lnTo>
                  <a:pt x="91020" y="113588"/>
                </a:lnTo>
                <a:lnTo>
                  <a:pt x="80416" y="114338"/>
                </a:lnTo>
                <a:lnTo>
                  <a:pt x="51523" y="114338"/>
                </a:lnTo>
                <a:lnTo>
                  <a:pt x="51523" y="151244"/>
                </a:lnTo>
                <a:lnTo>
                  <a:pt x="79717" y="151244"/>
                </a:lnTo>
                <a:lnTo>
                  <a:pt x="90500" y="151853"/>
                </a:lnTo>
                <a:lnTo>
                  <a:pt x="125056" y="173913"/>
                </a:lnTo>
                <a:lnTo>
                  <a:pt x="128282" y="192316"/>
                </a:lnTo>
                <a:lnTo>
                  <a:pt x="127571" y="202209"/>
                </a:lnTo>
                <a:lnTo>
                  <a:pt x="95135" y="233273"/>
                </a:lnTo>
                <a:lnTo>
                  <a:pt x="85636" y="233908"/>
                </a:lnTo>
                <a:lnTo>
                  <a:pt x="76085" y="233248"/>
                </a:lnTo>
                <a:lnTo>
                  <a:pt x="45491" y="209740"/>
                </a:lnTo>
                <a:lnTo>
                  <a:pt x="42646" y="189877"/>
                </a:lnTo>
                <a:lnTo>
                  <a:pt x="0" y="189877"/>
                </a:lnTo>
                <a:lnTo>
                  <a:pt x="14249" y="239903"/>
                </a:lnTo>
                <a:lnTo>
                  <a:pt x="53111" y="265887"/>
                </a:lnTo>
                <a:lnTo>
                  <a:pt x="85636" y="270814"/>
                </a:lnTo>
                <a:lnTo>
                  <a:pt x="103009" y="269519"/>
                </a:lnTo>
                <a:lnTo>
                  <a:pt x="146469" y="250101"/>
                </a:lnTo>
                <a:lnTo>
                  <a:pt x="169557" y="209334"/>
                </a:lnTo>
                <a:lnTo>
                  <a:pt x="171094" y="191439"/>
                </a:lnTo>
                <a:close/>
              </a:path>
              <a:path w="259715" h="271145">
                <a:moveTo>
                  <a:pt x="259511" y="238264"/>
                </a:moveTo>
                <a:lnTo>
                  <a:pt x="257302" y="232460"/>
                </a:lnTo>
                <a:lnTo>
                  <a:pt x="248539" y="222770"/>
                </a:lnTo>
                <a:lnTo>
                  <a:pt x="242341" y="220332"/>
                </a:lnTo>
                <a:lnTo>
                  <a:pt x="226212" y="220332"/>
                </a:lnTo>
                <a:lnTo>
                  <a:pt x="219976" y="222770"/>
                </a:lnTo>
                <a:lnTo>
                  <a:pt x="211213" y="232460"/>
                </a:lnTo>
                <a:lnTo>
                  <a:pt x="209042" y="238264"/>
                </a:lnTo>
                <a:lnTo>
                  <a:pt x="209042" y="245046"/>
                </a:lnTo>
                <a:lnTo>
                  <a:pt x="209042" y="251726"/>
                </a:lnTo>
                <a:lnTo>
                  <a:pt x="211239" y="257467"/>
                </a:lnTo>
                <a:lnTo>
                  <a:pt x="220052" y="267042"/>
                </a:lnTo>
                <a:lnTo>
                  <a:pt x="226263" y="269417"/>
                </a:lnTo>
                <a:lnTo>
                  <a:pt x="242277" y="269417"/>
                </a:lnTo>
                <a:lnTo>
                  <a:pt x="248488" y="267042"/>
                </a:lnTo>
                <a:lnTo>
                  <a:pt x="257302" y="257467"/>
                </a:lnTo>
                <a:lnTo>
                  <a:pt x="259511" y="251726"/>
                </a:lnTo>
                <a:lnTo>
                  <a:pt x="259511" y="238264"/>
                </a:lnTo>
                <a:close/>
              </a:path>
            </a:pathLst>
          </a:custGeom>
          <a:solidFill>
            <a:srgbClr val="45B0FA"/>
          </a:solidFill>
        </p:spPr>
        <p:txBody>
          <a:bodyPr wrap="square" lIns="0" tIns="0" rIns="0" bIns="0" rtlCol="0"/>
          <a:lstStyle/>
          <a:p>
            <a:endParaRPr/>
          </a:p>
        </p:txBody>
      </p:sp>
      <p:grpSp>
        <p:nvGrpSpPr>
          <p:cNvPr id="3" name="object 3"/>
          <p:cNvGrpSpPr/>
          <p:nvPr/>
        </p:nvGrpSpPr>
        <p:grpSpPr>
          <a:xfrm>
            <a:off x="774204" y="327380"/>
            <a:ext cx="1632585" cy="271145"/>
            <a:chOff x="774204" y="327380"/>
            <a:chExt cx="1632585" cy="271145"/>
          </a:xfrm>
        </p:grpSpPr>
        <p:sp>
          <p:nvSpPr>
            <p:cNvPr id="4" name="object 4"/>
            <p:cNvSpPr/>
            <p:nvPr/>
          </p:nvSpPr>
          <p:spPr>
            <a:xfrm>
              <a:off x="774192" y="327393"/>
              <a:ext cx="1233170" cy="271145"/>
            </a:xfrm>
            <a:custGeom>
              <a:avLst/>
              <a:gdLst/>
              <a:ahLst/>
              <a:cxnLst/>
              <a:rect l="l" t="t" r="r" b="b"/>
              <a:pathLst>
                <a:path w="1233170" h="271145">
                  <a:moveTo>
                    <a:pt x="262636" y="3479"/>
                  </a:moveTo>
                  <a:lnTo>
                    <a:pt x="210693" y="3479"/>
                  </a:lnTo>
                  <a:lnTo>
                    <a:pt x="131406" y="201282"/>
                  </a:lnTo>
                  <a:lnTo>
                    <a:pt x="51955" y="3479"/>
                  </a:lnTo>
                  <a:lnTo>
                    <a:pt x="0" y="3479"/>
                  </a:lnTo>
                  <a:lnTo>
                    <a:pt x="0" y="267335"/>
                  </a:lnTo>
                  <a:lnTo>
                    <a:pt x="43865" y="267335"/>
                  </a:lnTo>
                  <a:lnTo>
                    <a:pt x="43865" y="163156"/>
                  </a:lnTo>
                  <a:lnTo>
                    <a:pt x="35331" y="56908"/>
                  </a:lnTo>
                  <a:lnTo>
                    <a:pt x="115049" y="267335"/>
                  </a:lnTo>
                  <a:lnTo>
                    <a:pt x="147421" y="267335"/>
                  </a:lnTo>
                  <a:lnTo>
                    <a:pt x="227304" y="57251"/>
                  </a:lnTo>
                  <a:lnTo>
                    <a:pt x="218782" y="163156"/>
                  </a:lnTo>
                  <a:lnTo>
                    <a:pt x="218782" y="267335"/>
                  </a:lnTo>
                  <a:lnTo>
                    <a:pt x="262636" y="267335"/>
                  </a:lnTo>
                  <a:lnTo>
                    <a:pt x="262636" y="3479"/>
                  </a:lnTo>
                  <a:close/>
                </a:path>
                <a:path w="1233170" h="271145">
                  <a:moveTo>
                    <a:pt x="480377" y="164299"/>
                  </a:moveTo>
                  <a:lnTo>
                    <a:pt x="473887" y="125564"/>
                  </a:lnTo>
                  <a:lnTo>
                    <a:pt x="442201" y="81140"/>
                  </a:lnTo>
                  <a:lnTo>
                    <a:pt x="437553" y="78473"/>
                  </a:lnTo>
                  <a:lnTo>
                    <a:pt x="437553" y="170561"/>
                  </a:lnTo>
                  <a:lnTo>
                    <a:pt x="436714" y="183286"/>
                  </a:lnTo>
                  <a:lnTo>
                    <a:pt x="418401" y="223532"/>
                  </a:lnTo>
                  <a:lnTo>
                    <a:pt x="389521" y="233908"/>
                  </a:lnTo>
                  <a:lnTo>
                    <a:pt x="378218" y="232740"/>
                  </a:lnTo>
                  <a:lnTo>
                    <a:pt x="347941" y="205359"/>
                  </a:lnTo>
                  <a:lnTo>
                    <a:pt x="341172" y="170561"/>
                  </a:lnTo>
                  <a:lnTo>
                    <a:pt x="341236" y="164299"/>
                  </a:lnTo>
                  <a:lnTo>
                    <a:pt x="353237" y="120954"/>
                  </a:lnTo>
                  <a:lnTo>
                    <a:pt x="389178" y="101981"/>
                  </a:lnTo>
                  <a:lnTo>
                    <a:pt x="400405" y="103174"/>
                  </a:lnTo>
                  <a:lnTo>
                    <a:pt x="430657" y="130886"/>
                  </a:lnTo>
                  <a:lnTo>
                    <a:pt x="437553" y="170561"/>
                  </a:lnTo>
                  <a:lnTo>
                    <a:pt x="437553" y="78473"/>
                  </a:lnTo>
                  <a:lnTo>
                    <a:pt x="426720" y="72224"/>
                  </a:lnTo>
                  <a:lnTo>
                    <a:pt x="409041" y="66865"/>
                  </a:lnTo>
                  <a:lnTo>
                    <a:pt x="389178" y="65087"/>
                  </a:lnTo>
                  <a:lnTo>
                    <a:pt x="369303" y="66903"/>
                  </a:lnTo>
                  <a:lnTo>
                    <a:pt x="322859" y="94157"/>
                  </a:lnTo>
                  <a:lnTo>
                    <a:pt x="300012" y="145491"/>
                  </a:lnTo>
                  <a:lnTo>
                    <a:pt x="298500" y="166039"/>
                  </a:lnTo>
                  <a:lnTo>
                    <a:pt x="298538" y="170561"/>
                  </a:lnTo>
                  <a:lnTo>
                    <a:pt x="304609" y="209397"/>
                  </a:lnTo>
                  <a:lnTo>
                    <a:pt x="336283" y="254508"/>
                  </a:lnTo>
                  <a:lnTo>
                    <a:pt x="389521" y="270814"/>
                  </a:lnTo>
                  <a:lnTo>
                    <a:pt x="409397" y="268998"/>
                  </a:lnTo>
                  <a:lnTo>
                    <a:pt x="427088" y="263563"/>
                  </a:lnTo>
                  <a:lnTo>
                    <a:pt x="442595" y="254508"/>
                  </a:lnTo>
                  <a:lnTo>
                    <a:pt x="455917" y="241833"/>
                  </a:lnTo>
                  <a:lnTo>
                    <a:pt x="461441" y="233908"/>
                  </a:lnTo>
                  <a:lnTo>
                    <a:pt x="466623" y="226479"/>
                  </a:lnTo>
                  <a:lnTo>
                    <a:pt x="474256" y="209397"/>
                  </a:lnTo>
                  <a:lnTo>
                    <a:pt x="478840" y="190576"/>
                  </a:lnTo>
                  <a:lnTo>
                    <a:pt x="480339" y="170561"/>
                  </a:lnTo>
                  <a:lnTo>
                    <a:pt x="480377" y="164299"/>
                  </a:lnTo>
                  <a:close/>
                </a:path>
                <a:path w="1233170" h="271145">
                  <a:moveTo>
                    <a:pt x="597674" y="265938"/>
                  </a:moveTo>
                  <a:lnTo>
                    <a:pt x="597509" y="229298"/>
                  </a:lnTo>
                  <a:lnTo>
                    <a:pt x="587590" y="231559"/>
                  </a:lnTo>
                  <a:lnTo>
                    <a:pt x="580796" y="232689"/>
                  </a:lnTo>
                  <a:lnTo>
                    <a:pt x="572731" y="232689"/>
                  </a:lnTo>
                  <a:lnTo>
                    <a:pt x="569048" y="231762"/>
                  </a:lnTo>
                  <a:lnTo>
                    <a:pt x="563130" y="227990"/>
                  </a:lnTo>
                  <a:lnTo>
                    <a:pt x="561657" y="223177"/>
                  </a:lnTo>
                  <a:lnTo>
                    <a:pt x="561657" y="103720"/>
                  </a:lnTo>
                  <a:lnTo>
                    <a:pt x="596811" y="103720"/>
                  </a:lnTo>
                  <a:lnTo>
                    <a:pt x="596811" y="68567"/>
                  </a:lnTo>
                  <a:lnTo>
                    <a:pt x="561657" y="68567"/>
                  </a:lnTo>
                  <a:lnTo>
                    <a:pt x="561657" y="22796"/>
                  </a:lnTo>
                  <a:lnTo>
                    <a:pt x="519010" y="22796"/>
                  </a:lnTo>
                  <a:lnTo>
                    <a:pt x="519010" y="68567"/>
                  </a:lnTo>
                  <a:lnTo>
                    <a:pt x="484555" y="68567"/>
                  </a:lnTo>
                  <a:lnTo>
                    <a:pt x="484555" y="103720"/>
                  </a:lnTo>
                  <a:lnTo>
                    <a:pt x="519010" y="103720"/>
                  </a:lnTo>
                  <a:lnTo>
                    <a:pt x="519010" y="215290"/>
                  </a:lnTo>
                  <a:lnTo>
                    <a:pt x="519912" y="229501"/>
                  </a:lnTo>
                  <a:lnTo>
                    <a:pt x="540893" y="263855"/>
                  </a:lnTo>
                  <a:lnTo>
                    <a:pt x="567575" y="270814"/>
                  </a:lnTo>
                  <a:lnTo>
                    <a:pt x="574967" y="270510"/>
                  </a:lnTo>
                  <a:lnTo>
                    <a:pt x="582447" y="269595"/>
                  </a:lnTo>
                  <a:lnTo>
                    <a:pt x="590016" y="268071"/>
                  </a:lnTo>
                  <a:lnTo>
                    <a:pt x="597674" y="265938"/>
                  </a:lnTo>
                  <a:close/>
                </a:path>
                <a:path w="1233170" h="271145">
                  <a:moveTo>
                    <a:pt x="664337" y="68567"/>
                  </a:moveTo>
                  <a:lnTo>
                    <a:pt x="621525" y="68567"/>
                  </a:lnTo>
                  <a:lnTo>
                    <a:pt x="621525" y="267335"/>
                  </a:lnTo>
                  <a:lnTo>
                    <a:pt x="664337" y="267335"/>
                  </a:lnTo>
                  <a:lnTo>
                    <a:pt x="664337" y="68567"/>
                  </a:lnTo>
                  <a:close/>
                </a:path>
                <a:path w="1233170" h="271145">
                  <a:moveTo>
                    <a:pt x="667651" y="17284"/>
                  </a:moveTo>
                  <a:lnTo>
                    <a:pt x="665505" y="11684"/>
                  </a:lnTo>
                  <a:lnTo>
                    <a:pt x="661212" y="7048"/>
                  </a:lnTo>
                  <a:lnTo>
                    <a:pt x="656920" y="2349"/>
                  </a:lnTo>
                  <a:lnTo>
                    <a:pt x="650938" y="0"/>
                  </a:lnTo>
                  <a:lnTo>
                    <a:pt x="635444" y="0"/>
                  </a:lnTo>
                  <a:lnTo>
                    <a:pt x="629450" y="2349"/>
                  </a:lnTo>
                  <a:lnTo>
                    <a:pt x="621144" y="11684"/>
                  </a:lnTo>
                  <a:lnTo>
                    <a:pt x="619086" y="17284"/>
                  </a:lnTo>
                  <a:lnTo>
                    <a:pt x="619112" y="30226"/>
                  </a:lnTo>
                  <a:lnTo>
                    <a:pt x="621144" y="35648"/>
                  </a:lnTo>
                  <a:lnTo>
                    <a:pt x="625271" y="40284"/>
                  </a:lnTo>
                  <a:lnTo>
                    <a:pt x="629450" y="44869"/>
                  </a:lnTo>
                  <a:lnTo>
                    <a:pt x="635444" y="47155"/>
                  </a:lnTo>
                  <a:lnTo>
                    <a:pt x="650938" y="47155"/>
                  </a:lnTo>
                  <a:lnTo>
                    <a:pt x="656920" y="44869"/>
                  </a:lnTo>
                  <a:lnTo>
                    <a:pt x="665505" y="35699"/>
                  </a:lnTo>
                  <a:lnTo>
                    <a:pt x="667651" y="30226"/>
                  </a:lnTo>
                  <a:lnTo>
                    <a:pt x="667651" y="17284"/>
                  </a:lnTo>
                  <a:close/>
                </a:path>
                <a:path w="1233170" h="271145">
                  <a:moveTo>
                    <a:pt x="862317" y="68567"/>
                  </a:moveTo>
                  <a:lnTo>
                    <a:pt x="818197" y="68567"/>
                  </a:lnTo>
                  <a:lnTo>
                    <a:pt x="775296" y="201282"/>
                  </a:lnTo>
                  <a:lnTo>
                    <a:pt x="731266" y="68567"/>
                  </a:lnTo>
                  <a:lnTo>
                    <a:pt x="686968" y="68567"/>
                  </a:lnTo>
                  <a:lnTo>
                    <a:pt x="759015" y="267335"/>
                  </a:lnTo>
                  <a:lnTo>
                    <a:pt x="790867" y="267335"/>
                  </a:lnTo>
                  <a:lnTo>
                    <a:pt x="862317" y="68567"/>
                  </a:lnTo>
                  <a:close/>
                </a:path>
                <a:path w="1233170" h="271145">
                  <a:moveTo>
                    <a:pt x="1043940" y="258279"/>
                  </a:moveTo>
                  <a:lnTo>
                    <a:pt x="1042466" y="254101"/>
                  </a:lnTo>
                  <a:lnTo>
                    <a:pt x="1041044" y="250012"/>
                  </a:lnTo>
                  <a:lnTo>
                    <a:pt x="1038974" y="240525"/>
                  </a:lnTo>
                  <a:lnTo>
                    <a:pt x="1038009" y="232168"/>
                  </a:lnTo>
                  <a:lnTo>
                    <a:pt x="1037780" y="230212"/>
                  </a:lnTo>
                  <a:lnTo>
                    <a:pt x="1037666" y="227761"/>
                  </a:lnTo>
                  <a:lnTo>
                    <a:pt x="1037374" y="219265"/>
                  </a:lnTo>
                  <a:lnTo>
                    <a:pt x="1037323" y="175780"/>
                  </a:lnTo>
                  <a:lnTo>
                    <a:pt x="1037323" y="133311"/>
                  </a:lnTo>
                  <a:lnTo>
                    <a:pt x="1035977" y="117284"/>
                  </a:lnTo>
                  <a:lnTo>
                    <a:pt x="1015911" y="82143"/>
                  </a:lnTo>
                  <a:lnTo>
                    <a:pt x="977671" y="66154"/>
                  </a:lnTo>
                  <a:lnTo>
                    <a:pt x="962139" y="65087"/>
                  </a:lnTo>
                  <a:lnTo>
                    <a:pt x="944994" y="66294"/>
                  </a:lnTo>
                  <a:lnTo>
                    <a:pt x="904087" y="84315"/>
                  </a:lnTo>
                  <a:lnTo>
                    <a:pt x="883450" y="117881"/>
                  </a:lnTo>
                  <a:lnTo>
                    <a:pt x="882065" y="131229"/>
                  </a:lnTo>
                  <a:lnTo>
                    <a:pt x="924712" y="131229"/>
                  </a:lnTo>
                  <a:lnTo>
                    <a:pt x="924712" y="121539"/>
                  </a:lnTo>
                  <a:lnTo>
                    <a:pt x="927874" y="114173"/>
                  </a:lnTo>
                  <a:lnTo>
                    <a:pt x="960221" y="101460"/>
                  </a:lnTo>
                  <a:lnTo>
                    <a:pt x="968400" y="101993"/>
                  </a:lnTo>
                  <a:lnTo>
                    <a:pt x="994676" y="123278"/>
                  </a:lnTo>
                  <a:lnTo>
                    <a:pt x="994676" y="142709"/>
                  </a:lnTo>
                  <a:lnTo>
                    <a:pt x="994676" y="175780"/>
                  </a:lnTo>
                  <a:lnTo>
                    <a:pt x="994676" y="208153"/>
                  </a:lnTo>
                  <a:lnTo>
                    <a:pt x="991958" y="213664"/>
                  </a:lnTo>
                  <a:lnTo>
                    <a:pt x="951687" y="232168"/>
                  </a:lnTo>
                  <a:lnTo>
                    <a:pt x="941184" y="232168"/>
                  </a:lnTo>
                  <a:lnTo>
                    <a:pt x="933411" y="229590"/>
                  </a:lnTo>
                  <a:lnTo>
                    <a:pt x="928370" y="224421"/>
                  </a:lnTo>
                  <a:lnTo>
                    <a:pt x="923378" y="219265"/>
                  </a:lnTo>
                  <a:lnTo>
                    <a:pt x="920889" y="212915"/>
                  </a:lnTo>
                  <a:lnTo>
                    <a:pt x="920889" y="205371"/>
                  </a:lnTo>
                  <a:lnTo>
                    <a:pt x="923963" y="192786"/>
                  </a:lnTo>
                  <a:lnTo>
                    <a:pt x="933170" y="183654"/>
                  </a:lnTo>
                  <a:lnTo>
                    <a:pt x="948537" y="177990"/>
                  </a:lnTo>
                  <a:lnTo>
                    <a:pt x="970051" y="175780"/>
                  </a:lnTo>
                  <a:lnTo>
                    <a:pt x="994676" y="175780"/>
                  </a:lnTo>
                  <a:lnTo>
                    <a:pt x="994676" y="142709"/>
                  </a:lnTo>
                  <a:lnTo>
                    <a:pt x="968044" y="142709"/>
                  </a:lnTo>
                  <a:lnTo>
                    <a:pt x="948791" y="143776"/>
                  </a:lnTo>
                  <a:lnTo>
                    <a:pt x="902779" y="159677"/>
                  </a:lnTo>
                  <a:lnTo>
                    <a:pt x="879614" y="194195"/>
                  </a:lnTo>
                  <a:lnTo>
                    <a:pt x="878065" y="209715"/>
                  </a:lnTo>
                  <a:lnTo>
                    <a:pt x="879259" y="222097"/>
                  </a:lnTo>
                  <a:lnTo>
                    <a:pt x="907275" y="260870"/>
                  </a:lnTo>
                  <a:lnTo>
                    <a:pt x="946988" y="270814"/>
                  </a:lnTo>
                  <a:lnTo>
                    <a:pt x="956043" y="270357"/>
                  </a:lnTo>
                  <a:lnTo>
                    <a:pt x="995311" y="255435"/>
                  </a:lnTo>
                  <a:lnTo>
                    <a:pt x="996594" y="254101"/>
                  </a:lnTo>
                  <a:lnTo>
                    <a:pt x="996772" y="255841"/>
                  </a:lnTo>
                  <a:lnTo>
                    <a:pt x="998512" y="260248"/>
                  </a:lnTo>
                  <a:lnTo>
                    <a:pt x="1001814" y="267335"/>
                  </a:lnTo>
                  <a:lnTo>
                    <a:pt x="1043940" y="267335"/>
                  </a:lnTo>
                  <a:lnTo>
                    <a:pt x="1043940" y="258279"/>
                  </a:lnTo>
                  <a:close/>
                </a:path>
                <a:path w="1233170" h="271145">
                  <a:moveTo>
                    <a:pt x="1163154" y="265938"/>
                  </a:moveTo>
                  <a:lnTo>
                    <a:pt x="1162977" y="229298"/>
                  </a:lnTo>
                  <a:lnTo>
                    <a:pt x="1153058" y="231559"/>
                  </a:lnTo>
                  <a:lnTo>
                    <a:pt x="1146276" y="232689"/>
                  </a:lnTo>
                  <a:lnTo>
                    <a:pt x="1138212" y="232689"/>
                  </a:lnTo>
                  <a:lnTo>
                    <a:pt x="1134529" y="231762"/>
                  </a:lnTo>
                  <a:lnTo>
                    <a:pt x="1128610" y="227990"/>
                  </a:lnTo>
                  <a:lnTo>
                    <a:pt x="1127125" y="223177"/>
                  </a:lnTo>
                  <a:lnTo>
                    <a:pt x="1127125" y="103720"/>
                  </a:lnTo>
                  <a:lnTo>
                    <a:pt x="1162291" y="103720"/>
                  </a:lnTo>
                  <a:lnTo>
                    <a:pt x="1162291" y="68567"/>
                  </a:lnTo>
                  <a:lnTo>
                    <a:pt x="1127125" y="68567"/>
                  </a:lnTo>
                  <a:lnTo>
                    <a:pt x="1127125" y="22796"/>
                  </a:lnTo>
                  <a:lnTo>
                    <a:pt x="1084491" y="22796"/>
                  </a:lnTo>
                  <a:lnTo>
                    <a:pt x="1084491" y="68567"/>
                  </a:lnTo>
                  <a:lnTo>
                    <a:pt x="1050023" y="68567"/>
                  </a:lnTo>
                  <a:lnTo>
                    <a:pt x="1050023" y="103720"/>
                  </a:lnTo>
                  <a:lnTo>
                    <a:pt x="1084491" y="103720"/>
                  </a:lnTo>
                  <a:lnTo>
                    <a:pt x="1084491" y="215290"/>
                  </a:lnTo>
                  <a:lnTo>
                    <a:pt x="1085380" y="229501"/>
                  </a:lnTo>
                  <a:lnTo>
                    <a:pt x="1106373" y="263855"/>
                  </a:lnTo>
                  <a:lnTo>
                    <a:pt x="1133043" y="270814"/>
                  </a:lnTo>
                  <a:lnTo>
                    <a:pt x="1140447" y="270510"/>
                  </a:lnTo>
                  <a:lnTo>
                    <a:pt x="1147927" y="269595"/>
                  </a:lnTo>
                  <a:lnTo>
                    <a:pt x="1155496" y="268071"/>
                  </a:lnTo>
                  <a:lnTo>
                    <a:pt x="1163154" y="265938"/>
                  </a:lnTo>
                  <a:close/>
                </a:path>
                <a:path w="1233170" h="271145">
                  <a:moveTo>
                    <a:pt x="1229817" y="68567"/>
                  </a:moveTo>
                  <a:lnTo>
                    <a:pt x="1187005" y="68567"/>
                  </a:lnTo>
                  <a:lnTo>
                    <a:pt x="1187005" y="267335"/>
                  </a:lnTo>
                  <a:lnTo>
                    <a:pt x="1229817" y="267335"/>
                  </a:lnTo>
                  <a:lnTo>
                    <a:pt x="1229817" y="68567"/>
                  </a:lnTo>
                  <a:close/>
                </a:path>
                <a:path w="1233170" h="271145">
                  <a:moveTo>
                    <a:pt x="1233119" y="17284"/>
                  </a:moveTo>
                  <a:lnTo>
                    <a:pt x="1230972" y="11684"/>
                  </a:lnTo>
                  <a:lnTo>
                    <a:pt x="1226680" y="7048"/>
                  </a:lnTo>
                  <a:lnTo>
                    <a:pt x="1222387" y="2349"/>
                  </a:lnTo>
                  <a:lnTo>
                    <a:pt x="1216418" y="0"/>
                  </a:lnTo>
                  <a:lnTo>
                    <a:pt x="1200924" y="0"/>
                  </a:lnTo>
                  <a:lnTo>
                    <a:pt x="1194917" y="2349"/>
                  </a:lnTo>
                  <a:lnTo>
                    <a:pt x="1186624" y="11684"/>
                  </a:lnTo>
                  <a:lnTo>
                    <a:pt x="1184567" y="17284"/>
                  </a:lnTo>
                  <a:lnTo>
                    <a:pt x="1184579" y="30226"/>
                  </a:lnTo>
                  <a:lnTo>
                    <a:pt x="1186624" y="35648"/>
                  </a:lnTo>
                  <a:lnTo>
                    <a:pt x="1190739" y="40284"/>
                  </a:lnTo>
                  <a:lnTo>
                    <a:pt x="1194917" y="44869"/>
                  </a:lnTo>
                  <a:lnTo>
                    <a:pt x="1200924" y="47155"/>
                  </a:lnTo>
                  <a:lnTo>
                    <a:pt x="1216418" y="47155"/>
                  </a:lnTo>
                  <a:lnTo>
                    <a:pt x="1222387" y="44869"/>
                  </a:lnTo>
                  <a:lnTo>
                    <a:pt x="1230972" y="35699"/>
                  </a:lnTo>
                  <a:lnTo>
                    <a:pt x="1233119" y="30226"/>
                  </a:lnTo>
                  <a:lnTo>
                    <a:pt x="1233119" y="17284"/>
                  </a:lnTo>
                  <a:close/>
                </a:path>
              </a:pathLst>
            </a:custGeom>
            <a:solidFill>
              <a:srgbClr val="45B0FA"/>
            </a:solidFill>
          </p:spPr>
          <p:txBody>
            <a:bodyPr wrap="square" lIns="0" tIns="0" rIns="0" bIns="0" rtlCol="0"/>
            <a:lstStyle/>
            <a:p>
              <a:endParaRPr/>
            </a:p>
          </p:txBody>
        </p:sp>
        <p:pic>
          <p:nvPicPr>
            <p:cNvPr id="5" name="object 5"/>
            <p:cNvPicPr/>
            <p:nvPr/>
          </p:nvPicPr>
          <p:blipFill>
            <a:blip r:embed="rId2" cstate="print"/>
            <a:stretch>
              <a:fillRect/>
            </a:stretch>
          </p:blipFill>
          <p:spPr>
            <a:xfrm>
              <a:off x="2039171" y="392474"/>
              <a:ext cx="181878" cy="205722"/>
            </a:xfrm>
            <a:prstGeom prst="rect">
              <a:avLst/>
            </a:prstGeom>
          </p:spPr>
        </p:pic>
        <p:pic>
          <p:nvPicPr>
            <p:cNvPr id="6" name="object 6"/>
            <p:cNvPicPr/>
            <p:nvPr/>
          </p:nvPicPr>
          <p:blipFill>
            <a:blip r:embed="rId3" cstate="print"/>
            <a:stretch>
              <a:fillRect/>
            </a:stretch>
          </p:blipFill>
          <p:spPr>
            <a:xfrm>
              <a:off x="2248201" y="392474"/>
              <a:ext cx="158556" cy="202241"/>
            </a:xfrm>
            <a:prstGeom prst="rect">
              <a:avLst/>
            </a:prstGeom>
          </p:spPr>
        </p:pic>
      </p:grpSp>
      <p:sp>
        <p:nvSpPr>
          <p:cNvPr id="12" name="object 12"/>
          <p:cNvSpPr txBox="1"/>
          <p:nvPr/>
        </p:nvSpPr>
        <p:spPr>
          <a:xfrm>
            <a:off x="512444" y="1181100"/>
            <a:ext cx="8489315" cy="1858842"/>
          </a:xfrm>
          <a:prstGeom prst="rect">
            <a:avLst/>
          </a:prstGeom>
        </p:spPr>
        <p:txBody>
          <a:bodyPr vert="horz" wrap="square" lIns="0" tIns="12065" rIns="0" bIns="0" rtlCol="0">
            <a:spAutoFit/>
          </a:bodyPr>
          <a:lstStyle/>
          <a:p>
            <a:pPr algn="just"/>
            <a:r>
              <a:rPr lang="en-US" sz="2000" dirty="0"/>
              <a:t>‣ The motivation behind developing the Echo Beat Music System is deeply rooted in addressing the shortcomings of current music platforms that impact both emerging artists and listeners. Existing platforms often overlook the unique needs of new and independent artists, who struggle to gain visibility and connect with potential fans due to a lack of effective promotional tools and support.</a:t>
            </a:r>
            <a:br>
              <a:rPr lang="en-US" sz="2000" dirty="0"/>
            </a:br>
            <a:endParaRPr lang="en-US" sz="2000" dirty="0"/>
          </a:p>
        </p:txBody>
      </p:sp>
      <p:sp>
        <p:nvSpPr>
          <p:cNvPr id="13" name="object 13"/>
          <p:cNvSpPr txBox="1"/>
          <p:nvPr/>
        </p:nvSpPr>
        <p:spPr>
          <a:xfrm>
            <a:off x="675728" y="5091121"/>
            <a:ext cx="124460" cy="292735"/>
          </a:xfrm>
          <a:prstGeom prst="rect">
            <a:avLst/>
          </a:prstGeom>
        </p:spPr>
        <p:txBody>
          <a:bodyPr vert="horz" wrap="square" lIns="0" tIns="13335" rIns="0" bIns="0" rtlCol="0">
            <a:spAutoFit/>
          </a:bodyPr>
          <a:lstStyle/>
          <a:p>
            <a:pPr marL="12700">
              <a:lnSpc>
                <a:spcPct val="100000"/>
              </a:lnSpc>
              <a:spcBef>
                <a:spcPts val="105"/>
              </a:spcBef>
            </a:pPr>
            <a:r>
              <a:rPr sz="1750" b="1" spc="340" dirty="0">
                <a:latin typeface="Roboto Bk"/>
                <a:cs typeface="Roboto Bk"/>
              </a:rPr>
              <a:t> </a:t>
            </a:r>
            <a:endParaRPr sz="1750">
              <a:latin typeface="Roboto Bk"/>
              <a:cs typeface="Roboto B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75285" y="330872"/>
            <a:ext cx="267335" cy="266065"/>
          </a:xfrm>
          <a:custGeom>
            <a:avLst/>
            <a:gdLst/>
            <a:ahLst/>
            <a:cxnLst/>
            <a:rect l="l" t="t" r="r" b="b"/>
            <a:pathLst>
              <a:path w="267334" h="266065">
                <a:moveTo>
                  <a:pt x="193535" y="168122"/>
                </a:moveTo>
                <a:lnTo>
                  <a:pt x="158203" y="168122"/>
                </a:lnTo>
                <a:lnTo>
                  <a:pt x="158203" y="57086"/>
                </a:lnTo>
                <a:lnTo>
                  <a:pt x="158203" y="0"/>
                </a:lnTo>
                <a:lnTo>
                  <a:pt x="118452" y="0"/>
                </a:lnTo>
                <a:lnTo>
                  <a:pt x="118452" y="63080"/>
                </a:lnTo>
                <a:lnTo>
                  <a:pt x="115570" y="168122"/>
                </a:lnTo>
                <a:lnTo>
                  <a:pt x="51346" y="168122"/>
                </a:lnTo>
                <a:lnTo>
                  <a:pt x="118452" y="63080"/>
                </a:lnTo>
                <a:lnTo>
                  <a:pt x="118452" y="0"/>
                </a:lnTo>
                <a:lnTo>
                  <a:pt x="115824" y="0"/>
                </a:lnTo>
                <a:lnTo>
                  <a:pt x="0" y="179260"/>
                </a:lnTo>
                <a:lnTo>
                  <a:pt x="0" y="205016"/>
                </a:lnTo>
                <a:lnTo>
                  <a:pt x="115570" y="205016"/>
                </a:lnTo>
                <a:lnTo>
                  <a:pt x="115570" y="263855"/>
                </a:lnTo>
                <a:lnTo>
                  <a:pt x="158203" y="263855"/>
                </a:lnTo>
                <a:lnTo>
                  <a:pt x="158203" y="205016"/>
                </a:lnTo>
                <a:lnTo>
                  <a:pt x="193535" y="205016"/>
                </a:lnTo>
                <a:lnTo>
                  <a:pt x="193535" y="168122"/>
                </a:lnTo>
                <a:close/>
              </a:path>
              <a:path w="267334" h="266065">
                <a:moveTo>
                  <a:pt x="266814" y="234784"/>
                </a:moveTo>
                <a:lnTo>
                  <a:pt x="264604" y="228981"/>
                </a:lnTo>
                <a:lnTo>
                  <a:pt x="255841" y="219290"/>
                </a:lnTo>
                <a:lnTo>
                  <a:pt x="249643" y="216852"/>
                </a:lnTo>
                <a:lnTo>
                  <a:pt x="233514" y="216852"/>
                </a:lnTo>
                <a:lnTo>
                  <a:pt x="227279" y="219290"/>
                </a:lnTo>
                <a:lnTo>
                  <a:pt x="218516" y="228981"/>
                </a:lnTo>
                <a:lnTo>
                  <a:pt x="216344" y="234784"/>
                </a:lnTo>
                <a:lnTo>
                  <a:pt x="216344" y="241566"/>
                </a:lnTo>
                <a:lnTo>
                  <a:pt x="216344" y="248246"/>
                </a:lnTo>
                <a:lnTo>
                  <a:pt x="218541" y="253987"/>
                </a:lnTo>
                <a:lnTo>
                  <a:pt x="227355" y="263563"/>
                </a:lnTo>
                <a:lnTo>
                  <a:pt x="233565" y="265938"/>
                </a:lnTo>
                <a:lnTo>
                  <a:pt x="249580" y="265938"/>
                </a:lnTo>
                <a:lnTo>
                  <a:pt x="255790" y="263563"/>
                </a:lnTo>
                <a:lnTo>
                  <a:pt x="264604" y="253987"/>
                </a:lnTo>
                <a:lnTo>
                  <a:pt x="266814" y="248246"/>
                </a:lnTo>
                <a:lnTo>
                  <a:pt x="266814" y="234784"/>
                </a:lnTo>
                <a:close/>
              </a:path>
            </a:pathLst>
          </a:custGeom>
          <a:solidFill>
            <a:srgbClr val="45B0FA"/>
          </a:solidFill>
        </p:spPr>
        <p:txBody>
          <a:bodyPr wrap="square" lIns="0" tIns="0" rIns="0" bIns="0" rtlCol="0"/>
          <a:lstStyle/>
          <a:p>
            <a:endParaRPr/>
          </a:p>
        </p:txBody>
      </p:sp>
      <p:pic>
        <p:nvPicPr>
          <p:cNvPr id="3" name="object 3"/>
          <p:cNvPicPr/>
          <p:nvPr/>
        </p:nvPicPr>
        <p:blipFill>
          <a:blip r:embed="rId2" cstate="print"/>
          <a:stretch>
            <a:fillRect/>
          </a:stretch>
        </p:blipFill>
        <p:spPr>
          <a:xfrm>
            <a:off x="765501" y="316938"/>
            <a:ext cx="1635338" cy="353835"/>
          </a:xfrm>
          <a:prstGeom prst="rect">
            <a:avLst/>
          </a:prstGeom>
        </p:spPr>
      </p:pic>
      <p:sp>
        <p:nvSpPr>
          <p:cNvPr id="5" name="object 5"/>
          <p:cNvSpPr txBox="1"/>
          <p:nvPr/>
        </p:nvSpPr>
        <p:spPr>
          <a:xfrm>
            <a:off x="963404" y="1378442"/>
            <a:ext cx="100965" cy="827791"/>
          </a:xfrm>
          <a:prstGeom prst="rect">
            <a:avLst/>
          </a:prstGeom>
        </p:spPr>
        <p:txBody>
          <a:bodyPr vert="horz" wrap="square" lIns="0" tIns="146685" rIns="0" bIns="0" rtlCol="0">
            <a:spAutoFit/>
          </a:bodyPr>
          <a:lstStyle/>
          <a:p>
            <a:pPr marL="12700">
              <a:lnSpc>
                <a:spcPct val="100000"/>
              </a:lnSpc>
              <a:spcBef>
                <a:spcPts val="1155"/>
              </a:spcBef>
            </a:pPr>
            <a:endParaRPr sz="1750" dirty="0">
              <a:latin typeface="Roboto Bk"/>
              <a:cs typeface="Roboto Bk"/>
            </a:endParaRPr>
          </a:p>
          <a:p>
            <a:pPr marL="12700">
              <a:lnSpc>
                <a:spcPct val="100000"/>
              </a:lnSpc>
              <a:spcBef>
                <a:spcPts val="1055"/>
              </a:spcBef>
            </a:pPr>
            <a:endParaRPr sz="1750" dirty="0">
              <a:latin typeface="Roboto Bk"/>
              <a:cs typeface="Roboto Bk"/>
            </a:endParaRPr>
          </a:p>
        </p:txBody>
      </p:sp>
      <p:sp>
        <p:nvSpPr>
          <p:cNvPr id="6" name="object 6"/>
          <p:cNvSpPr txBox="1"/>
          <p:nvPr/>
        </p:nvSpPr>
        <p:spPr>
          <a:xfrm>
            <a:off x="469900" y="847143"/>
            <a:ext cx="8883144" cy="3272178"/>
          </a:xfrm>
          <a:prstGeom prst="rect">
            <a:avLst/>
          </a:prstGeom>
        </p:spPr>
        <p:txBody>
          <a:bodyPr vert="horz" wrap="square" lIns="0" tIns="146685" rIns="0" bIns="0" rtlCol="0">
            <a:spAutoFit/>
          </a:bodyPr>
          <a:lstStyle/>
          <a:p>
            <a:pPr marL="0" indent="0" algn="just">
              <a:buNone/>
            </a:pPr>
            <a:r>
              <a:rPr lang="en-US" sz="2000" dirty="0"/>
              <a:t>The objective of this project is to design and implement a cutting-edge music player that harnesses the power of Data Structures and Algorithms (DSA) to significantly improve the user experience. </a:t>
            </a:r>
          </a:p>
          <a:p>
            <a:pPr algn="just"/>
            <a:r>
              <a:rPr lang="en-US" sz="2000" dirty="0"/>
              <a:t>‣ This includes optimizing search algorithms for faster music retrieval, developing data structures for efficient playlist management, and ensuring smooth, lag-free interactions.</a:t>
            </a:r>
          </a:p>
          <a:p>
            <a:pPr algn="just"/>
            <a:r>
              <a:rPr lang="en-US" sz="2000" dirty="0"/>
              <a:t>‣ Beyond just performance, the project also focuses on creating a platform that empowers emerging artists by providing them with increased visibility and better opportunities to connect with their audience. </a:t>
            </a:r>
          </a:p>
          <a:p>
            <a:pPr marL="12700" marR="1591310" algn="just">
              <a:lnSpc>
                <a:spcPct val="150400"/>
              </a:lnSpc>
            </a:pPr>
            <a:endParaRPr sz="1750" dirty="0">
              <a:latin typeface="Roboto Bk"/>
              <a:cs typeface="Roboto B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66065" y="260547"/>
            <a:ext cx="0" cy="0"/>
          </a:xfrm>
          <a:custGeom>
            <a:avLst/>
            <a:gdLst/>
            <a:ahLst/>
            <a:cxnLst/>
            <a:rect l="l" t="t" r="r" b="b"/>
            <a:pathLst>
              <a:path>
                <a:moveTo>
                  <a:pt x="0" y="0"/>
                </a:moveTo>
                <a:close/>
              </a:path>
            </a:pathLst>
          </a:custGeom>
          <a:solidFill>
            <a:srgbClr val="45B0FA"/>
          </a:solidFill>
        </p:spPr>
        <p:txBody>
          <a:bodyPr wrap="square" lIns="0" tIns="0" rIns="0" bIns="0" rtlCol="0"/>
          <a:lstStyle/>
          <a:p>
            <a:endParaRPr/>
          </a:p>
        </p:txBody>
      </p:sp>
      <p:sp>
        <p:nvSpPr>
          <p:cNvPr id="11" name="object 11"/>
          <p:cNvSpPr/>
          <p:nvPr/>
        </p:nvSpPr>
        <p:spPr>
          <a:xfrm>
            <a:off x="662090" y="2685965"/>
            <a:ext cx="0" cy="0"/>
          </a:xfrm>
          <a:custGeom>
            <a:avLst/>
            <a:gdLst/>
            <a:ahLst/>
            <a:cxnLst/>
            <a:rect l="l" t="t" r="r" b="b"/>
            <a:pathLst>
              <a:path>
                <a:moveTo>
                  <a:pt x="0" y="0"/>
                </a:moveTo>
                <a:close/>
              </a:path>
            </a:pathLst>
          </a:custGeom>
          <a:solidFill>
            <a:srgbClr val="000000"/>
          </a:solidFill>
        </p:spPr>
        <p:txBody>
          <a:bodyPr wrap="square" lIns="0" tIns="0" rIns="0" bIns="0" rtlCol="0"/>
          <a:lstStyle/>
          <a:p>
            <a:endParaRPr/>
          </a:p>
        </p:txBody>
      </p:sp>
      <p:sp>
        <p:nvSpPr>
          <p:cNvPr id="18" name="object 18"/>
          <p:cNvSpPr txBox="1"/>
          <p:nvPr/>
        </p:nvSpPr>
        <p:spPr>
          <a:xfrm>
            <a:off x="649390" y="1618776"/>
            <a:ext cx="3139440" cy="603370"/>
          </a:xfrm>
          <a:prstGeom prst="rect">
            <a:avLst/>
          </a:prstGeom>
        </p:spPr>
        <p:txBody>
          <a:bodyPr vert="horz" wrap="square" lIns="0" tIns="86995" rIns="0" bIns="0" rtlCol="0">
            <a:spAutoFit/>
          </a:bodyPr>
          <a:lstStyle/>
          <a:p>
            <a:pPr marL="12700">
              <a:lnSpc>
                <a:spcPct val="100000"/>
              </a:lnSpc>
              <a:spcBef>
                <a:spcPts val="1535"/>
              </a:spcBef>
            </a:pPr>
            <a:r>
              <a:rPr sz="1550" b="1" spc="310" dirty="0">
                <a:latin typeface="Roboto Bk"/>
                <a:cs typeface="Roboto Bk"/>
              </a:rPr>
              <a:t>  </a:t>
            </a:r>
            <a:endParaRPr sz="1550" dirty="0">
              <a:latin typeface="Roboto Bk"/>
              <a:cs typeface="Roboto Bk"/>
            </a:endParaRPr>
          </a:p>
          <a:p>
            <a:pPr marL="12700">
              <a:lnSpc>
                <a:spcPct val="100000"/>
              </a:lnSpc>
              <a:spcBef>
                <a:spcPts val="290"/>
              </a:spcBef>
            </a:pPr>
            <a:r>
              <a:rPr sz="1550" b="1" spc="310" dirty="0">
                <a:latin typeface="Roboto Bk"/>
                <a:cs typeface="Roboto Bk"/>
              </a:rPr>
              <a:t> </a:t>
            </a:r>
            <a:endParaRPr sz="1550" dirty="0">
              <a:latin typeface="Roboto Bk"/>
              <a:cs typeface="Roboto Bk"/>
            </a:endParaRPr>
          </a:p>
        </p:txBody>
      </p:sp>
      <p:sp>
        <p:nvSpPr>
          <p:cNvPr id="28" name="object 28"/>
          <p:cNvSpPr txBox="1"/>
          <p:nvPr/>
        </p:nvSpPr>
        <p:spPr>
          <a:xfrm>
            <a:off x="5705508" y="1618776"/>
            <a:ext cx="3053715" cy="315856"/>
          </a:xfrm>
          <a:prstGeom prst="rect">
            <a:avLst/>
          </a:prstGeom>
        </p:spPr>
        <p:txBody>
          <a:bodyPr vert="horz" wrap="square" lIns="0" tIns="86995" rIns="0" bIns="0" rtlCol="0">
            <a:spAutoFit/>
          </a:bodyPr>
          <a:lstStyle/>
          <a:p>
            <a:pPr marL="12700">
              <a:lnSpc>
                <a:spcPts val="1850"/>
              </a:lnSpc>
            </a:pPr>
            <a:r>
              <a:rPr sz="1550" b="1" spc="310" dirty="0">
                <a:latin typeface="Roboto Bk"/>
                <a:cs typeface="Roboto Bk"/>
              </a:rPr>
              <a:t> </a:t>
            </a:r>
            <a:endParaRPr sz="1550" dirty="0">
              <a:latin typeface="Roboto Bk"/>
              <a:cs typeface="Roboto Bk"/>
            </a:endParaRPr>
          </a:p>
        </p:txBody>
      </p:sp>
      <p:sp>
        <p:nvSpPr>
          <p:cNvPr id="31" name="TextBox 30">
            <a:extLst>
              <a:ext uri="{FF2B5EF4-FFF2-40B4-BE49-F238E27FC236}">
                <a16:creationId xmlns:a16="http://schemas.microsoft.com/office/drawing/2014/main" id="{5F5C2CFC-2D33-5AD7-CC8B-9FDFC5350BD8}"/>
              </a:ext>
            </a:extLst>
          </p:cNvPr>
          <p:cNvSpPr txBox="1"/>
          <p:nvPr/>
        </p:nvSpPr>
        <p:spPr>
          <a:xfrm>
            <a:off x="241300" y="723900"/>
            <a:ext cx="9677400" cy="5324535"/>
          </a:xfrm>
          <a:prstGeom prst="rect">
            <a:avLst/>
          </a:prstGeom>
          <a:noFill/>
        </p:spPr>
        <p:txBody>
          <a:bodyPr wrap="square">
            <a:spAutoFit/>
          </a:bodyPr>
          <a:lstStyle/>
          <a:p>
            <a:pPr algn="just"/>
            <a:r>
              <a:rPr lang="en-US" sz="2000" dirty="0"/>
              <a:t>‣ Data Structure implementation Language : C++</a:t>
            </a:r>
          </a:p>
          <a:p>
            <a:pPr algn="just"/>
            <a:r>
              <a:rPr lang="en-US" sz="2000" dirty="0"/>
              <a:t>‣ Frontend: </a:t>
            </a:r>
          </a:p>
          <a:p>
            <a:pPr lvl="1" algn="just"/>
            <a:r>
              <a:rPr lang="en-US" sz="2000" dirty="0"/>
              <a:t>‣ Framework: React </a:t>
            </a:r>
          </a:p>
          <a:p>
            <a:pPr lvl="1" algn="just"/>
            <a:r>
              <a:rPr lang="en-US" sz="2000" dirty="0"/>
              <a:t>‣ Styling: CSS with modern frameworks for advanced animations and dynamic styles</a:t>
            </a:r>
          </a:p>
          <a:p>
            <a:pPr lvl="1" algn="just"/>
            <a:r>
              <a:rPr lang="en-US" sz="2000" dirty="0"/>
              <a:t>‣ User Engagement: Interactive features enhanced by Toast notifications for real-time   feedback.</a:t>
            </a:r>
          </a:p>
          <a:p>
            <a:pPr lvl="1" algn="just"/>
            <a:r>
              <a:rPr lang="en-US" sz="2000" dirty="0"/>
              <a:t> ‣ JavaScript: Core logic and API development.</a:t>
            </a:r>
          </a:p>
          <a:p>
            <a:pPr algn="just"/>
            <a:r>
              <a:rPr lang="en-US" sz="2000" dirty="0"/>
              <a:t>‣ Backend: </a:t>
            </a:r>
          </a:p>
          <a:p>
            <a:pPr lvl="1" algn="just"/>
            <a:r>
              <a:rPr lang="en-US" sz="2000" dirty="0"/>
              <a:t>‣ Node.js &amp; JavaScript: Core logic and API development.</a:t>
            </a:r>
          </a:p>
          <a:p>
            <a:pPr lvl="1" algn="just"/>
            <a:r>
              <a:rPr lang="en-US" sz="2000" dirty="0"/>
              <a:t>‣ MongoDB: Efficient data storage and retrieval for user data, playlists, and song metadata.</a:t>
            </a:r>
          </a:p>
          <a:p>
            <a:pPr lvl="1" algn="just"/>
            <a:r>
              <a:rPr lang="en-US" sz="2000" dirty="0"/>
              <a:t>‣ Input Validation: ZOD (Schema declaration and validation library) for robust input handling and error management.</a:t>
            </a:r>
          </a:p>
          <a:p>
            <a:pPr algn="just"/>
            <a:r>
              <a:rPr lang="en-US" sz="2000" dirty="0"/>
              <a:t>‣ Development &amp; Testing: </a:t>
            </a:r>
          </a:p>
          <a:p>
            <a:pPr lvl="1" algn="just"/>
            <a:r>
              <a:rPr lang="en-US" sz="2000" dirty="0"/>
              <a:t>‣ API Testing: Postman for developing, testing, and debugging API endpoints.</a:t>
            </a:r>
          </a:p>
          <a:p>
            <a:pPr lvl="1" algn="just"/>
            <a:r>
              <a:rPr lang="en-US" sz="2000" dirty="0"/>
              <a:t>‣ NPM Packages: Integration of ZOD for input validation and Toast for user notifications.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1C010-0678-8A5D-35A9-CCAE88EBC0DA}"/>
              </a:ext>
            </a:extLst>
          </p:cNvPr>
          <p:cNvSpPr>
            <a:spLocks noGrp="1"/>
          </p:cNvSpPr>
          <p:nvPr>
            <p:ph type="ctrTitle"/>
          </p:nvPr>
        </p:nvSpPr>
        <p:spPr>
          <a:xfrm>
            <a:off x="802005" y="495300"/>
            <a:ext cx="2258695" cy="457200"/>
          </a:xfrm>
        </p:spPr>
        <p:txBody>
          <a:bodyPr/>
          <a:lstStyle/>
          <a:p>
            <a:r>
              <a:rPr lang="en-US" sz="2800" dirty="0">
                <a:solidFill>
                  <a:srgbClr val="00B0F0"/>
                </a:solidFill>
              </a:rPr>
              <a:t>Methodology </a:t>
            </a:r>
            <a:endParaRPr lang="en-IN" sz="2800" dirty="0">
              <a:solidFill>
                <a:srgbClr val="00B0F0"/>
              </a:solidFill>
            </a:endParaRPr>
          </a:p>
        </p:txBody>
      </p:sp>
      <p:sp>
        <p:nvSpPr>
          <p:cNvPr id="3" name="Subtitle 2">
            <a:extLst>
              <a:ext uri="{FF2B5EF4-FFF2-40B4-BE49-F238E27FC236}">
                <a16:creationId xmlns:a16="http://schemas.microsoft.com/office/drawing/2014/main" id="{562ADED9-E5B8-3DBC-DD11-AA25BC6A65C7}"/>
              </a:ext>
            </a:extLst>
          </p:cNvPr>
          <p:cNvSpPr>
            <a:spLocks noGrp="1"/>
          </p:cNvSpPr>
          <p:nvPr>
            <p:ph type="subTitle" idx="4"/>
          </p:nvPr>
        </p:nvSpPr>
        <p:spPr>
          <a:xfrm>
            <a:off x="622300" y="1028700"/>
            <a:ext cx="8390890" cy="3877985"/>
          </a:xfrm>
        </p:spPr>
        <p:txBody>
          <a:bodyPr/>
          <a:lstStyle/>
          <a:p>
            <a:pPr algn="just"/>
            <a:r>
              <a:rPr lang="en-IN" dirty="0">
                <a:highlight>
                  <a:srgbClr val="FFFF00"/>
                </a:highlight>
              </a:rPr>
              <a:t>Doubly Linked List </a:t>
            </a:r>
          </a:p>
          <a:p>
            <a:pPr algn="just"/>
            <a:r>
              <a:rPr lang="en-IN" dirty="0"/>
              <a:t>Playlist Management </a:t>
            </a:r>
          </a:p>
          <a:p>
            <a:pPr marL="285750" indent="-285750" algn="just">
              <a:buFont typeface="Arial" panose="020B0604020202020204" pitchFamily="34" charset="0"/>
              <a:buChar char="•"/>
            </a:pPr>
            <a:r>
              <a:rPr lang="en-IN" dirty="0"/>
              <a:t>We are inserting , removing songs with the help of it.</a:t>
            </a:r>
          </a:p>
          <a:p>
            <a:pPr marL="285750" indent="-285750" algn="just">
              <a:buFont typeface="Arial" panose="020B0604020202020204" pitchFamily="34" charset="0"/>
              <a:buChar char="•"/>
            </a:pPr>
            <a:r>
              <a:rPr lang="en-IN" dirty="0"/>
              <a:t>It allows users to navigate between songs (forward and backward) efficiently.</a:t>
            </a:r>
          </a:p>
          <a:p>
            <a:pPr marL="285750" indent="-285750" algn="just">
              <a:buFont typeface="Arial" panose="020B0604020202020204" pitchFamily="34" charset="0"/>
              <a:buChar char="•"/>
            </a:pPr>
            <a:r>
              <a:rPr lang="en-IN" dirty="0"/>
              <a:t> It allows users to access the last N played songs. </a:t>
            </a:r>
          </a:p>
          <a:p>
            <a:pPr algn="just"/>
            <a:r>
              <a:rPr lang="en-IN" dirty="0">
                <a:highlight>
                  <a:srgbClr val="FFFF00"/>
                </a:highlight>
              </a:rPr>
              <a:t>Stack Data structure </a:t>
            </a:r>
          </a:p>
          <a:p>
            <a:pPr algn="just"/>
            <a:r>
              <a:rPr lang="en-IN" dirty="0"/>
              <a:t> Recently Played or History Management</a:t>
            </a:r>
          </a:p>
          <a:p>
            <a:pPr marL="285750" indent="-285750" algn="just">
              <a:buFont typeface="Arial" panose="020B0604020202020204" pitchFamily="34" charset="0"/>
              <a:buChar char="•"/>
            </a:pPr>
            <a:r>
              <a:rPr lang="en-IN" dirty="0"/>
              <a:t> A stack can be used to push and pop songs in a LIFO (Last-In-First-Out) manner, showing the most recently played song first. </a:t>
            </a:r>
          </a:p>
          <a:p>
            <a:pPr algn="just"/>
            <a:r>
              <a:rPr lang="en-IN" dirty="0" smtClean="0">
                <a:highlight>
                  <a:srgbClr val="FFFF00"/>
                </a:highlight>
              </a:rPr>
              <a:t>Hash </a:t>
            </a:r>
            <a:r>
              <a:rPr lang="en-IN" dirty="0">
                <a:highlight>
                  <a:srgbClr val="FFFF00"/>
                </a:highlight>
              </a:rPr>
              <a:t>Map :</a:t>
            </a:r>
          </a:p>
          <a:p>
            <a:pPr algn="just"/>
            <a:r>
              <a:rPr lang="en-IN" dirty="0"/>
              <a:t>Song Search :</a:t>
            </a:r>
          </a:p>
          <a:p>
            <a:pPr marL="285750" indent="-285750" algn="just">
              <a:buFont typeface="Arial" panose="020B0604020202020204" pitchFamily="34" charset="0"/>
              <a:buChar char="•"/>
            </a:pPr>
            <a:r>
              <a:rPr lang="en-IN" dirty="0" smtClean="0"/>
              <a:t>A </a:t>
            </a:r>
            <a:r>
              <a:rPr lang="en-IN" dirty="0"/>
              <a:t>hash map can map song names or metadata (e.g., artist, genre) to song objects for faster lookup. </a:t>
            </a:r>
          </a:p>
          <a:p>
            <a:pPr algn="just"/>
            <a:endParaRPr lang="en-IN" dirty="0">
              <a:highlight>
                <a:srgbClr val="FFFF00"/>
              </a:highlight>
            </a:endParaRPr>
          </a:p>
        </p:txBody>
      </p:sp>
    </p:spTree>
    <p:extLst>
      <p:ext uri="{BB962C8B-B14F-4D97-AF65-F5344CB8AC3E}">
        <p14:creationId xmlns:p14="http://schemas.microsoft.com/office/powerpoint/2010/main" val="2750360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5EB9B-8D5C-BE59-9040-E85E5E13321B}"/>
              </a:ext>
            </a:extLst>
          </p:cNvPr>
          <p:cNvSpPr>
            <a:spLocks noGrp="1"/>
          </p:cNvSpPr>
          <p:nvPr>
            <p:ph type="ctrTitle"/>
          </p:nvPr>
        </p:nvSpPr>
        <p:spPr>
          <a:xfrm>
            <a:off x="393700" y="419100"/>
            <a:ext cx="5334000" cy="369332"/>
          </a:xfrm>
        </p:spPr>
        <p:txBody>
          <a:bodyPr/>
          <a:lstStyle/>
          <a:p>
            <a:r>
              <a:rPr lang="en-US" sz="2400" dirty="0">
                <a:solidFill>
                  <a:srgbClr val="00B0F0"/>
                </a:solidFill>
              </a:rPr>
              <a:t>Methodology</a:t>
            </a:r>
            <a:endParaRPr lang="en-IN" sz="2400" dirty="0">
              <a:solidFill>
                <a:srgbClr val="00B0F0"/>
              </a:solidFill>
            </a:endParaRPr>
          </a:p>
        </p:txBody>
      </p:sp>
      <p:sp>
        <p:nvSpPr>
          <p:cNvPr id="3" name="Subtitle 2">
            <a:extLst>
              <a:ext uri="{FF2B5EF4-FFF2-40B4-BE49-F238E27FC236}">
                <a16:creationId xmlns:a16="http://schemas.microsoft.com/office/drawing/2014/main" id="{7109F78B-1FD5-979D-D651-356C4E933448}"/>
              </a:ext>
            </a:extLst>
          </p:cNvPr>
          <p:cNvSpPr>
            <a:spLocks noGrp="1"/>
          </p:cNvSpPr>
          <p:nvPr>
            <p:ph type="subTitle" idx="4"/>
          </p:nvPr>
        </p:nvSpPr>
        <p:spPr>
          <a:xfrm>
            <a:off x="546100" y="952500"/>
            <a:ext cx="8314690" cy="3323987"/>
          </a:xfrm>
        </p:spPr>
        <p:txBody>
          <a:bodyPr/>
          <a:lstStyle/>
          <a:p>
            <a:pPr algn="just"/>
            <a:r>
              <a:rPr lang="en-IN" dirty="0"/>
              <a:t> </a:t>
            </a:r>
            <a:r>
              <a:rPr lang="en-IN" dirty="0">
                <a:highlight>
                  <a:srgbClr val="FFFF00"/>
                </a:highlight>
              </a:rPr>
              <a:t>Queue </a:t>
            </a:r>
          </a:p>
          <a:p>
            <a:pPr algn="just"/>
            <a:r>
              <a:rPr lang="en-IN" dirty="0"/>
              <a:t>Song Streaming </a:t>
            </a:r>
          </a:p>
          <a:p>
            <a:pPr algn="just"/>
            <a:r>
              <a:rPr lang="en-IN" dirty="0"/>
              <a:t>• Use a queue to handle streaming data where chunks of songs are loaded and played in sequence</a:t>
            </a:r>
          </a:p>
          <a:p>
            <a:pPr algn="just"/>
            <a:r>
              <a:rPr lang="en-IN" dirty="0">
                <a:highlight>
                  <a:srgbClr val="FFFF00"/>
                </a:highlight>
              </a:rPr>
              <a:t>Graphs</a:t>
            </a:r>
            <a:r>
              <a:rPr lang="en-IN" dirty="0"/>
              <a:t> </a:t>
            </a:r>
          </a:p>
          <a:p>
            <a:pPr algn="just"/>
            <a:r>
              <a:rPr lang="en-IN" dirty="0"/>
              <a:t>Songs Recommendation</a:t>
            </a:r>
          </a:p>
          <a:p>
            <a:pPr marL="285750" indent="-285750" algn="just">
              <a:buFont typeface="Arial" panose="020B0604020202020204" pitchFamily="34" charset="0"/>
              <a:buChar char="•"/>
            </a:pPr>
            <a:r>
              <a:rPr lang="en-IN" dirty="0"/>
              <a:t>A graph can represent users and songs as nodes, with edges between them indicating interactions such as song likes, plays, or ratings. Based on these relationships, the system can recommend new songs by finding similar users or songs with shared attributes .</a:t>
            </a:r>
          </a:p>
          <a:p>
            <a:pPr algn="just"/>
            <a:endParaRPr lang="en-IN" dirty="0"/>
          </a:p>
          <a:p>
            <a:pPr algn="just"/>
            <a:endParaRPr lang="en-IN" dirty="0"/>
          </a:p>
        </p:txBody>
      </p:sp>
    </p:spTree>
    <p:extLst>
      <p:ext uri="{BB962C8B-B14F-4D97-AF65-F5344CB8AC3E}">
        <p14:creationId xmlns:p14="http://schemas.microsoft.com/office/powerpoint/2010/main" val="28308511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253</TotalTime>
  <Words>1640</Words>
  <Application>Microsoft Office PowerPoint</Application>
  <PresentationFormat>Custom</PresentationFormat>
  <Paragraphs>167</Paragraphs>
  <Slides>21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Aptos</vt:lpstr>
      <vt:lpstr>Arial</vt:lpstr>
      <vt:lpstr>Arial Unicode MS</vt:lpstr>
      <vt:lpstr>Calibri</vt:lpstr>
      <vt:lpstr>Mangal</vt:lpstr>
      <vt:lpstr>Nirmala UI Semilight</vt:lpstr>
      <vt:lpstr>Roboto Bk</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Methodology </vt:lpstr>
      <vt:lpstr>Methodology</vt:lpstr>
      <vt:lpstr>PowerPoint Presentation</vt:lpstr>
      <vt:lpstr>PowerPoint Presentation</vt:lpstr>
      <vt:lpstr>PowerPoint Presentation</vt:lpstr>
      <vt:lpstr>Implementation</vt:lpstr>
      <vt:lpstr>Front End</vt:lpstr>
      <vt:lpstr>Front End</vt:lpstr>
      <vt:lpstr>Back End</vt:lpstr>
      <vt:lpstr>PowerPoint Presentation</vt:lpstr>
      <vt:lpstr>PowerPoint Presentation</vt:lpstr>
      <vt:lpstr> 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Sushila Naraniwal</dc:creator>
  <cp:lastModifiedBy>Windows User</cp:lastModifiedBy>
  <cp:revision>13</cp:revision>
  <dcterms:created xsi:type="dcterms:W3CDTF">2024-09-04T16:56:16Z</dcterms:created>
  <dcterms:modified xsi:type="dcterms:W3CDTF">2024-10-10T22:42:57Z</dcterms:modified>
</cp:coreProperties>
</file>