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5" r:id="rId6"/>
    <p:sldId id="261"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BD87A34-22E6-4355-AA31-C3069A860A0E}">
          <p14:sldIdLst>
            <p14:sldId id="256"/>
            <p14:sldId id="257"/>
            <p14:sldId id="259"/>
            <p14:sldId id="260"/>
            <p14:sldId id="265"/>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729E2-C4C5-0A33-9227-4BCC24AFB8F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6599B7C-A7E1-FDF9-A579-3A0FBE1311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B9FC78-E89B-BB26-9B92-8FCCBB55B2E9}"/>
              </a:ext>
            </a:extLst>
          </p:cNvPr>
          <p:cNvSpPr>
            <a:spLocks noGrp="1"/>
          </p:cNvSpPr>
          <p:nvPr>
            <p:ph type="dt" sz="half" idx="10"/>
          </p:nvPr>
        </p:nvSpPr>
        <p:spPr/>
        <p:txBody>
          <a:bodyPr/>
          <a:lstStyle/>
          <a:p>
            <a:fld id="{F3BB7162-04E2-4797-AB8B-A31CCD9CC4B8}"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5AE3225F-C7B9-052F-A79F-70BE4ED7AA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365597-0C10-9695-DC8E-14CD35A4E1B5}"/>
              </a:ext>
            </a:extLst>
          </p:cNvPr>
          <p:cNvSpPr>
            <a:spLocks noGrp="1"/>
          </p:cNvSpPr>
          <p:nvPr>
            <p:ph type="sldNum" sz="quarter" idx="12"/>
          </p:nvPr>
        </p:nvSpPr>
        <p:spPr/>
        <p:txBody>
          <a:bodyPr/>
          <a:lstStyle/>
          <a:p>
            <a:fld id="{04F12344-8204-418B-AAB6-59F31DF098A9}" type="slidenum">
              <a:rPr lang="zh-CN" altLang="en-US" smtClean="0"/>
              <a:t>‹#›</a:t>
            </a:fld>
            <a:endParaRPr lang="zh-CN" altLang="en-US"/>
          </a:p>
        </p:txBody>
      </p:sp>
    </p:spTree>
    <p:extLst>
      <p:ext uri="{BB962C8B-B14F-4D97-AF65-F5344CB8AC3E}">
        <p14:creationId xmlns:p14="http://schemas.microsoft.com/office/powerpoint/2010/main" val="303541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849BAF-1E2F-B36F-896A-906608171B2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CF06B0-E1F8-885C-B72C-2B841E888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52441C-578E-B5FD-A72C-1F4C42313306}"/>
              </a:ext>
            </a:extLst>
          </p:cNvPr>
          <p:cNvSpPr>
            <a:spLocks noGrp="1"/>
          </p:cNvSpPr>
          <p:nvPr>
            <p:ph type="dt" sz="half" idx="10"/>
          </p:nvPr>
        </p:nvSpPr>
        <p:spPr/>
        <p:txBody>
          <a:bodyPr/>
          <a:lstStyle/>
          <a:p>
            <a:fld id="{F3BB7162-04E2-4797-AB8B-A31CCD9CC4B8}"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1D5799A2-5185-29AE-4B6A-2B908E2005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482A34-E420-3A58-8F4B-6A7E7E58D459}"/>
              </a:ext>
            </a:extLst>
          </p:cNvPr>
          <p:cNvSpPr>
            <a:spLocks noGrp="1"/>
          </p:cNvSpPr>
          <p:nvPr>
            <p:ph type="sldNum" sz="quarter" idx="12"/>
          </p:nvPr>
        </p:nvSpPr>
        <p:spPr/>
        <p:txBody>
          <a:bodyPr/>
          <a:lstStyle/>
          <a:p>
            <a:fld id="{04F12344-8204-418B-AAB6-59F31DF098A9}" type="slidenum">
              <a:rPr lang="zh-CN" altLang="en-US" smtClean="0"/>
              <a:t>‹#›</a:t>
            </a:fld>
            <a:endParaRPr lang="zh-CN" altLang="en-US"/>
          </a:p>
        </p:txBody>
      </p:sp>
    </p:spTree>
    <p:extLst>
      <p:ext uri="{BB962C8B-B14F-4D97-AF65-F5344CB8AC3E}">
        <p14:creationId xmlns:p14="http://schemas.microsoft.com/office/powerpoint/2010/main" val="46100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8CEFAAB-BBFF-9F97-C391-835AFB65F06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4FE94AE-FA03-C1B2-5282-1BAD5EC0519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784294-F907-32B1-8681-5038046D0E7B}"/>
              </a:ext>
            </a:extLst>
          </p:cNvPr>
          <p:cNvSpPr>
            <a:spLocks noGrp="1"/>
          </p:cNvSpPr>
          <p:nvPr>
            <p:ph type="dt" sz="half" idx="10"/>
          </p:nvPr>
        </p:nvSpPr>
        <p:spPr/>
        <p:txBody>
          <a:bodyPr/>
          <a:lstStyle/>
          <a:p>
            <a:fld id="{F3BB7162-04E2-4797-AB8B-A31CCD9CC4B8}"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91C9727B-EF50-3E94-4B84-8801CB8224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CBE82F-145B-D727-658D-EE078500B4EC}"/>
              </a:ext>
            </a:extLst>
          </p:cNvPr>
          <p:cNvSpPr>
            <a:spLocks noGrp="1"/>
          </p:cNvSpPr>
          <p:nvPr>
            <p:ph type="sldNum" sz="quarter" idx="12"/>
          </p:nvPr>
        </p:nvSpPr>
        <p:spPr/>
        <p:txBody>
          <a:bodyPr/>
          <a:lstStyle/>
          <a:p>
            <a:fld id="{04F12344-8204-418B-AAB6-59F31DF098A9}" type="slidenum">
              <a:rPr lang="zh-CN" altLang="en-US" smtClean="0"/>
              <a:t>‹#›</a:t>
            </a:fld>
            <a:endParaRPr lang="zh-CN" altLang="en-US"/>
          </a:p>
        </p:txBody>
      </p:sp>
    </p:spTree>
    <p:extLst>
      <p:ext uri="{BB962C8B-B14F-4D97-AF65-F5344CB8AC3E}">
        <p14:creationId xmlns:p14="http://schemas.microsoft.com/office/powerpoint/2010/main" val="4099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29A37-8253-EC7E-E857-D9EE4F13D9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C7D266-648D-527C-5AF4-EB2C7B1407F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8B779A-62E7-9C57-FF46-1020E11AAEF0}"/>
              </a:ext>
            </a:extLst>
          </p:cNvPr>
          <p:cNvSpPr>
            <a:spLocks noGrp="1"/>
          </p:cNvSpPr>
          <p:nvPr>
            <p:ph type="dt" sz="half" idx="10"/>
          </p:nvPr>
        </p:nvSpPr>
        <p:spPr/>
        <p:txBody>
          <a:bodyPr/>
          <a:lstStyle/>
          <a:p>
            <a:fld id="{F3BB7162-04E2-4797-AB8B-A31CCD9CC4B8}"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C1A990D0-4649-9903-4B95-2E7D7831AE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86D394-715E-F26F-E82B-B659BF544325}"/>
              </a:ext>
            </a:extLst>
          </p:cNvPr>
          <p:cNvSpPr>
            <a:spLocks noGrp="1"/>
          </p:cNvSpPr>
          <p:nvPr>
            <p:ph type="sldNum" sz="quarter" idx="12"/>
          </p:nvPr>
        </p:nvSpPr>
        <p:spPr/>
        <p:txBody>
          <a:bodyPr/>
          <a:lstStyle/>
          <a:p>
            <a:fld id="{04F12344-8204-418B-AAB6-59F31DF098A9}" type="slidenum">
              <a:rPr lang="zh-CN" altLang="en-US" smtClean="0"/>
              <a:t>‹#›</a:t>
            </a:fld>
            <a:endParaRPr lang="zh-CN" altLang="en-US"/>
          </a:p>
        </p:txBody>
      </p:sp>
    </p:spTree>
    <p:extLst>
      <p:ext uri="{BB962C8B-B14F-4D97-AF65-F5344CB8AC3E}">
        <p14:creationId xmlns:p14="http://schemas.microsoft.com/office/powerpoint/2010/main" val="771369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0CFF6-56B8-63DE-45B0-F3CB493526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144A6C5-0135-5F66-0C3D-E2433487C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2896BD3-4A01-051B-ED0A-BADFCCF33351}"/>
              </a:ext>
            </a:extLst>
          </p:cNvPr>
          <p:cNvSpPr>
            <a:spLocks noGrp="1"/>
          </p:cNvSpPr>
          <p:nvPr>
            <p:ph type="dt" sz="half" idx="10"/>
          </p:nvPr>
        </p:nvSpPr>
        <p:spPr/>
        <p:txBody>
          <a:bodyPr/>
          <a:lstStyle/>
          <a:p>
            <a:fld id="{F3BB7162-04E2-4797-AB8B-A31CCD9CC4B8}"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49256A51-FC9E-90B6-DB5D-A8FFD44412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30A267-8E12-4CA8-FA25-9935D19511F3}"/>
              </a:ext>
            </a:extLst>
          </p:cNvPr>
          <p:cNvSpPr>
            <a:spLocks noGrp="1"/>
          </p:cNvSpPr>
          <p:nvPr>
            <p:ph type="sldNum" sz="quarter" idx="12"/>
          </p:nvPr>
        </p:nvSpPr>
        <p:spPr/>
        <p:txBody>
          <a:bodyPr/>
          <a:lstStyle/>
          <a:p>
            <a:fld id="{04F12344-8204-418B-AAB6-59F31DF098A9}" type="slidenum">
              <a:rPr lang="zh-CN" altLang="en-US" smtClean="0"/>
              <a:t>‹#›</a:t>
            </a:fld>
            <a:endParaRPr lang="zh-CN" altLang="en-US"/>
          </a:p>
        </p:txBody>
      </p:sp>
    </p:spTree>
    <p:extLst>
      <p:ext uri="{BB962C8B-B14F-4D97-AF65-F5344CB8AC3E}">
        <p14:creationId xmlns:p14="http://schemas.microsoft.com/office/powerpoint/2010/main" val="78604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ADA967-32D5-8C95-F11A-F176EE92099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ABB3A1B-31A2-AEE3-476B-197C7C77CD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0F46F19-F3DE-6DA0-E0D0-0A87379644F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85C1263-0099-CA9B-A96B-93FC3FC1BED7}"/>
              </a:ext>
            </a:extLst>
          </p:cNvPr>
          <p:cNvSpPr>
            <a:spLocks noGrp="1"/>
          </p:cNvSpPr>
          <p:nvPr>
            <p:ph type="dt" sz="half" idx="10"/>
          </p:nvPr>
        </p:nvSpPr>
        <p:spPr/>
        <p:txBody>
          <a:bodyPr/>
          <a:lstStyle/>
          <a:p>
            <a:fld id="{F3BB7162-04E2-4797-AB8B-A31CCD9CC4B8}" type="datetimeFigureOut">
              <a:rPr lang="zh-CN" altLang="en-US" smtClean="0"/>
              <a:t>2024/4/17</a:t>
            </a:fld>
            <a:endParaRPr lang="zh-CN" altLang="en-US"/>
          </a:p>
        </p:txBody>
      </p:sp>
      <p:sp>
        <p:nvSpPr>
          <p:cNvPr id="6" name="页脚占位符 5">
            <a:extLst>
              <a:ext uri="{FF2B5EF4-FFF2-40B4-BE49-F238E27FC236}">
                <a16:creationId xmlns:a16="http://schemas.microsoft.com/office/drawing/2014/main" id="{0DD1F97C-5D62-721E-8170-3849845F60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DC4353-4DF1-0448-1E49-3CC5C86E2659}"/>
              </a:ext>
            </a:extLst>
          </p:cNvPr>
          <p:cNvSpPr>
            <a:spLocks noGrp="1"/>
          </p:cNvSpPr>
          <p:nvPr>
            <p:ph type="sldNum" sz="quarter" idx="12"/>
          </p:nvPr>
        </p:nvSpPr>
        <p:spPr/>
        <p:txBody>
          <a:bodyPr/>
          <a:lstStyle/>
          <a:p>
            <a:fld id="{04F12344-8204-418B-AAB6-59F31DF098A9}" type="slidenum">
              <a:rPr lang="zh-CN" altLang="en-US" smtClean="0"/>
              <a:t>‹#›</a:t>
            </a:fld>
            <a:endParaRPr lang="zh-CN" altLang="en-US"/>
          </a:p>
        </p:txBody>
      </p:sp>
    </p:spTree>
    <p:extLst>
      <p:ext uri="{BB962C8B-B14F-4D97-AF65-F5344CB8AC3E}">
        <p14:creationId xmlns:p14="http://schemas.microsoft.com/office/powerpoint/2010/main" val="4218660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834FF-F26D-684F-4D5E-8D19204E47C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56FEF2-3503-36A6-BA2A-C6E12AF71A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59C2BB4-227A-3E59-358E-B77B9AE819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57D729C-3EEC-A1A2-60C1-E3CE195CCD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B996258-9AAB-C0F8-D528-0572C307D7F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CC5772C-625F-06C3-B1C4-894EEE6C3F28}"/>
              </a:ext>
            </a:extLst>
          </p:cNvPr>
          <p:cNvSpPr>
            <a:spLocks noGrp="1"/>
          </p:cNvSpPr>
          <p:nvPr>
            <p:ph type="dt" sz="half" idx="10"/>
          </p:nvPr>
        </p:nvSpPr>
        <p:spPr/>
        <p:txBody>
          <a:bodyPr/>
          <a:lstStyle/>
          <a:p>
            <a:fld id="{F3BB7162-04E2-4797-AB8B-A31CCD9CC4B8}" type="datetimeFigureOut">
              <a:rPr lang="zh-CN" altLang="en-US" smtClean="0"/>
              <a:t>2024/4/17</a:t>
            </a:fld>
            <a:endParaRPr lang="zh-CN" altLang="en-US"/>
          </a:p>
        </p:txBody>
      </p:sp>
      <p:sp>
        <p:nvSpPr>
          <p:cNvPr id="8" name="页脚占位符 7">
            <a:extLst>
              <a:ext uri="{FF2B5EF4-FFF2-40B4-BE49-F238E27FC236}">
                <a16:creationId xmlns:a16="http://schemas.microsoft.com/office/drawing/2014/main" id="{D0967876-3673-30AC-79F9-42671CF9B07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00A52EB-0466-C0BE-9A5E-14D223C6E496}"/>
              </a:ext>
            </a:extLst>
          </p:cNvPr>
          <p:cNvSpPr>
            <a:spLocks noGrp="1"/>
          </p:cNvSpPr>
          <p:nvPr>
            <p:ph type="sldNum" sz="quarter" idx="12"/>
          </p:nvPr>
        </p:nvSpPr>
        <p:spPr/>
        <p:txBody>
          <a:bodyPr/>
          <a:lstStyle/>
          <a:p>
            <a:fld id="{04F12344-8204-418B-AAB6-59F31DF098A9}" type="slidenum">
              <a:rPr lang="zh-CN" altLang="en-US" smtClean="0"/>
              <a:t>‹#›</a:t>
            </a:fld>
            <a:endParaRPr lang="zh-CN" altLang="en-US"/>
          </a:p>
        </p:txBody>
      </p:sp>
    </p:spTree>
    <p:extLst>
      <p:ext uri="{BB962C8B-B14F-4D97-AF65-F5344CB8AC3E}">
        <p14:creationId xmlns:p14="http://schemas.microsoft.com/office/powerpoint/2010/main" val="88035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A7548F-E5F3-0BE3-5404-A25F8F8355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D4C8997-A605-1D29-9F5E-82DC97482B8A}"/>
              </a:ext>
            </a:extLst>
          </p:cNvPr>
          <p:cNvSpPr>
            <a:spLocks noGrp="1"/>
          </p:cNvSpPr>
          <p:nvPr>
            <p:ph type="dt" sz="half" idx="10"/>
          </p:nvPr>
        </p:nvSpPr>
        <p:spPr/>
        <p:txBody>
          <a:bodyPr/>
          <a:lstStyle/>
          <a:p>
            <a:fld id="{F3BB7162-04E2-4797-AB8B-A31CCD9CC4B8}" type="datetimeFigureOut">
              <a:rPr lang="zh-CN" altLang="en-US" smtClean="0"/>
              <a:t>2024/4/17</a:t>
            </a:fld>
            <a:endParaRPr lang="zh-CN" altLang="en-US"/>
          </a:p>
        </p:txBody>
      </p:sp>
      <p:sp>
        <p:nvSpPr>
          <p:cNvPr id="4" name="页脚占位符 3">
            <a:extLst>
              <a:ext uri="{FF2B5EF4-FFF2-40B4-BE49-F238E27FC236}">
                <a16:creationId xmlns:a16="http://schemas.microsoft.com/office/drawing/2014/main" id="{F91254A4-D2F8-3C6E-DA1D-FEBF214D1E1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E01C6BB-4E5E-7E25-C74A-2B5F30813448}"/>
              </a:ext>
            </a:extLst>
          </p:cNvPr>
          <p:cNvSpPr>
            <a:spLocks noGrp="1"/>
          </p:cNvSpPr>
          <p:nvPr>
            <p:ph type="sldNum" sz="quarter" idx="12"/>
          </p:nvPr>
        </p:nvSpPr>
        <p:spPr/>
        <p:txBody>
          <a:bodyPr/>
          <a:lstStyle/>
          <a:p>
            <a:fld id="{04F12344-8204-418B-AAB6-59F31DF098A9}" type="slidenum">
              <a:rPr lang="zh-CN" altLang="en-US" smtClean="0"/>
              <a:t>‹#›</a:t>
            </a:fld>
            <a:endParaRPr lang="zh-CN" altLang="en-US"/>
          </a:p>
        </p:txBody>
      </p:sp>
    </p:spTree>
    <p:extLst>
      <p:ext uri="{BB962C8B-B14F-4D97-AF65-F5344CB8AC3E}">
        <p14:creationId xmlns:p14="http://schemas.microsoft.com/office/powerpoint/2010/main" val="326856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18465D-8751-0A9D-71BB-338867D25FA3}"/>
              </a:ext>
            </a:extLst>
          </p:cNvPr>
          <p:cNvSpPr>
            <a:spLocks noGrp="1"/>
          </p:cNvSpPr>
          <p:nvPr>
            <p:ph type="dt" sz="half" idx="10"/>
          </p:nvPr>
        </p:nvSpPr>
        <p:spPr/>
        <p:txBody>
          <a:bodyPr/>
          <a:lstStyle/>
          <a:p>
            <a:fld id="{F3BB7162-04E2-4797-AB8B-A31CCD9CC4B8}" type="datetimeFigureOut">
              <a:rPr lang="zh-CN" altLang="en-US" smtClean="0"/>
              <a:t>2024/4/17</a:t>
            </a:fld>
            <a:endParaRPr lang="zh-CN" altLang="en-US"/>
          </a:p>
        </p:txBody>
      </p:sp>
      <p:sp>
        <p:nvSpPr>
          <p:cNvPr id="3" name="页脚占位符 2">
            <a:extLst>
              <a:ext uri="{FF2B5EF4-FFF2-40B4-BE49-F238E27FC236}">
                <a16:creationId xmlns:a16="http://schemas.microsoft.com/office/drawing/2014/main" id="{1E3207DE-D357-10F4-9929-754D4F6EC2C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A23AE99-7BFA-E1C9-751D-2C3573EB41B1}"/>
              </a:ext>
            </a:extLst>
          </p:cNvPr>
          <p:cNvSpPr>
            <a:spLocks noGrp="1"/>
          </p:cNvSpPr>
          <p:nvPr>
            <p:ph type="sldNum" sz="quarter" idx="12"/>
          </p:nvPr>
        </p:nvSpPr>
        <p:spPr/>
        <p:txBody>
          <a:bodyPr/>
          <a:lstStyle/>
          <a:p>
            <a:fld id="{04F12344-8204-418B-AAB6-59F31DF098A9}" type="slidenum">
              <a:rPr lang="zh-CN" altLang="en-US" smtClean="0"/>
              <a:t>‹#›</a:t>
            </a:fld>
            <a:endParaRPr lang="zh-CN" altLang="en-US"/>
          </a:p>
        </p:txBody>
      </p:sp>
    </p:spTree>
    <p:extLst>
      <p:ext uri="{BB962C8B-B14F-4D97-AF65-F5344CB8AC3E}">
        <p14:creationId xmlns:p14="http://schemas.microsoft.com/office/powerpoint/2010/main" val="144374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BA23A-3686-B70A-A4C1-326D1AE1D24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D0C6D28-9581-5F7E-5AF1-486E9988AA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0224DD-7775-D9DD-6C03-57D8CD2BB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09CE97-4B3B-B1A4-CF12-9242E9222FCE}"/>
              </a:ext>
            </a:extLst>
          </p:cNvPr>
          <p:cNvSpPr>
            <a:spLocks noGrp="1"/>
          </p:cNvSpPr>
          <p:nvPr>
            <p:ph type="dt" sz="half" idx="10"/>
          </p:nvPr>
        </p:nvSpPr>
        <p:spPr/>
        <p:txBody>
          <a:bodyPr/>
          <a:lstStyle/>
          <a:p>
            <a:fld id="{F3BB7162-04E2-4797-AB8B-A31CCD9CC4B8}" type="datetimeFigureOut">
              <a:rPr lang="zh-CN" altLang="en-US" smtClean="0"/>
              <a:t>2024/4/17</a:t>
            </a:fld>
            <a:endParaRPr lang="zh-CN" altLang="en-US"/>
          </a:p>
        </p:txBody>
      </p:sp>
      <p:sp>
        <p:nvSpPr>
          <p:cNvPr id="6" name="页脚占位符 5">
            <a:extLst>
              <a:ext uri="{FF2B5EF4-FFF2-40B4-BE49-F238E27FC236}">
                <a16:creationId xmlns:a16="http://schemas.microsoft.com/office/drawing/2014/main" id="{CADF6925-E809-AF5F-B3BF-F480B772AB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474859-E763-FB64-6065-A48D276D0D34}"/>
              </a:ext>
            </a:extLst>
          </p:cNvPr>
          <p:cNvSpPr>
            <a:spLocks noGrp="1"/>
          </p:cNvSpPr>
          <p:nvPr>
            <p:ph type="sldNum" sz="quarter" idx="12"/>
          </p:nvPr>
        </p:nvSpPr>
        <p:spPr/>
        <p:txBody>
          <a:bodyPr/>
          <a:lstStyle/>
          <a:p>
            <a:fld id="{04F12344-8204-418B-AAB6-59F31DF098A9}" type="slidenum">
              <a:rPr lang="zh-CN" altLang="en-US" smtClean="0"/>
              <a:t>‹#›</a:t>
            </a:fld>
            <a:endParaRPr lang="zh-CN" altLang="en-US"/>
          </a:p>
        </p:txBody>
      </p:sp>
    </p:spTree>
    <p:extLst>
      <p:ext uri="{BB962C8B-B14F-4D97-AF65-F5344CB8AC3E}">
        <p14:creationId xmlns:p14="http://schemas.microsoft.com/office/powerpoint/2010/main" val="331483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D843F-3F3E-0E7E-58CE-7C12D0B3A11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50847E9-D511-3DBE-5A64-CCCE072BB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28578A-CA4A-0E47-23EB-1D82F198D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517690-26EE-4724-68C1-DDFBD1884DCF}"/>
              </a:ext>
            </a:extLst>
          </p:cNvPr>
          <p:cNvSpPr>
            <a:spLocks noGrp="1"/>
          </p:cNvSpPr>
          <p:nvPr>
            <p:ph type="dt" sz="half" idx="10"/>
          </p:nvPr>
        </p:nvSpPr>
        <p:spPr/>
        <p:txBody>
          <a:bodyPr/>
          <a:lstStyle/>
          <a:p>
            <a:fld id="{F3BB7162-04E2-4797-AB8B-A31CCD9CC4B8}" type="datetimeFigureOut">
              <a:rPr lang="zh-CN" altLang="en-US" smtClean="0"/>
              <a:t>2024/4/17</a:t>
            </a:fld>
            <a:endParaRPr lang="zh-CN" altLang="en-US"/>
          </a:p>
        </p:txBody>
      </p:sp>
      <p:sp>
        <p:nvSpPr>
          <p:cNvPr id="6" name="页脚占位符 5">
            <a:extLst>
              <a:ext uri="{FF2B5EF4-FFF2-40B4-BE49-F238E27FC236}">
                <a16:creationId xmlns:a16="http://schemas.microsoft.com/office/drawing/2014/main" id="{D7B973E1-AFBC-8CBB-1BE1-36AC215530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CCF2610-F997-6B1B-1597-FFBF5D2667C8}"/>
              </a:ext>
            </a:extLst>
          </p:cNvPr>
          <p:cNvSpPr>
            <a:spLocks noGrp="1"/>
          </p:cNvSpPr>
          <p:nvPr>
            <p:ph type="sldNum" sz="quarter" idx="12"/>
          </p:nvPr>
        </p:nvSpPr>
        <p:spPr/>
        <p:txBody>
          <a:bodyPr/>
          <a:lstStyle/>
          <a:p>
            <a:fld id="{04F12344-8204-418B-AAB6-59F31DF098A9}" type="slidenum">
              <a:rPr lang="zh-CN" altLang="en-US" smtClean="0"/>
              <a:t>‹#›</a:t>
            </a:fld>
            <a:endParaRPr lang="zh-CN" altLang="en-US"/>
          </a:p>
        </p:txBody>
      </p:sp>
    </p:spTree>
    <p:extLst>
      <p:ext uri="{BB962C8B-B14F-4D97-AF65-F5344CB8AC3E}">
        <p14:creationId xmlns:p14="http://schemas.microsoft.com/office/powerpoint/2010/main" val="57148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2011F2-D534-D8B2-E065-AF779E58A0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57B36B9-8884-63A3-A2AA-288AC98A9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3C1C7D-11A9-9E2A-A982-5F36A027D0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B7162-04E2-4797-AB8B-A31CCD9CC4B8}" type="datetimeFigureOut">
              <a:rPr lang="zh-CN" altLang="en-US" smtClean="0"/>
              <a:t>2024/4/17</a:t>
            </a:fld>
            <a:endParaRPr lang="zh-CN" altLang="en-US"/>
          </a:p>
        </p:txBody>
      </p:sp>
      <p:sp>
        <p:nvSpPr>
          <p:cNvPr id="5" name="页脚占位符 4">
            <a:extLst>
              <a:ext uri="{FF2B5EF4-FFF2-40B4-BE49-F238E27FC236}">
                <a16:creationId xmlns:a16="http://schemas.microsoft.com/office/drawing/2014/main" id="{61348AE9-DCA7-276D-B5EE-68025F1897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10158FD-4835-B228-8DC4-EBC3AA6DAC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12344-8204-418B-AAB6-59F31DF098A9}" type="slidenum">
              <a:rPr lang="zh-CN" altLang="en-US" smtClean="0"/>
              <a:t>‹#›</a:t>
            </a:fld>
            <a:endParaRPr lang="zh-CN" altLang="en-US"/>
          </a:p>
        </p:txBody>
      </p:sp>
    </p:spTree>
    <p:extLst>
      <p:ext uri="{BB962C8B-B14F-4D97-AF65-F5344CB8AC3E}">
        <p14:creationId xmlns:p14="http://schemas.microsoft.com/office/powerpoint/2010/main" val="1463381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D3595DE-2505-DBD7-FAA4-5B8DA226DD92}"/>
              </a:ext>
            </a:extLst>
          </p:cNvPr>
          <p:cNvSpPr>
            <a:spLocks noGrp="1"/>
          </p:cNvSpPr>
          <p:nvPr>
            <p:ph type="ctrTitle"/>
          </p:nvPr>
        </p:nvSpPr>
        <p:spPr>
          <a:xfrm>
            <a:off x="838200" y="1174819"/>
            <a:ext cx="4375151" cy="2858363"/>
          </a:xfrm>
        </p:spPr>
        <p:txBody>
          <a:bodyPr>
            <a:normAutofit/>
          </a:bodyPr>
          <a:lstStyle/>
          <a:p>
            <a:pPr algn="l"/>
            <a:r>
              <a:rPr lang="en-US" altLang="zh-CN" sz="6700" b="0" i="0" dirty="0">
                <a:solidFill>
                  <a:schemeClr val="bg1"/>
                </a:solidFill>
                <a:effectLst/>
                <a:latin typeface="Söhne"/>
              </a:rPr>
              <a:t>Code copy and defect detection</a:t>
            </a:r>
            <a:endParaRPr lang="zh-CN" altLang="en-US" sz="6700" dirty="0">
              <a:solidFill>
                <a:schemeClr val="bg1"/>
              </a:solidFill>
            </a:endParaRPr>
          </a:p>
        </p:txBody>
      </p:sp>
      <p:sp>
        <p:nvSpPr>
          <p:cNvPr id="3" name="副标题 2">
            <a:extLst>
              <a:ext uri="{FF2B5EF4-FFF2-40B4-BE49-F238E27FC236}">
                <a16:creationId xmlns:a16="http://schemas.microsoft.com/office/drawing/2014/main" id="{2897F57C-7C35-C0D3-EFFB-565B8AFD3899}"/>
              </a:ext>
            </a:extLst>
          </p:cNvPr>
          <p:cNvSpPr>
            <a:spLocks noGrp="1"/>
          </p:cNvSpPr>
          <p:nvPr>
            <p:ph type="subTitle" idx="1"/>
          </p:nvPr>
        </p:nvSpPr>
        <p:spPr>
          <a:xfrm>
            <a:off x="838200" y="4414180"/>
            <a:ext cx="4377793" cy="1594508"/>
          </a:xfrm>
        </p:spPr>
        <p:txBody>
          <a:bodyPr>
            <a:normAutofit/>
          </a:bodyPr>
          <a:lstStyle/>
          <a:p>
            <a:pPr algn="l"/>
            <a:r>
              <a:rPr lang="en-US" altLang="zh-CN" sz="2000">
                <a:solidFill>
                  <a:schemeClr val="bg1"/>
                </a:solidFill>
              </a:rPr>
              <a:t>Student: Zijie Shen</a:t>
            </a:r>
          </a:p>
          <a:p>
            <a:pPr algn="l"/>
            <a:r>
              <a:rPr lang="en-US" altLang="zh-CN" sz="2000">
                <a:solidFill>
                  <a:schemeClr val="bg1"/>
                </a:solidFill>
              </a:rPr>
              <a:t>Supervisor: Simon Lock</a:t>
            </a:r>
            <a:endParaRPr lang="zh-CN" altLang="zh-CN" sz="2000">
              <a:solidFill>
                <a:schemeClr val="bg1"/>
              </a:solidFill>
            </a:endParaRPr>
          </a:p>
          <a:p>
            <a:pPr algn="l"/>
            <a:r>
              <a:rPr lang="en-US" altLang="zh-CN" sz="2000">
                <a:solidFill>
                  <a:schemeClr val="bg1"/>
                </a:solidFill>
              </a:rPr>
              <a:t>University of Bristol</a:t>
            </a:r>
          </a:p>
          <a:p>
            <a:pPr algn="l"/>
            <a:r>
              <a:rPr lang="en-US" altLang="zh-CN" sz="2000">
                <a:solidFill>
                  <a:schemeClr val="bg1"/>
                </a:solidFill>
              </a:rPr>
              <a:t>Computer Science</a:t>
            </a:r>
            <a:endParaRPr lang="zh-CN" altLang="zh-CN" sz="2000">
              <a:solidFill>
                <a:schemeClr val="bg1"/>
              </a:solidFill>
            </a:endParaRPr>
          </a:p>
        </p:txBody>
      </p:sp>
      <p:pic>
        <p:nvPicPr>
          <p:cNvPr id="5" name="Picture 4">
            <a:extLst>
              <a:ext uri="{FF2B5EF4-FFF2-40B4-BE49-F238E27FC236}">
                <a16:creationId xmlns:a16="http://schemas.microsoft.com/office/drawing/2014/main" id="{FB475FB6-FB75-7DAD-4EB3-13231A3B1776}"/>
              </a:ext>
            </a:extLst>
          </p:cNvPr>
          <p:cNvPicPr>
            <a:picLocks noChangeAspect="1"/>
          </p:cNvPicPr>
          <p:nvPr/>
        </p:nvPicPr>
        <p:blipFill rotWithShape="1">
          <a:blip r:embed="rId2"/>
          <a:srcRect l="2540" r="2540"/>
          <a:stretch/>
        </p:blipFill>
        <p:spPr>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effectLst>
            <a:outerShdw blurRad="381000" dist="152400" dir="10800000" algn="r" rotWithShape="0">
              <a:prstClr val="black">
                <a:alpha val="10000"/>
              </a:prstClr>
            </a:outerShdw>
          </a:effectLst>
        </p:spPr>
      </p:pic>
      <p:sp>
        <p:nvSpPr>
          <p:cNvPr id="22" name="Freeform: Shape 21">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0030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标题 1">
            <a:extLst>
              <a:ext uri="{FF2B5EF4-FFF2-40B4-BE49-F238E27FC236}">
                <a16:creationId xmlns:a16="http://schemas.microsoft.com/office/drawing/2014/main" id="{BA268948-6C58-7EF5-CA79-0DB972620EE9}"/>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altLang="zh-CN" sz="3800">
                <a:solidFill>
                  <a:schemeClr val="bg1"/>
                </a:solidFill>
              </a:rPr>
              <a:t>introduce</a:t>
            </a:r>
          </a:p>
        </p:txBody>
      </p:sp>
      <p:cxnSp>
        <p:nvCxnSpPr>
          <p:cNvPr id="42" name="Straight Connector 4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标题 1">
            <a:extLst>
              <a:ext uri="{FF2B5EF4-FFF2-40B4-BE49-F238E27FC236}">
                <a16:creationId xmlns:a16="http://schemas.microsoft.com/office/drawing/2014/main" id="{65809668-DA28-CEB9-FB1F-E435ABFB09C4}"/>
              </a:ext>
            </a:extLst>
          </p:cNvPr>
          <p:cNvSpPr txBox="1">
            <a:spLocks/>
          </p:cNvSpPr>
          <p:nvPr/>
        </p:nvSpPr>
        <p:spPr>
          <a:xfrm>
            <a:off x="897769" y="1909192"/>
            <a:ext cx="4586513" cy="3647710"/>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228600">
              <a:spcAft>
                <a:spcPts val="600"/>
              </a:spcAft>
              <a:buFont typeface="Arial" panose="020B0604020202020204" pitchFamily="34" charset="0"/>
              <a:buChar char="•"/>
            </a:pPr>
            <a:r>
              <a:rPr lang="en-US" altLang="zh-CN" sz="1400" dirty="0">
                <a:solidFill>
                  <a:schemeClr val="bg1"/>
                </a:solidFill>
                <a:latin typeface="+mn-lt"/>
                <a:ea typeface="+mn-ea"/>
                <a:cs typeface="+mn-cs"/>
              </a:rPr>
              <a:t>Academic integrity has always been a basic rule that students need to abide by. In our studies, the originality of code is increasingly valued. However, the existing code duplication checking tools on the market often have problems such as low efficiency and cumbersome use. Therefore, I developed this tool to provide a more accurate and faster solution and improve the efficiency of code evaluation. </a:t>
            </a:r>
          </a:p>
          <a:p>
            <a:pPr indent="-228600">
              <a:spcAft>
                <a:spcPts val="600"/>
              </a:spcAft>
              <a:buFont typeface="Arial" panose="020B0604020202020204" pitchFamily="34" charset="0"/>
              <a:buChar char="•"/>
            </a:pPr>
            <a:endParaRPr lang="en-US" altLang="zh-CN" sz="1400" dirty="0">
              <a:solidFill>
                <a:schemeClr val="bg1"/>
              </a:solidFill>
              <a:latin typeface="+mn-lt"/>
              <a:ea typeface="+mn-ea"/>
              <a:cs typeface="+mn-cs"/>
            </a:endParaRPr>
          </a:p>
          <a:p>
            <a:pPr indent="-228600">
              <a:spcAft>
                <a:spcPts val="600"/>
              </a:spcAft>
              <a:buFont typeface="Arial" panose="020B0604020202020204" pitchFamily="34" charset="0"/>
              <a:buChar char="•"/>
            </a:pPr>
            <a:r>
              <a:rPr lang="en-US" altLang="zh-CN" sz="1400" dirty="0">
                <a:solidFill>
                  <a:schemeClr val="bg1"/>
                </a:solidFill>
                <a:latin typeface="+mn-lt"/>
                <a:ea typeface="+mn-ea"/>
                <a:cs typeface="+mn-cs"/>
              </a:rPr>
              <a:t>This tool uses new technology to jointly detect code using basic code duplication detection and new code defect detection. It can effectively identify various types of similarities, including direct copying, slight modifications and structural similarities, which greatly Improve efficiency.</a:t>
            </a:r>
          </a:p>
        </p:txBody>
      </p:sp>
      <p:cxnSp>
        <p:nvCxnSpPr>
          <p:cNvPr id="44" name="Straight Connector 4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6" name="Picture 35" descr="School and office supplies">
            <a:extLst>
              <a:ext uri="{FF2B5EF4-FFF2-40B4-BE49-F238E27FC236}">
                <a16:creationId xmlns:a16="http://schemas.microsoft.com/office/drawing/2014/main" id="{56F4F26B-1CE3-876D-0276-B3F641CA89ED}"/>
              </a:ext>
            </a:extLst>
          </p:cNvPr>
          <p:cNvPicPr>
            <a:picLocks noChangeAspect="1"/>
          </p:cNvPicPr>
          <p:nvPr/>
        </p:nvPicPr>
        <p:blipFill rotWithShape="1">
          <a:blip r:embed="rId2"/>
          <a:srcRect l="37280" r="7566" b="-1"/>
          <a:stretch/>
        </p:blipFill>
        <p:spPr>
          <a:xfrm>
            <a:off x="6525453" y="10"/>
            <a:ext cx="5666547" cy="6857990"/>
          </a:xfrm>
          <a:prstGeom prst="rect">
            <a:avLst/>
          </a:prstGeom>
        </p:spPr>
      </p:pic>
    </p:spTree>
    <p:extLst>
      <p:ext uri="{BB962C8B-B14F-4D97-AF65-F5344CB8AC3E}">
        <p14:creationId xmlns:p14="http://schemas.microsoft.com/office/powerpoint/2010/main" val="152516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标题 1">
            <a:extLst>
              <a:ext uri="{FF2B5EF4-FFF2-40B4-BE49-F238E27FC236}">
                <a16:creationId xmlns:a16="http://schemas.microsoft.com/office/drawing/2014/main" id="{E3CBDB3E-3609-E8D7-A5C9-6D4B40F476C0}"/>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altLang="zh-CN" sz="3800" b="0" i="0" kern="1200" dirty="0">
                <a:solidFill>
                  <a:schemeClr val="bg1"/>
                </a:solidFill>
                <a:effectLst/>
                <a:latin typeface="+mj-lt"/>
                <a:ea typeface="+mj-ea"/>
                <a:cs typeface="+mj-cs"/>
              </a:rPr>
              <a:t>specific problems solved</a:t>
            </a:r>
            <a:endParaRPr lang="en-US" altLang="zh-CN" sz="3800" kern="1200" dirty="0">
              <a:solidFill>
                <a:schemeClr val="bg1"/>
              </a:solidFill>
              <a:latin typeface="+mj-lt"/>
              <a:ea typeface="+mj-ea"/>
              <a:cs typeface="+mj-cs"/>
            </a:endParaRPr>
          </a:p>
        </p:txBody>
      </p:sp>
      <p:cxnSp>
        <p:nvCxnSpPr>
          <p:cNvPr id="29" name="Straight Connector 28">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A0310A70-2F60-09CB-DA2B-13F0F8544BCA}"/>
              </a:ext>
            </a:extLst>
          </p:cNvPr>
          <p:cNvSpPr>
            <a:spLocks noGrp="1"/>
          </p:cNvSpPr>
          <p:nvPr>
            <p:ph idx="1"/>
          </p:nvPr>
        </p:nvSpPr>
        <p:spPr>
          <a:xfrm>
            <a:off x="897769" y="1909192"/>
            <a:ext cx="4586513" cy="3647710"/>
          </a:xfrm>
        </p:spPr>
        <p:txBody>
          <a:bodyPr vert="horz" lIns="91440" tIns="45720" rIns="91440" bIns="45720" rtlCol="0">
            <a:normAutofit/>
          </a:bodyPr>
          <a:lstStyle/>
          <a:p>
            <a:pPr marL="0" indent="0">
              <a:buNone/>
            </a:pPr>
            <a:r>
              <a:rPr lang="en-US" altLang="zh-CN" sz="1200" kern="1200" dirty="0">
                <a:solidFill>
                  <a:schemeClr val="bg1"/>
                </a:solidFill>
                <a:latin typeface="+mn-lt"/>
                <a:ea typeface="+mn-ea"/>
                <a:cs typeface="+mn-cs"/>
              </a:rPr>
              <a:t>Problems with code duplication checking tools currently on the market:</a:t>
            </a:r>
          </a:p>
          <a:p>
            <a:pPr marL="0" indent="0">
              <a:buNone/>
            </a:pPr>
            <a:r>
              <a:rPr lang="en-US" altLang="zh-CN" sz="1200" kern="1200" dirty="0">
                <a:solidFill>
                  <a:schemeClr val="bg1"/>
                </a:solidFill>
                <a:latin typeface="+mn-lt"/>
                <a:ea typeface="+mn-ea"/>
                <a:cs typeface="+mn-cs"/>
              </a:rPr>
              <a:t>1. The installation is too complicated, and the operation is difficult</a:t>
            </a:r>
          </a:p>
          <a:p>
            <a:pPr marL="0" indent="0">
              <a:buNone/>
            </a:pPr>
            <a:r>
              <a:rPr lang="en-US" altLang="zh-CN" sz="1200" kern="1200" dirty="0">
                <a:solidFill>
                  <a:schemeClr val="bg1"/>
                </a:solidFill>
                <a:latin typeface="+mn-lt"/>
                <a:ea typeface="+mn-ea"/>
                <a:cs typeface="+mn-cs"/>
              </a:rPr>
              <a:t>2. Some require fees, or you will not be able to use all functions.</a:t>
            </a:r>
          </a:p>
          <a:p>
            <a:pPr marL="0" indent="0">
              <a:buNone/>
            </a:pPr>
            <a:r>
              <a:rPr lang="en-US" altLang="zh-CN" sz="1200" kern="1200" dirty="0">
                <a:solidFill>
                  <a:schemeClr val="bg1"/>
                </a:solidFill>
                <a:latin typeface="+mn-lt"/>
                <a:ea typeface="+mn-ea"/>
                <a:cs typeface="+mn-cs"/>
              </a:rPr>
              <a:t>3.Cannot open after downloading</a:t>
            </a:r>
          </a:p>
          <a:p>
            <a:pPr marL="0" indent="0">
              <a:buNone/>
            </a:pPr>
            <a:r>
              <a:rPr lang="en-US" altLang="zh-CN" sz="1200" kern="1200" dirty="0">
                <a:solidFill>
                  <a:schemeClr val="bg1"/>
                </a:solidFill>
                <a:latin typeface="+mn-lt"/>
                <a:ea typeface="+mn-ea"/>
                <a:cs typeface="+mn-cs"/>
              </a:rPr>
              <a:t>4. Low efficiency</a:t>
            </a:r>
          </a:p>
          <a:p>
            <a:pPr marL="0" indent="0">
              <a:buNone/>
            </a:pPr>
            <a:r>
              <a:rPr lang="en-US" altLang="zh-CN" sz="1200" kern="1200" dirty="0">
                <a:solidFill>
                  <a:schemeClr val="bg1"/>
                </a:solidFill>
                <a:latin typeface="+mn-lt"/>
                <a:ea typeface="+mn-ea"/>
                <a:cs typeface="+mn-cs"/>
              </a:rPr>
              <a:t>5. The accuracy of recognition is low and completely unrecognizable.</a:t>
            </a:r>
          </a:p>
          <a:p>
            <a:pPr marL="0" indent="0">
              <a:buNone/>
            </a:pPr>
            <a:r>
              <a:rPr lang="en-US" altLang="zh-CN" sz="1200" kern="1200" dirty="0">
                <a:solidFill>
                  <a:schemeClr val="bg1"/>
                </a:solidFill>
                <a:latin typeface="+mn-lt"/>
                <a:ea typeface="+mn-ea"/>
                <a:cs typeface="+mn-cs"/>
              </a:rPr>
              <a:t>The function I need to implement</a:t>
            </a:r>
          </a:p>
          <a:p>
            <a:pPr marL="0" indent="0">
              <a:buNone/>
            </a:pPr>
            <a:r>
              <a:rPr lang="en-US" altLang="zh-CN" sz="1200" kern="1200" dirty="0">
                <a:solidFill>
                  <a:schemeClr val="bg1"/>
                </a:solidFill>
                <a:latin typeface="+mn-lt"/>
                <a:ea typeface="+mn-ea"/>
                <a:cs typeface="+mn-cs"/>
              </a:rPr>
              <a:t>Simple installation tutorial</a:t>
            </a:r>
          </a:p>
          <a:p>
            <a:pPr marL="0" indent="0">
              <a:buNone/>
            </a:pPr>
            <a:r>
              <a:rPr lang="en-US" altLang="zh-CN" sz="1200" kern="1200" dirty="0">
                <a:solidFill>
                  <a:schemeClr val="bg1"/>
                </a:solidFill>
                <a:latin typeface="+mn-lt"/>
                <a:ea typeface="+mn-ea"/>
                <a:cs typeface="+mn-cs"/>
              </a:rPr>
              <a:t>High efficiency and high accuracy</a:t>
            </a:r>
          </a:p>
          <a:p>
            <a:pPr marL="0" indent="0">
              <a:buNone/>
            </a:pPr>
            <a:r>
              <a:rPr lang="en-US" altLang="zh-CN" sz="1200" kern="1200" dirty="0">
                <a:solidFill>
                  <a:schemeClr val="bg1"/>
                </a:solidFill>
                <a:latin typeface="+mn-lt"/>
                <a:ea typeface="+mn-ea"/>
                <a:cs typeface="+mn-cs"/>
              </a:rPr>
              <a:t>Detection can be achieved without the need for an Internet connection</a:t>
            </a:r>
          </a:p>
        </p:txBody>
      </p:sp>
      <p:cxnSp>
        <p:nvCxnSpPr>
          <p:cNvPr id="31" name="Straight Connector 30">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9D48CC5C-33BE-655F-485A-390EF0F7A737}"/>
              </a:ext>
            </a:extLst>
          </p:cNvPr>
          <p:cNvPicPr>
            <a:picLocks noChangeAspect="1"/>
          </p:cNvPicPr>
          <p:nvPr/>
        </p:nvPicPr>
        <p:blipFill rotWithShape="1">
          <a:blip r:embed="rId2"/>
          <a:srcRect l="28567" r="24956"/>
          <a:stretch/>
        </p:blipFill>
        <p:spPr>
          <a:xfrm>
            <a:off x="6525453" y="10"/>
            <a:ext cx="5666547" cy="6857990"/>
          </a:xfrm>
          <a:prstGeom prst="rect">
            <a:avLst/>
          </a:prstGeom>
        </p:spPr>
      </p:pic>
    </p:spTree>
    <p:extLst>
      <p:ext uri="{BB962C8B-B14F-4D97-AF65-F5344CB8AC3E}">
        <p14:creationId xmlns:p14="http://schemas.microsoft.com/office/powerpoint/2010/main" val="858646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657604B-D4CB-0218-8B37-E12FA2F8CED6}"/>
              </a:ext>
            </a:extLst>
          </p:cNvPr>
          <p:cNvSpPr>
            <a:spLocks noGrp="1"/>
          </p:cNvSpPr>
          <p:nvPr>
            <p:ph type="title"/>
          </p:nvPr>
        </p:nvSpPr>
        <p:spPr>
          <a:xfrm>
            <a:off x="556532" y="643467"/>
            <a:ext cx="11210925" cy="744836"/>
          </a:xfrm>
          <a:prstGeom prst="ellipse">
            <a:avLst/>
          </a:prstGeom>
        </p:spPr>
        <p:txBody>
          <a:bodyPr vert="horz" lIns="91440" tIns="45720" rIns="91440" bIns="45720" rtlCol="0" anchor="ctr">
            <a:normAutofit/>
          </a:bodyPr>
          <a:lstStyle/>
          <a:p>
            <a:pPr algn="ctr"/>
            <a:r>
              <a:rPr lang="en-US" altLang="zh-CN" sz="2700" b="0" i="0" kern="1200">
                <a:solidFill>
                  <a:schemeClr val="bg1"/>
                </a:solidFill>
                <a:effectLst/>
                <a:latin typeface="+mj-lt"/>
                <a:ea typeface="+mj-ea"/>
                <a:cs typeface="+mj-cs"/>
              </a:rPr>
              <a:t>The main functions of code duplication checking tools</a:t>
            </a:r>
            <a:endParaRPr lang="en-US" altLang="zh-CN" sz="2700" kern="1200">
              <a:solidFill>
                <a:schemeClr val="bg1"/>
              </a:solidFill>
              <a:latin typeface="+mj-lt"/>
              <a:ea typeface="+mj-ea"/>
              <a:cs typeface="+mj-cs"/>
            </a:endParaRPr>
          </a:p>
        </p:txBody>
      </p:sp>
      <p:pic>
        <p:nvPicPr>
          <p:cNvPr id="11" name="图片 10">
            <a:extLst>
              <a:ext uri="{FF2B5EF4-FFF2-40B4-BE49-F238E27FC236}">
                <a16:creationId xmlns:a16="http://schemas.microsoft.com/office/drawing/2014/main" id="{238FE310-5E55-7CAA-CF4A-5554B3632B0C}"/>
              </a:ext>
            </a:extLst>
          </p:cNvPr>
          <p:cNvPicPr>
            <a:picLocks noChangeAspect="1"/>
          </p:cNvPicPr>
          <p:nvPr/>
        </p:nvPicPr>
        <p:blipFill>
          <a:blip r:embed="rId2"/>
          <a:stretch>
            <a:fillRect/>
          </a:stretch>
        </p:blipFill>
        <p:spPr>
          <a:xfrm>
            <a:off x="94489" y="1632458"/>
            <a:ext cx="11424547" cy="4341327"/>
          </a:xfrm>
          <a:prstGeom prst="rect">
            <a:avLst/>
          </a:prstGeom>
        </p:spPr>
      </p:pic>
    </p:spTree>
    <p:extLst>
      <p:ext uri="{BB962C8B-B14F-4D97-AF65-F5344CB8AC3E}">
        <p14:creationId xmlns:p14="http://schemas.microsoft.com/office/powerpoint/2010/main" val="21155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2D23E433-F7EC-EA4E-821C-08F2C2963817}"/>
              </a:ext>
            </a:extLst>
          </p:cNvPr>
          <p:cNvPicPr>
            <a:picLocks noChangeAspect="1"/>
          </p:cNvPicPr>
          <p:nvPr/>
        </p:nvPicPr>
        <p:blipFill rotWithShape="1">
          <a:blip r:embed="rId2"/>
          <a:srcRect l="3784" r="43557"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242DDD2F-A9AC-B7D2-5101-14DE4E3A590D}"/>
              </a:ext>
            </a:extLst>
          </p:cNvPr>
          <p:cNvSpPr>
            <a:spLocks noGrp="1"/>
          </p:cNvSpPr>
          <p:nvPr>
            <p:ph idx="1"/>
          </p:nvPr>
        </p:nvSpPr>
        <p:spPr>
          <a:xfrm>
            <a:off x="6115317" y="2743200"/>
            <a:ext cx="5247340" cy="3496878"/>
          </a:xfrm>
        </p:spPr>
        <p:txBody>
          <a:bodyPr anchor="ctr">
            <a:normAutofit/>
          </a:bodyPr>
          <a:lstStyle/>
          <a:p>
            <a:r>
              <a:rPr lang="en-US" altLang="zh-CN" sz="1700" dirty="0"/>
              <a:t>Normal human code:</a:t>
            </a:r>
          </a:p>
          <a:p>
            <a:r>
              <a:rPr lang="en-US" altLang="zh-CN" sz="1700" dirty="0"/>
              <a:t>The code is concise and accurate</a:t>
            </a:r>
          </a:p>
          <a:p>
            <a:r>
              <a:rPr lang="en-US" altLang="zh-CN" sz="1700" dirty="0"/>
              <a:t>logical coherence</a:t>
            </a:r>
          </a:p>
          <a:p>
            <a:r>
              <a:rPr lang="en-US" altLang="zh-CN" sz="1700" dirty="0"/>
              <a:t>Simple code structure</a:t>
            </a:r>
          </a:p>
          <a:p>
            <a:r>
              <a:rPr lang="en-US" altLang="zh-CN" sz="1700" dirty="0"/>
              <a:t>Plagiarism problem code:</a:t>
            </a:r>
          </a:p>
          <a:p>
            <a:r>
              <a:rPr lang="en-US" altLang="zh-CN" sz="1700" dirty="0"/>
              <a:t>Many variable names will be modified</a:t>
            </a:r>
          </a:p>
          <a:p>
            <a:r>
              <a:rPr lang="en-US" altLang="zh-CN" sz="1700" dirty="0"/>
              <a:t>Add more variables and structures</a:t>
            </a:r>
          </a:p>
          <a:p>
            <a:r>
              <a:rPr lang="en-US" altLang="zh-CN" sz="1700" dirty="0"/>
              <a:t>Logic confusion</a:t>
            </a:r>
          </a:p>
          <a:p>
            <a:r>
              <a:rPr lang="en-US" altLang="zh-CN" sz="1700" dirty="0"/>
              <a:t>complex structure</a:t>
            </a:r>
            <a:endParaRPr lang="zh-CN" altLang="en-US" sz="1700" dirty="0"/>
          </a:p>
        </p:txBody>
      </p:sp>
    </p:spTree>
    <p:extLst>
      <p:ext uri="{BB962C8B-B14F-4D97-AF65-F5344CB8AC3E}">
        <p14:creationId xmlns:p14="http://schemas.microsoft.com/office/powerpoint/2010/main" val="321698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标题 1">
            <a:extLst>
              <a:ext uri="{FF2B5EF4-FFF2-40B4-BE49-F238E27FC236}">
                <a16:creationId xmlns:a16="http://schemas.microsoft.com/office/drawing/2014/main" id="{1CF96AD7-EBFC-6AD9-0424-E4A7D76AF6D3}"/>
              </a:ext>
            </a:extLst>
          </p:cNvPr>
          <p:cNvSpPr>
            <a:spLocks noGrp="1"/>
          </p:cNvSpPr>
          <p:nvPr>
            <p:ph type="title"/>
          </p:nvPr>
        </p:nvSpPr>
        <p:spPr>
          <a:xfrm>
            <a:off x="929919" y="1655192"/>
            <a:ext cx="10560239" cy="3956690"/>
          </a:xfrm>
        </p:spPr>
        <p:txBody>
          <a:bodyPr anchor="ctr">
            <a:normAutofit/>
          </a:bodyPr>
          <a:lstStyle/>
          <a:p>
            <a:r>
              <a:rPr lang="en-US" altLang="zh-CN" sz="5600" b="0" i="0" dirty="0">
                <a:solidFill>
                  <a:schemeClr val="bg1"/>
                </a:solidFill>
                <a:effectLst/>
                <a:latin typeface="Söhne"/>
              </a:rPr>
              <a:t>development environment -python</a:t>
            </a:r>
            <a:br>
              <a:rPr lang="en-US" altLang="zh-CN" sz="5600" b="0" i="0" dirty="0">
                <a:solidFill>
                  <a:schemeClr val="bg1"/>
                </a:solidFill>
                <a:effectLst/>
                <a:latin typeface="Söhne"/>
              </a:rPr>
            </a:br>
            <a:r>
              <a:rPr lang="en-US" altLang="zh-CN" sz="5600" b="0" i="0" dirty="0">
                <a:solidFill>
                  <a:schemeClr val="bg1"/>
                </a:solidFill>
                <a:effectLst/>
                <a:latin typeface="Söhne"/>
              </a:rPr>
              <a:t>Technology stack</a:t>
            </a:r>
            <a:br>
              <a:rPr lang="en-US" altLang="zh-CN" sz="5600" b="0" i="0" dirty="0">
                <a:solidFill>
                  <a:schemeClr val="bg1"/>
                </a:solidFill>
                <a:effectLst/>
                <a:latin typeface="Söhne"/>
              </a:rPr>
            </a:br>
            <a:r>
              <a:rPr lang="en-US" altLang="zh-CN" sz="5600" b="0" i="0" dirty="0">
                <a:solidFill>
                  <a:schemeClr val="bg1"/>
                </a:solidFill>
                <a:effectLst/>
                <a:latin typeface="Söhne"/>
              </a:rPr>
              <a:t>key algorithms</a:t>
            </a:r>
            <a:endParaRPr lang="zh-CN" altLang="en-US" sz="56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81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标题 1">
            <a:extLst>
              <a:ext uri="{FF2B5EF4-FFF2-40B4-BE49-F238E27FC236}">
                <a16:creationId xmlns:a16="http://schemas.microsoft.com/office/drawing/2014/main" id="{55614499-422E-8884-BE7E-FEC80764B08D}"/>
              </a:ext>
            </a:extLst>
          </p:cNvPr>
          <p:cNvSpPr>
            <a:spLocks noGrp="1"/>
          </p:cNvSpPr>
          <p:nvPr>
            <p:ph type="title"/>
          </p:nvPr>
        </p:nvSpPr>
        <p:spPr>
          <a:xfrm>
            <a:off x="0" y="669931"/>
            <a:ext cx="5714769" cy="4812755"/>
          </a:xfrm>
        </p:spPr>
        <p:txBody>
          <a:bodyPr anchor="b">
            <a:normAutofit/>
          </a:bodyPr>
          <a:lstStyle/>
          <a:p>
            <a:pPr algn="r"/>
            <a:r>
              <a:rPr lang="en-US" altLang="zh-CN" sz="6700" b="0" i="0" dirty="0">
                <a:solidFill>
                  <a:schemeClr val="bg1"/>
                </a:solidFill>
                <a:effectLst/>
                <a:latin typeface="Söhne"/>
              </a:rPr>
              <a:t>Show example</a:t>
            </a:r>
            <a:endParaRPr lang="zh-CN" altLang="en-US" sz="6700" dirty="0">
              <a:solidFill>
                <a:schemeClr val="bg1"/>
              </a:solidFill>
            </a:endParaRPr>
          </a:p>
        </p:txBody>
      </p:sp>
      <p:cxnSp>
        <p:nvCxnSpPr>
          <p:cNvPr id="19"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0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3745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标题 1">
            <a:extLst>
              <a:ext uri="{FF2B5EF4-FFF2-40B4-BE49-F238E27FC236}">
                <a16:creationId xmlns:a16="http://schemas.microsoft.com/office/drawing/2014/main" id="{C5F5847C-1E26-17EE-749D-37B362389FCE}"/>
              </a:ext>
            </a:extLst>
          </p:cNvPr>
          <p:cNvSpPr>
            <a:spLocks noGrp="1"/>
          </p:cNvSpPr>
          <p:nvPr>
            <p:ph type="title"/>
          </p:nvPr>
        </p:nvSpPr>
        <p:spPr>
          <a:xfrm>
            <a:off x="922635" y="1250575"/>
            <a:ext cx="4604274" cy="4163210"/>
          </a:xfrm>
        </p:spPr>
        <p:txBody>
          <a:bodyPr anchor="ctr">
            <a:normAutofit/>
          </a:bodyPr>
          <a:lstStyle/>
          <a:p>
            <a:r>
              <a:rPr lang="en-US" altLang="zh-CN" sz="6800" b="0" i="0" dirty="0">
                <a:solidFill>
                  <a:schemeClr val="bg1"/>
                </a:solidFill>
                <a:effectLst/>
                <a:latin typeface="Söhne"/>
              </a:rPr>
              <a:t>summary</a:t>
            </a:r>
            <a:endParaRPr lang="zh-CN" altLang="en-US" sz="6800" dirty="0">
              <a:solidFill>
                <a:schemeClr val="bg1"/>
              </a:solidFill>
            </a:endParaRPr>
          </a:p>
        </p:txBody>
      </p:sp>
      <p:sp>
        <p:nvSpPr>
          <p:cNvPr id="10" name="Rectangle 9">
            <a:extLst>
              <a:ext uri="{FF2B5EF4-FFF2-40B4-BE49-F238E27FC236}">
                <a16:creationId xmlns:a16="http://schemas.microsoft.com/office/drawing/2014/main" id="{C2C57604-0CFD-4023-B9BD-107166A2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76" y="1100949"/>
            <a:ext cx="4996593"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8039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标题 1">
            <a:extLst>
              <a:ext uri="{FF2B5EF4-FFF2-40B4-BE49-F238E27FC236}">
                <a16:creationId xmlns:a16="http://schemas.microsoft.com/office/drawing/2014/main" id="{C1B9526C-3193-58A7-5ED4-B2AFF15606BB}"/>
              </a:ext>
            </a:extLst>
          </p:cNvPr>
          <p:cNvSpPr>
            <a:spLocks noGrp="1"/>
          </p:cNvSpPr>
          <p:nvPr>
            <p:ph type="title"/>
          </p:nvPr>
        </p:nvSpPr>
        <p:spPr>
          <a:xfrm>
            <a:off x="546546" y="669925"/>
            <a:ext cx="4650862" cy="4812755"/>
          </a:xfrm>
        </p:spPr>
        <p:txBody>
          <a:bodyPr anchor="b">
            <a:normAutofit/>
          </a:bodyPr>
          <a:lstStyle/>
          <a:p>
            <a:pPr algn="r"/>
            <a:r>
              <a:rPr lang="en-US" altLang="zh-CN" sz="7200" b="0" i="0" dirty="0">
                <a:solidFill>
                  <a:schemeClr val="bg1"/>
                </a:solidFill>
                <a:effectLst/>
                <a:latin typeface="Söhne"/>
              </a:rPr>
              <a:t>Plan later</a:t>
            </a:r>
            <a:endParaRPr lang="zh-CN" altLang="en-US" sz="7200" dirty="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0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011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282</Words>
  <Application>Microsoft Office PowerPoint</Application>
  <PresentationFormat>宽屏</PresentationFormat>
  <Paragraphs>34</Paragraphs>
  <Slides>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Söhne</vt:lpstr>
      <vt:lpstr>等线</vt:lpstr>
      <vt:lpstr>等线 Light</vt:lpstr>
      <vt:lpstr>Arial</vt:lpstr>
      <vt:lpstr>Office 主题​​</vt:lpstr>
      <vt:lpstr>Code copy and defect detection</vt:lpstr>
      <vt:lpstr>introduce</vt:lpstr>
      <vt:lpstr>specific problems solved</vt:lpstr>
      <vt:lpstr>The main functions of code duplication checking tools</vt:lpstr>
      <vt:lpstr>PowerPoint 演示文稿</vt:lpstr>
      <vt:lpstr>development environment -python Technology stack key algorithms</vt:lpstr>
      <vt:lpstr>Show example</vt:lpstr>
      <vt:lpstr>summary</vt:lpstr>
      <vt:lpstr>Plan later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copy and defect detection</dc:title>
  <dc:creator>子杰 沈</dc:creator>
  <cp:lastModifiedBy>子杰 沈</cp:lastModifiedBy>
  <cp:revision>3</cp:revision>
  <dcterms:created xsi:type="dcterms:W3CDTF">2024-04-16T20:50:04Z</dcterms:created>
  <dcterms:modified xsi:type="dcterms:W3CDTF">2024-04-17T14:57:07Z</dcterms:modified>
</cp:coreProperties>
</file>