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Netzwerk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de-DE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Satellit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de-DE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de-DE" noProof="0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de-DE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Wolke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de-DE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Regionalität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de-DE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de-DE" noProof="0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de-DE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Netzwerk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Satellit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600" kern="1200" noProof="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Wolke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Regionalität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 noProof="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Symbolliste mit 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01.11.2025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01.11.2025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AC03BF4-324D-444B-B2B4-5879EFE83EC5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4D70A-F3C5-4A6E-9522-4175BD08EA7F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688D79-9856-49D3-A6E5-0DDD62E7F21D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E1979-03AF-4780-AA12-4B63DE69AC45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D6A1D9F-0411-49EB-8C99-09648CED7900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277A7A-EAFE-4BD9-883A-190BF6213361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7AF743-5D3F-4201-BC3F-6547FAFA22B9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69A12-2F55-4BC0-8DE6-9A20F0D713DC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12B84F-57B3-4CC5-9030-860002DF7D30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9E7381-8FDF-40EE-9279-25401C84A40A}" type="datetime1">
              <a:rPr lang="de-DE" noProof="0" smtClean="0"/>
              <a:t>01.11.2025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189B38-3700-4F31-B929-FDC2A865E208}" type="datetime1">
              <a:rPr lang="de-DE" noProof="0" smtClean="0"/>
              <a:t>01.11.2025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3214D96-B3C8-4F1E-B664-5DE2819FAB83}" type="datetime1">
              <a:rPr lang="de-DE" noProof="0" smtClean="0"/>
              <a:t>01.11.2025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de-DE" sz="6000" dirty="0" err="1">
                <a:solidFill>
                  <a:schemeClr val="bg1"/>
                </a:solidFill>
              </a:rPr>
              <a:t>UnderWaise</a:t>
            </a:r>
            <a:endParaRPr lang="de-DE" sz="6000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de-DE" dirty="0" err="1">
                <a:solidFill>
                  <a:srgbClr val="7CEBFF"/>
                </a:solidFill>
              </a:rPr>
              <a:t>Automating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Underwriting</a:t>
            </a:r>
            <a:r>
              <a:rPr lang="de-DE" dirty="0">
                <a:solidFill>
                  <a:srgbClr val="7CEBFF"/>
                </a:solidFill>
              </a:rPr>
              <a:t> </a:t>
            </a:r>
            <a:r>
              <a:rPr lang="de-DE" dirty="0" err="1">
                <a:solidFill>
                  <a:srgbClr val="7CEBFF"/>
                </a:solidFill>
              </a:rPr>
              <a:t>with</a:t>
            </a:r>
            <a:r>
              <a:rPr lang="de-DE" dirty="0">
                <a:solidFill>
                  <a:srgbClr val="7CEBFF"/>
                </a:solidFill>
              </a:rPr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ec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de-DE" dirty="0">
                <a:solidFill>
                  <a:srgbClr val="FFFEFF"/>
                </a:solidFill>
              </a:rPr>
              <a:t>Technische Voraussetzungen</a:t>
            </a:r>
          </a:p>
        </p:txBody>
      </p:sp>
      <p:graphicFrame>
        <p:nvGraphicFramePr>
          <p:cNvPr id="4" name="Inhaltsplatzhalter 3" descr="Symbol für SmartArt-Grafik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809157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347A6-4B4A-62C7-A6DD-956332A9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5" name="Inhaltsplatzhalter 4" descr="Ein Bild, das Text, Diagramm, Plan, Reihe enthält.&#10;&#10;KI-generierte Inhalte können fehlerhaft sein.">
            <a:extLst>
              <a:ext uri="{FF2B5EF4-FFF2-40B4-BE49-F238E27FC236}">
                <a16:creationId xmlns:a16="http://schemas.microsoft.com/office/drawing/2014/main" id="{5671CDD0-4DB3-DE16-87C6-D9BC5CBEC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15" y="2094272"/>
            <a:ext cx="11344222" cy="3716594"/>
          </a:xfrm>
        </p:spPr>
      </p:pic>
    </p:spTree>
    <p:extLst>
      <p:ext uri="{BB962C8B-B14F-4D97-AF65-F5344CB8AC3E}">
        <p14:creationId xmlns:p14="http://schemas.microsoft.com/office/powerpoint/2010/main" val="310028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Wettbewerbsumfeld</a:t>
            </a:r>
          </a:p>
        </p:txBody>
      </p:sp>
      <p:pic>
        <p:nvPicPr>
          <p:cNvPr id="11" name="Inhaltsplatzhalter 4" descr="Diagramme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Inhaltsplatzhalter 17" descr="Diagrammplatzhalt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hteck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8" name="Inhaltsplatzhalter 4" descr="Digitale Zahlen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de-DE" dirty="0"/>
              <a:t>Digitale Kommunikation</a:t>
            </a:r>
          </a:p>
        </p:txBody>
      </p:sp>
      <p:graphicFrame>
        <p:nvGraphicFramePr>
          <p:cNvPr id="6" name="Inhaltsplatzhalt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070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hteck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rgbClr val="FFFFFF"/>
                </a:solidFill>
              </a:rPr>
              <a:t>Vielen Dank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de-DE">
                <a:solidFill>
                  <a:schemeClr val="bg2"/>
                </a:solidFill>
              </a:rPr>
              <a:t>jemand@example.com</a:t>
            </a:r>
          </a:p>
          <a:p>
            <a:pPr rtl="0"/>
            <a:endParaRPr lang="de-DE">
              <a:solidFill>
                <a:schemeClr val="bg2"/>
              </a:solidFill>
            </a:endParaRPr>
          </a:p>
          <a:p>
            <a:pPr rtl="0"/>
            <a:endParaRPr lang="de-DE">
              <a:solidFill>
                <a:schemeClr val="bg2"/>
              </a:solidFill>
            </a:endParaRPr>
          </a:p>
        </p:txBody>
      </p:sp>
      <p:pic>
        <p:nvPicPr>
          <p:cNvPr id="5" name="Bild 4" descr="Digitale Zahlen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„Technisch“</Template>
  <TotalTime>0</TotalTime>
  <Words>33</Words>
  <Application>Microsoft Office PowerPoint</Application>
  <PresentationFormat>Breitbild</PresentationFormat>
  <Paragraphs>19</Paragraphs>
  <Slides>6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Benutzerdefiniert</vt:lpstr>
      <vt:lpstr>UnderWaise</vt:lpstr>
      <vt:lpstr>Technische Voraussetzungen</vt:lpstr>
      <vt:lpstr>High level process flow</vt:lpstr>
      <vt:lpstr>Wettbewerbsumfeld</vt:lpstr>
      <vt:lpstr>Digitale Kommunikation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Hennig Sebastian</dc:creator>
  <cp:lastModifiedBy>Hennig Sebastian</cp:lastModifiedBy>
  <cp:revision>1</cp:revision>
  <dcterms:created xsi:type="dcterms:W3CDTF">2025-11-01T19:40:19Z</dcterms:created>
  <dcterms:modified xsi:type="dcterms:W3CDTF">2025-11-01T19:42:35Z</dcterms:modified>
</cp:coreProperties>
</file>