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3FCE5-F3FA-497B-A6FE-931594E625D6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C8E50-E4E7-48A5-A7A7-C5B38FB70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6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0F1E5-5182-635D-B52B-368D9FC6E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01323C-F8C5-3496-856F-D340C7DE7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0D2847-CE08-5F56-0D45-D49AC1C0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F0D1F-752E-5B12-A505-DF07E94F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26AFC-FC43-4E0E-804C-F451219A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10B9-CF33-A87F-F526-7246DECE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6A444-4AD3-D962-C5A3-E45CEF8C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23381-5A23-0CAA-3FB1-6511194A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CCF86-256A-726B-314E-678922DB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2713-8354-C04B-B6B6-AB712CC3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23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4CFF02-F9AD-6FBB-AE47-D329C6DEE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D1AD79-F7BF-155A-0654-33E10B46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2BA4C-D10C-51DB-0398-9298054B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274C5-1B78-B455-CD6C-AF3551A6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287AE-4528-5322-2859-D591EE5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4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7B2F3-7C31-B2BB-7634-20472569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E6C1B-8C46-9169-D257-62904104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0ED35-4031-7797-11C0-BB3AC2F5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580F-50C9-A947-CB79-BD9E6C6B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203663-EEB1-71C2-95F0-E00F2B42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DA54A-ACAC-04FC-46FE-2876C3B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1CB83F-DB47-ECFA-1066-C2469361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C7394-1724-F0FE-1BFC-2C55EBE3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C04B3-06D7-E125-736C-9FCF22FE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04759-653B-7D82-D38C-EDF56579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8D88-DD7F-E369-C5F0-B1985E39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BC95AA-389A-7148-55AB-309821EAB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127BBB-3D6F-2950-6DA1-8A8D17014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75DF15-922F-4EA9-5A27-16A3A3E9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B4937D-D8F6-BCE2-625E-C341432C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B7903F-6775-3AE6-DE04-99C2A0B5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14861-4F38-5279-81E8-B05D20D3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DE5EB1-8C51-AAB0-8E4A-2E469D02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9BC304-014C-5E48-A03C-391F8D03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F20F6F-65C2-0E9B-FF0A-A47092031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C1839F-7ADB-9AAA-5904-07A6C1101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BA6C9D-F014-3A89-197F-4BD4CA1A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DC2FE8-2930-AE23-F82B-78AB159F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AFFBB3-92CD-B586-CCCC-77AA5539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4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8CDE4-F9BE-C053-B925-A01E1AFE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C26673-D769-33B4-70ED-7BD1EE5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0CC6C0-E62B-5C04-4C21-62D56D51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4AB50-C0EA-64BE-643B-850A7EA3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CC6972-0F36-EA60-E032-6BCF242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3EE67B-E7F2-5720-7516-75A7D0B9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DE489E-B42E-1570-50B7-047DEEF8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1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A164F-51D5-51A6-844D-4E6F27B6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A761E-5F52-A716-7332-4BB18896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A15FBC-E5C9-8B84-658A-4DE253270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A329B3-96CB-D1FC-F315-C8EEA68F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A0CFA1-54D2-A7A8-75E9-9D3C0019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01E781-E2C4-D932-DFBE-05357C6C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CBFF9-DAE3-FECA-C901-7B27F094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AD31B0-1111-DD7E-DF73-8577F31E4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F447A7-7174-A019-EBF2-1F52FCC7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269CCB-FFF5-0CA6-057A-EA791472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737B0A-0643-AD9F-C8DB-C4434C4A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D7BA7C-B70A-C17C-9F97-1BB6D25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17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60B498-704E-3866-AA93-87372FCE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00FB5C-1853-A701-D9C7-1C9CBE05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3E5BDA-7845-43CE-C34D-034A0B579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F9145-755D-0E44-9739-BBC76EA47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9C60FF-C3F3-F2DA-A4AD-BB6EC7DB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151BE2-3BF4-84D6-AA3A-A19A41E1A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 err="1"/>
              <a:t>UnderwAIse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A113F-9D08-586D-942F-54D9ED8EC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de-DE"/>
              <a:t>Automating Underwriting with AI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04A975-44BA-BF91-983B-A3650394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396" y="0"/>
            <a:ext cx="6872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Diagramm, Reihe, Plan enthält.&#10;&#10;KI-generierte Inhalte können fehlerhaft sein.">
            <a:extLst>
              <a:ext uri="{FF2B5EF4-FFF2-40B4-BE49-F238E27FC236}">
                <a16:creationId xmlns:a16="http://schemas.microsoft.com/office/drawing/2014/main" id="{9DCEC15E-4F23-168E-835B-059ABDC43F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78099" y="1307691"/>
            <a:ext cx="11973996" cy="4220832"/>
          </a:xfrm>
          <a:noFill/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D7261EE-1E8D-1786-4919-689B9115A26E}"/>
              </a:ext>
            </a:extLst>
          </p:cNvPr>
          <p:cNvSpPr txBox="1"/>
          <p:nvPr/>
        </p:nvSpPr>
        <p:spPr>
          <a:xfrm>
            <a:off x="3775587" y="259704"/>
            <a:ext cx="545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High Level </a:t>
            </a:r>
            <a:r>
              <a:rPr lang="de-DE" sz="3600" dirty="0" err="1"/>
              <a:t>Process</a:t>
            </a:r>
            <a:r>
              <a:rPr lang="de-DE" sz="3600" dirty="0"/>
              <a:t> Flow</a:t>
            </a:r>
          </a:p>
        </p:txBody>
      </p:sp>
    </p:spTree>
    <p:extLst>
      <p:ext uri="{BB962C8B-B14F-4D97-AF65-F5344CB8AC3E}">
        <p14:creationId xmlns:p14="http://schemas.microsoft.com/office/powerpoint/2010/main" val="310028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08" y="131885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Wettbewerbsumfeld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2F5DBE-EE03-89BA-56C7-92001EA1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123"/>
            <a:ext cx="12192000" cy="64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82EB782-7902-F9A1-08A2-7FCE271BA5CF}"/>
              </a:ext>
            </a:extLst>
          </p:cNvPr>
          <p:cNvSpPr txBox="1"/>
          <p:nvPr/>
        </p:nvSpPr>
        <p:spPr>
          <a:xfrm>
            <a:off x="2635045" y="131885"/>
            <a:ext cx="764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Customizable</a:t>
            </a:r>
            <a:r>
              <a:rPr lang="de-DE" sz="3600" dirty="0"/>
              <a:t> Business Rule Engine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UnderwAIse</vt:lpstr>
      <vt:lpstr>PowerPoint-Präsentation</vt:lpstr>
      <vt:lpstr>Wettbewerbsumfeld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Hennig Sebastian</dc:creator>
  <cp:lastModifiedBy>Hennig Sebastian</cp:lastModifiedBy>
  <cp:revision>1</cp:revision>
  <dcterms:created xsi:type="dcterms:W3CDTF">2025-11-01T20:22:04Z</dcterms:created>
  <dcterms:modified xsi:type="dcterms:W3CDTF">2025-11-01T20:38:13Z</dcterms:modified>
</cp:coreProperties>
</file>