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2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3584E0-D0B3-4485-A42A-7A583DD76450}" v="14" dt="2025-11-01T20:58:37.3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nig Sebastian" userId="7720b8c6-33d1-4b59-a079-1b70eafbf4dc" providerId="ADAL" clId="{90636A85-6A7C-40B4-8D8D-D9F8D8DD6BE7}"/>
    <pc:docChg chg="modSld">
      <pc:chgData name="Hennig Sebastian" userId="7720b8c6-33d1-4b59-a079-1b70eafbf4dc" providerId="ADAL" clId="{90636A85-6A7C-40B4-8D8D-D9F8D8DD6BE7}" dt="2025-11-01T20:58:37.304" v="13" actId="1076"/>
      <pc:docMkLst>
        <pc:docMk/>
      </pc:docMkLst>
      <pc:sldChg chg="addSp modSp">
        <pc:chgData name="Hennig Sebastian" userId="7720b8c6-33d1-4b59-a079-1b70eafbf4dc" providerId="ADAL" clId="{90636A85-6A7C-40B4-8D8D-D9F8D8DD6BE7}" dt="2025-11-01T20:58:37.304" v="13" actId="1076"/>
        <pc:sldMkLst>
          <pc:docMk/>
          <pc:sldMk cId="497607547" sldId="258"/>
        </pc:sldMkLst>
        <pc:picChg chg="mod">
          <ac:chgData name="Hennig Sebastian" userId="7720b8c6-33d1-4b59-a079-1b70eafbf4dc" providerId="ADAL" clId="{90636A85-6A7C-40B4-8D8D-D9F8D8DD6BE7}" dt="2025-11-01T20:58:12.733" v="7" actId="1076"/>
          <ac:picMkLst>
            <pc:docMk/>
            <pc:sldMk cId="497607547" sldId="258"/>
            <ac:picMk id="1028" creationId="{382F5DBE-EE03-89BA-56C7-92001EA1DE67}"/>
          </ac:picMkLst>
        </pc:picChg>
        <pc:picChg chg="add mod">
          <ac:chgData name="Hennig Sebastian" userId="7720b8c6-33d1-4b59-a079-1b70eafbf4dc" providerId="ADAL" clId="{90636A85-6A7C-40B4-8D8D-D9F8D8DD6BE7}" dt="2025-11-01T20:58:37.304" v="13" actId="1076"/>
          <ac:picMkLst>
            <pc:docMk/>
            <pc:sldMk cId="497607547" sldId="258"/>
            <ac:picMk id="2050" creationId="{F7F2BEF4-6983-17B2-9359-ABFB1ADBBB72}"/>
          </ac:picMkLst>
        </pc:picChg>
      </pc:sldChg>
      <pc:sldChg chg="addSp modSp">
        <pc:chgData name="Hennig Sebastian" userId="7720b8c6-33d1-4b59-a079-1b70eafbf4dc" providerId="ADAL" clId="{90636A85-6A7C-40B4-8D8D-D9F8D8DD6BE7}" dt="2025-11-01T20:58:03.076" v="2" actId="1076"/>
        <pc:sldMkLst>
          <pc:docMk/>
          <pc:sldMk cId="3100284780" sldId="262"/>
        </pc:sldMkLst>
        <pc:picChg chg="add mod">
          <ac:chgData name="Hennig Sebastian" userId="7720b8c6-33d1-4b59-a079-1b70eafbf4dc" providerId="ADAL" clId="{90636A85-6A7C-40B4-8D8D-D9F8D8DD6BE7}" dt="2025-11-01T20:58:03.076" v="2" actId="1076"/>
          <ac:picMkLst>
            <pc:docMk/>
            <pc:sldMk cId="3100284780" sldId="262"/>
            <ac:picMk id="1026" creationId="{E557B501-4BF9-8EB7-2FD8-A50374F3FE5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3FCE5-F3FA-497B-A6FE-931594E625D6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7C8E50-E4E7-48A5-A7A7-C5B38FB703C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4642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7545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0F1E5-5182-635D-B52B-368D9FC6EB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E01323C-F8C5-3496-856F-D340C7DE7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0D2847-CE08-5F56-0D45-D49AC1C08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4F0D1F-752E-5B12-A505-DF07E94FE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E26AFC-FC43-4E0E-804C-F451219A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138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0710B9-CF33-A87F-F526-7246DECE1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B36A444-4AD3-D962-C5A3-E45CEF8C1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23381-5A23-0CAA-3FB1-6511194A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BCCF86-256A-726B-314E-678922DB0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5B2713-8354-C04B-B6B6-AB712CC3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623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44CFF02-F9AD-6FBB-AE47-D329C6DEE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3D1AD79-F7BF-155A-0654-33E10B46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2BA4C-D10C-51DB-0398-9298054BB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9274C5-1B78-B455-CD6C-AF3551A64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287AE-4528-5322-2859-D591EE5B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042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C7B2F3-7C31-B2BB-7634-204725699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8E6C1B-8C46-9169-D257-629041042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40ED35-4031-7797-11C0-BB3AC2F53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056580F-50C9-A947-CB79-BD9E6C6B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203663-EEB1-71C2-95F0-E00F2B420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326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DA54A-ACAC-04FC-46FE-2876C3B5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1CB83F-DB47-ECFA-1066-C2469361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1C7394-1724-F0FE-1BFC-2C55EBE35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8C04B3-06D7-E125-736C-9FCF22FE5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F04759-653B-7D82-D38C-EDF56579F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5886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8D88-DD7F-E369-C5F0-B1985E392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BC95AA-389A-7148-55AB-309821EAB8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2127BBB-3D6F-2950-6DA1-8A8D17014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C75DF15-922F-4EA9-5A27-16A3A3E9F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B4937D-D8F6-BCE2-625E-C341432C6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B7903F-6775-3AE6-DE04-99C2A0B5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114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514861-4F38-5279-81E8-B05D20D3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DE5EB1-8C51-AAB0-8E4A-2E469D02F0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79BC304-014C-5E48-A03C-391F8D034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3F20F6F-65C2-0E9B-FF0A-A470920315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FC1839F-7ADB-9AAA-5904-07A6C11016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1BA6C9D-F014-3A89-197F-4BD4CA1AE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BDC2FE8-2930-AE23-F82B-78AB159F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AAFFBB3-92CD-B586-CCCC-77AA5539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9140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8CDE4-F9BE-C053-B925-A01E1AFED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C26673-D769-33B4-70ED-7BD1EE558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50CC6C0-E62B-5C04-4C21-62D56D518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684AB50-C0EA-64BE-643B-850A7EA3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624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1CC6972-0F36-EA60-E032-6BCF242C0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03EE67B-E7F2-5720-7516-75A7D0B9C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0DE489E-B42E-1570-50B7-047DEEF88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1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CA164F-51D5-51A6-844D-4E6F27B65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9A761E-5F52-A716-7332-4BB188965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2A15FBC-E5C9-8B84-658A-4DE253270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2A329B3-96CB-D1FC-F315-C8EEA68F6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BA0CFA1-54D2-A7A8-75E9-9D3C0019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01E781-E2C4-D932-DFBE-05357C6CD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799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FCBFF9-DAE3-FECA-C901-7B27F094B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0AD31B0-1111-DD7E-DF73-8577F31E49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F447A7-7174-A019-EBF2-1F52FCC726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F269CCB-FFF5-0CA6-057A-EA791472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737B0A-0643-AD9F-C8DB-C4434C4A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AD7BA7C-B70A-C17C-9F97-1BB6D25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175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460B498-704E-3866-AA93-87372FCE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00FB5C-1853-A701-D9C7-1C9CBE058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C3E5BDA-7845-43CE-C34D-034A0B5792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BEA075-E7F0-40EC-B3B6-C7DB6C5BB377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EF9145-755D-0E44-9739-BBC76EA47C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9C60FF-C3F3-F2DA-A4AD-BB6EC7DBD6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6D3782-B1AF-4D3E-B428-872708AB7EC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3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3" name="Rectangle 1042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151BE2-3BF4-84D6-AA3A-A19A41E1A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de-DE" sz="5400" dirty="0" err="1"/>
              <a:t>UnderwAIse</a:t>
            </a:r>
            <a:endParaRPr lang="de-DE" sz="54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B9A113F-9D08-586D-942F-54D9ED8EC4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de-DE"/>
              <a:t>Automating Underwriting with AI</a:t>
            </a:r>
          </a:p>
        </p:txBody>
      </p:sp>
      <p:sp>
        <p:nvSpPr>
          <p:cNvPr id="1045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04A975-44BA-BF91-983B-A36503947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396" y="0"/>
            <a:ext cx="68722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50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nhaltsplatzhalter 6" descr="Ein Bild, das Text, Diagramm, Reihe, Plan enthält.&#10;&#10;KI-generierte Inhalte können fehlerhaft sein.">
            <a:extLst>
              <a:ext uri="{FF2B5EF4-FFF2-40B4-BE49-F238E27FC236}">
                <a16:creationId xmlns:a16="http://schemas.microsoft.com/office/drawing/2014/main" id="{9DCEC15E-4F23-168E-835B-059ABDC43F01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tretch/>
        </p:blipFill>
        <p:spPr>
          <a:xfrm>
            <a:off x="78099" y="1307691"/>
            <a:ext cx="11973996" cy="4220832"/>
          </a:xfrm>
          <a:noFill/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1D7261EE-1E8D-1786-4919-689B9115A26E}"/>
              </a:ext>
            </a:extLst>
          </p:cNvPr>
          <p:cNvSpPr txBox="1"/>
          <p:nvPr/>
        </p:nvSpPr>
        <p:spPr>
          <a:xfrm>
            <a:off x="3775587" y="259704"/>
            <a:ext cx="5456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High Level </a:t>
            </a:r>
            <a:r>
              <a:rPr lang="de-DE" sz="3600" dirty="0" err="1"/>
              <a:t>Process</a:t>
            </a:r>
            <a:r>
              <a:rPr lang="de-DE" sz="3600" dirty="0"/>
              <a:t> Flow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557B501-4BF9-8EB7-2FD8-A50374F3F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922" y="4630994"/>
            <a:ext cx="2074002" cy="2069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0284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708" y="131885"/>
            <a:ext cx="11029616" cy="1013800"/>
          </a:xfrm>
        </p:spPr>
        <p:txBody>
          <a:bodyPr rtlCol="0" anchor="b">
            <a:normAutofit/>
          </a:bodyPr>
          <a:lstStyle/>
          <a:p>
            <a:pPr rtl="0"/>
            <a:r>
              <a:rPr lang="de-DE" dirty="0"/>
              <a:t>Wettbewerbsumfeld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82F5DBE-EE03-89BA-56C7-92001EA1DE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03123"/>
            <a:ext cx="12192000" cy="645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282EB782-7902-F9A1-08A2-7FCE271BA5CF}"/>
              </a:ext>
            </a:extLst>
          </p:cNvPr>
          <p:cNvSpPr txBox="1"/>
          <p:nvPr/>
        </p:nvSpPr>
        <p:spPr>
          <a:xfrm>
            <a:off x="2635045" y="131885"/>
            <a:ext cx="7649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 err="1"/>
              <a:t>Customizable</a:t>
            </a:r>
            <a:r>
              <a:rPr lang="de-DE" sz="3600" dirty="0"/>
              <a:t> Business Rule Engine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7F2BEF4-6983-17B2-9359-ABFB1ADBBB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1123" y="131885"/>
            <a:ext cx="1015912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Breitbild</PresentationFormat>
  <Paragraphs>6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UnderwAIse</vt:lpstr>
      <vt:lpstr>PowerPoint-Präsentation</vt:lpstr>
      <vt:lpstr>Wettbewerbsumfeld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Hennig Sebastian</dc:creator>
  <cp:lastModifiedBy>Hennig Sebastian</cp:lastModifiedBy>
  <cp:revision>1</cp:revision>
  <dcterms:created xsi:type="dcterms:W3CDTF">2025-11-01T20:22:04Z</dcterms:created>
  <dcterms:modified xsi:type="dcterms:W3CDTF">2025-11-01T20:58:38Z</dcterms:modified>
</cp:coreProperties>
</file>