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76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5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5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48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2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9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7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2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05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526-0F6A-486E-828E-2F68E838331A}" type="datetimeFigureOut">
              <a:rPr lang="de-DE" smtClean="0"/>
              <a:t>14.03.2013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83-2D5B-4627-9732-41539AD07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73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"/>
          <p:cNvSpPr txBox="1">
            <a:spLocks noChangeArrowheads="1"/>
          </p:cNvSpPr>
          <p:nvPr/>
        </p:nvSpPr>
        <p:spPr bwMode="auto">
          <a:xfrm>
            <a:off x="973994" y="2245331"/>
            <a:ext cx="2377440" cy="235648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@DataSource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 </a:t>
            </a:r>
            <a:r>
              <a:rPr lang="en-US" sz="100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"Memo"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)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public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class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Memo {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effectLst/>
                <a:latin typeface="Consolas"/>
                <a:ea typeface="Calibri"/>
                <a:cs typeface="Times New Roman"/>
              </a:rPr>
              <a:t> 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@Field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private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String </a:t>
            </a:r>
            <a:r>
              <a:rPr lang="en-US" sz="100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body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;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@Field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 </a:t>
            </a:r>
            <a:r>
              <a:rPr lang="en-US" sz="100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"SendTo"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)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private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String </a:t>
            </a:r>
            <a:r>
              <a:rPr lang="en-US" sz="100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receiver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;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@Field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 </a:t>
            </a:r>
            <a:r>
              <a:rPr lang="en-US" sz="100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"From"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)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private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String </a:t>
            </a:r>
            <a:r>
              <a:rPr lang="en-US" sz="100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sender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;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effectLst/>
                <a:latin typeface="Consolas"/>
                <a:ea typeface="Calibri"/>
                <a:cs typeface="Times New Roman"/>
              </a:rPr>
              <a:t> 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>
                <a:solidFill>
                  <a:srgbClr val="3F7F5F"/>
                </a:solidFill>
                <a:effectLst/>
                <a:latin typeface="Consolas"/>
                <a:ea typeface="Calibri"/>
                <a:cs typeface="Times New Roman"/>
              </a:rPr>
              <a:t>// Getters and Setters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}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608004" y="2834452"/>
            <a:ext cx="2664296" cy="1178242"/>
            <a:chOff x="4608004" y="2245331"/>
            <a:chExt cx="2664296" cy="1178242"/>
          </a:xfrm>
        </p:grpSpPr>
        <p:sp>
          <p:nvSpPr>
            <p:cNvPr id="5" name="Gefaltete Ecke 4"/>
            <p:cNvSpPr/>
            <p:nvPr/>
          </p:nvSpPr>
          <p:spPr>
            <a:xfrm>
              <a:off x="4608004" y="2245331"/>
              <a:ext cx="2664296" cy="1178242"/>
            </a:xfrm>
            <a:prstGeom prst="foldedCorner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F</a:t>
              </a:r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608004" y="2294874"/>
              <a:ext cx="2664296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Form=Memo</a:t>
              </a:r>
            </a:p>
            <a:p>
              <a:r>
                <a:rPr lang="de-DE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SendTo=info@acme.com</a:t>
              </a:r>
            </a:p>
            <a:p>
              <a:r>
                <a:rPr lang="de-DE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From=</a:t>
              </a:r>
              <a:r>
                <a:rPr lang="de-DE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john.doe@acme.com</a:t>
              </a:r>
            </a:p>
            <a:p>
              <a:r>
                <a:rPr lang="de-DE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Body=Dear all, … </a:t>
              </a:r>
              <a:endParaRPr lang="de-DE" sz="140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028" name="Picture 4" descr="http://techwirenews.com/wp-content/uploads/2012/07/Lotus-Notesim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10" y="4155900"/>
            <a:ext cx="571284" cy="5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links und rechts 8"/>
          <p:cNvSpPr/>
          <p:nvPr/>
        </p:nvSpPr>
        <p:spPr>
          <a:xfrm>
            <a:off x="3563888" y="3322785"/>
            <a:ext cx="842189" cy="21059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8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"/>
          <p:cNvSpPr txBox="1">
            <a:spLocks noChangeArrowheads="1"/>
          </p:cNvSpPr>
          <p:nvPr/>
        </p:nvSpPr>
        <p:spPr bwMode="auto">
          <a:xfrm>
            <a:off x="973994" y="2245331"/>
            <a:ext cx="2377440" cy="276460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@DataSource</a:t>
            </a:r>
            <a:r>
              <a:rPr lang="en-US" sz="100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( value=</a:t>
            </a:r>
            <a:r>
              <a:rPr lang="en-US" sz="1000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"Persons"</a:t>
            </a:r>
            <a:r>
              <a:rPr lang="en-US" sz="100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00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 type=DataSourceType.</a:t>
            </a:r>
            <a:r>
              <a:rPr lang="en-US" sz="1000" i="1" smtClean="0">
                <a:solidFill>
                  <a:srgbClr val="2A00FF"/>
                </a:solidFill>
                <a:effectLst/>
                <a:latin typeface="Consolas"/>
                <a:ea typeface="Calibri"/>
                <a:cs typeface="Times New Roman"/>
              </a:rPr>
              <a:t>VIEW</a:t>
            </a:r>
            <a:r>
              <a:rPr lang="en-US" sz="100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)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public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class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00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Person 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{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effectLst/>
                <a:latin typeface="Consolas"/>
                <a:ea typeface="Calibri"/>
                <a:cs typeface="Times New Roman"/>
              </a:rPr>
              <a:t> 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@Field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private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String </a:t>
            </a:r>
            <a:r>
              <a:rPr lang="en-US" sz="1000" smtClean="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firstName</a:t>
            </a:r>
            <a:r>
              <a:rPr lang="en-US" sz="100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;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@</a:t>
            </a:r>
            <a:r>
              <a:rPr lang="en-US" sz="1000" smtClean="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Field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private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String </a:t>
            </a:r>
            <a:r>
              <a:rPr lang="en-US" sz="1000" smtClean="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lastName</a:t>
            </a:r>
            <a:r>
              <a:rPr lang="en-US" sz="100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;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@</a:t>
            </a:r>
            <a:r>
              <a:rPr lang="en-US" sz="1000" smtClean="0">
                <a:solidFill>
                  <a:srgbClr val="646464"/>
                </a:solidFill>
                <a:effectLst/>
                <a:latin typeface="Consolas"/>
                <a:ea typeface="Calibri"/>
                <a:cs typeface="Times New Roman"/>
              </a:rPr>
              <a:t>Field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 b="1">
                <a:solidFill>
                  <a:srgbClr val="7F0055"/>
                </a:solidFill>
                <a:effectLst/>
                <a:latin typeface="Consolas"/>
                <a:ea typeface="Calibri"/>
                <a:cs typeface="Times New Roman"/>
              </a:rPr>
              <a:t>private</a:t>
            </a: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</a:t>
            </a:r>
            <a:r>
              <a:rPr lang="en-US" sz="100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Date </a:t>
            </a:r>
            <a:r>
              <a:rPr lang="en-US" sz="1000" smtClean="0">
                <a:solidFill>
                  <a:srgbClr val="0000C0"/>
                </a:solidFill>
                <a:effectLst/>
                <a:latin typeface="Consolas"/>
                <a:ea typeface="Calibri"/>
                <a:cs typeface="Times New Roman"/>
              </a:rPr>
              <a:t>birthDate</a:t>
            </a:r>
            <a:r>
              <a:rPr lang="en-US" sz="1000" smtClean="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;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effectLst/>
                <a:latin typeface="Consolas"/>
                <a:ea typeface="Calibri"/>
                <a:cs typeface="Times New Roman"/>
              </a:rPr>
              <a:t> 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r>
              <a:rPr lang="en-US" sz="1000">
                <a:solidFill>
                  <a:srgbClr val="3F7F5F"/>
                </a:solidFill>
                <a:effectLst/>
                <a:latin typeface="Consolas"/>
                <a:ea typeface="Calibri"/>
                <a:cs typeface="Times New Roman"/>
              </a:rPr>
              <a:t>// Getters and Setters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  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effectLst/>
                <a:latin typeface="Consolas"/>
                <a:ea typeface="Calibri"/>
                <a:cs typeface="Times New Roman"/>
              </a:rPr>
              <a:t>}</a:t>
            </a:r>
            <a:endParaRPr lang="de-DE" sz="110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pic>
        <p:nvPicPr>
          <p:cNvPr id="1028" name="Picture 4" descr="http://techwirenews.com/wp-content/uploads/2012/07/Lotus-Notesim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10" y="4155900"/>
            <a:ext cx="571284" cy="5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links und rechts 8"/>
          <p:cNvSpPr/>
          <p:nvPr/>
        </p:nvSpPr>
        <p:spPr>
          <a:xfrm>
            <a:off x="3563888" y="3322785"/>
            <a:ext cx="842189" cy="21059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74872"/>
              </p:ext>
            </p:extLst>
          </p:nvPr>
        </p:nvGraphicFramePr>
        <p:xfrm>
          <a:off x="4572000" y="3068960"/>
          <a:ext cx="2903985" cy="84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95"/>
                <a:gridCol w="967995"/>
                <a:gridCol w="967995"/>
              </a:tblGrid>
              <a:tr h="282777">
                <a:tc>
                  <a:txBody>
                    <a:bodyPr/>
                    <a:lstStyle/>
                    <a:p>
                      <a:r>
                        <a:rPr lang="de-DE" sz="1200" smtClean="0"/>
                        <a:t>firstName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lastName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birthDate</a:t>
                      </a:r>
                      <a:endParaRPr lang="de-DE" sz="1200"/>
                    </a:p>
                  </a:txBody>
                  <a:tcPr/>
                </a:tc>
              </a:tr>
              <a:tr h="282777">
                <a:tc>
                  <a:txBody>
                    <a:bodyPr/>
                    <a:lstStyle/>
                    <a:p>
                      <a:r>
                        <a:rPr lang="de-DE" sz="1200" smtClean="0"/>
                        <a:t>John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Doe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01.01.1970</a:t>
                      </a:r>
                      <a:endParaRPr lang="de-DE" sz="1200"/>
                    </a:p>
                  </a:txBody>
                  <a:tcPr/>
                </a:tc>
              </a:tr>
              <a:tr h="282777">
                <a:tc>
                  <a:txBody>
                    <a:bodyPr/>
                    <a:lstStyle/>
                    <a:p>
                      <a:r>
                        <a:rPr lang="de-DE" sz="1200" smtClean="0"/>
                        <a:t>Max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Miller</a:t>
                      </a:r>
                      <a:endParaRPr lang="de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smtClean="0"/>
                        <a:t>01.02.1934</a:t>
                      </a:r>
                      <a:endParaRPr lang="de-DE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0878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ARS Computer und Consulting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Zahn</dc:creator>
  <cp:lastModifiedBy>Ralf Zahn</cp:lastModifiedBy>
  <cp:revision>7</cp:revision>
  <dcterms:created xsi:type="dcterms:W3CDTF">2013-03-14T10:10:36Z</dcterms:created>
  <dcterms:modified xsi:type="dcterms:W3CDTF">2013-03-14T11:58:14Z</dcterms:modified>
</cp:coreProperties>
</file>