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41" r:id="rId2"/>
    <p:sldId id="260" r:id="rId3"/>
    <p:sldId id="357" r:id="rId4"/>
    <p:sldId id="370" r:id="rId5"/>
    <p:sldId id="371" r:id="rId6"/>
    <p:sldId id="372" r:id="rId7"/>
    <p:sldId id="369" r:id="rId8"/>
    <p:sldId id="344" r:id="rId9"/>
    <p:sldId id="375" r:id="rId10"/>
    <p:sldId id="346" r:id="rId11"/>
    <p:sldId id="363" r:id="rId12"/>
    <p:sldId id="342" r:id="rId13"/>
    <p:sldId id="347" r:id="rId14"/>
    <p:sldId id="376" r:id="rId15"/>
    <p:sldId id="374" r:id="rId16"/>
    <p:sldId id="350" r:id="rId17"/>
    <p:sldId id="351" r:id="rId18"/>
    <p:sldId id="373" r:id="rId19"/>
    <p:sldId id="368" r:id="rId20"/>
    <p:sldId id="355" r:id="rId21"/>
    <p:sldId id="358" r:id="rId22"/>
    <p:sldId id="359" r:id="rId23"/>
    <p:sldId id="360" r:id="rId24"/>
    <p:sldId id="361" r:id="rId25"/>
  </p:sldIdLst>
  <p:sldSz cx="9906000" cy="6858000" type="A4"/>
  <p:notesSz cx="7099300" cy="10234613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99"/>
    <a:srgbClr val="DFA5D4"/>
    <a:srgbClr val="F0D4EB"/>
    <a:srgbClr val="993489"/>
    <a:srgbClr val="FF3399"/>
    <a:srgbClr val="008080"/>
    <a:srgbClr val="CCCCFF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38" autoAdjust="0"/>
    <p:restoredTop sz="94183" autoAdjust="0"/>
  </p:normalViewPr>
  <p:slideViewPr>
    <p:cSldViewPr>
      <p:cViewPr varScale="1">
        <p:scale>
          <a:sx n="101" d="100"/>
          <a:sy n="101" d="100"/>
        </p:scale>
        <p:origin x="120" y="39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3641F0-AFD0-4D52-B46E-16CC9CF189ED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824694-EAB7-4489-9F91-C32F70CA0E50}">
      <dgm:prSet phldrT="[Texto]" custT="1"/>
      <dgm:spPr>
        <a:solidFill>
          <a:srgbClr val="DFA5D4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tx1"/>
              </a:solidFill>
            </a:rPr>
            <a:t>VARIABLES QUALITATIVES</a:t>
          </a:r>
          <a:endParaRPr lang="en-US" sz="1800" b="1" dirty="0">
            <a:solidFill>
              <a:schemeClr val="tx1"/>
            </a:solidFill>
          </a:endParaRPr>
        </a:p>
      </dgm:t>
    </dgm:pt>
    <dgm:pt modelId="{322AE64E-7C84-4B19-A5BE-EB2354A441F1}" type="parTrans" cxnId="{D9F55E11-CFF4-48CF-8344-A68CA22ACC21}">
      <dgm:prSet/>
      <dgm:spPr/>
      <dgm:t>
        <a:bodyPr/>
        <a:lstStyle/>
        <a:p>
          <a:endParaRPr lang="en-US"/>
        </a:p>
      </dgm:t>
    </dgm:pt>
    <dgm:pt modelId="{81A15489-9E72-4A06-93C6-F3F30FCED8F4}" type="sibTrans" cxnId="{D9F55E11-CFF4-48CF-8344-A68CA22ACC21}">
      <dgm:prSet/>
      <dgm:spPr/>
      <dgm:t>
        <a:bodyPr/>
        <a:lstStyle/>
        <a:p>
          <a:endParaRPr lang="en-US"/>
        </a:p>
      </dgm:t>
    </dgm:pt>
    <dgm:pt modelId="{60A2F618-AF9F-4B25-93D8-AAD9ADA09585}">
      <dgm:prSet phldrT="[Texto]" custT="1"/>
      <dgm:spPr>
        <a:solidFill>
          <a:srgbClr val="DFA5D4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050" b="1" dirty="0" smtClean="0">
              <a:solidFill>
                <a:schemeClr val="tx1"/>
              </a:solidFill>
            </a:rPr>
            <a:t>1 variable</a:t>
          </a:r>
          <a:endParaRPr lang="en-US" sz="1050" b="1" dirty="0">
            <a:solidFill>
              <a:schemeClr val="tx1"/>
            </a:solidFill>
          </a:endParaRPr>
        </a:p>
      </dgm:t>
    </dgm:pt>
    <dgm:pt modelId="{7C7B2253-87C8-46DF-A82F-98F0FDF5E426}" type="parTrans" cxnId="{B0B338E2-E447-4CF6-9B78-2BB0EAE4A295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D010565-10D6-4FAD-8163-A89E70B4414F}" type="sibTrans" cxnId="{B0B338E2-E447-4CF6-9B78-2BB0EAE4A295}">
      <dgm:prSet/>
      <dgm:spPr/>
      <dgm:t>
        <a:bodyPr/>
        <a:lstStyle/>
        <a:p>
          <a:endParaRPr lang="en-US"/>
        </a:p>
      </dgm:t>
    </dgm:pt>
    <dgm:pt modelId="{C710D8EE-0C2D-4B0C-8657-D096A825A28C}">
      <dgm:prSet phldrT="[Texto]" custT="1"/>
      <dgm:spPr>
        <a:solidFill>
          <a:srgbClr val="DFA5D4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050" b="1" dirty="0" smtClean="0">
              <a:solidFill>
                <a:schemeClr val="tx1"/>
              </a:solidFill>
            </a:rPr>
            <a:t>1 </a:t>
          </a:r>
          <a:r>
            <a:rPr lang="en-US" sz="1050" b="1" dirty="0" err="1" smtClean="0">
              <a:solidFill>
                <a:schemeClr val="tx1"/>
              </a:solidFill>
            </a:rPr>
            <a:t>població</a:t>
          </a:r>
          <a:endParaRPr lang="en-US" sz="1050" b="1" dirty="0">
            <a:solidFill>
              <a:schemeClr val="tx1"/>
            </a:solidFill>
          </a:endParaRPr>
        </a:p>
      </dgm:t>
    </dgm:pt>
    <dgm:pt modelId="{0358356F-AB16-41AB-B3D8-4112F5D8A2A8}" type="parTrans" cxnId="{0AF56F82-7EF8-4767-B0FF-28AC502B3C2C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29483537-38F9-4044-8DB4-481CBF276C3D}" type="sibTrans" cxnId="{0AF56F82-7EF8-4767-B0FF-28AC502B3C2C}">
      <dgm:prSet/>
      <dgm:spPr/>
      <dgm:t>
        <a:bodyPr/>
        <a:lstStyle/>
        <a:p>
          <a:endParaRPr lang="en-US"/>
        </a:p>
      </dgm:t>
    </dgm:pt>
    <dgm:pt modelId="{15EEAC2D-B8D0-4DC0-959C-432BFBDFAD67}">
      <dgm:prSet phldrT="[Texto]" custT="1"/>
      <dgm:spPr>
        <a:solidFill>
          <a:srgbClr val="990099"/>
        </a:solidFill>
      </dgm:spPr>
      <dgm:t>
        <a:bodyPr/>
        <a:lstStyle/>
        <a:p>
          <a:r>
            <a:rPr lang="en-US" sz="1400" b="1" dirty="0" smtClean="0">
              <a:solidFill>
                <a:schemeClr val="accent3"/>
              </a:solidFill>
            </a:rPr>
            <a:t>Contrast dues </a:t>
          </a:r>
          <a:r>
            <a:rPr lang="en-US" sz="1400" b="1" dirty="0" err="1" smtClean="0">
              <a:solidFill>
                <a:schemeClr val="accent3"/>
              </a:solidFill>
            </a:rPr>
            <a:t>proporcions</a:t>
          </a:r>
          <a:endParaRPr lang="en-US" sz="1400" b="1" dirty="0">
            <a:solidFill>
              <a:schemeClr val="accent3"/>
            </a:solidFill>
          </a:endParaRPr>
        </a:p>
      </dgm:t>
    </dgm:pt>
    <dgm:pt modelId="{07D3B6F1-65A0-46BD-99CF-ADF66A0CEDF0}" type="parTrans" cxnId="{03BC484C-6C1B-483C-AF14-CA0D88646B41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112A6FD-3394-43EB-90E9-47B99FB7451B}" type="sibTrans" cxnId="{03BC484C-6C1B-483C-AF14-CA0D88646B41}">
      <dgm:prSet/>
      <dgm:spPr/>
      <dgm:t>
        <a:bodyPr/>
        <a:lstStyle/>
        <a:p>
          <a:endParaRPr lang="en-US"/>
        </a:p>
      </dgm:t>
    </dgm:pt>
    <dgm:pt modelId="{EFA4F6A6-C20F-49E6-92AA-3C07F9911218}">
      <dgm:prSet phldrT="[Texto]" custT="1"/>
      <dgm:spPr>
        <a:solidFill>
          <a:srgbClr val="DFA5D4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050" b="1" dirty="0" smtClean="0">
              <a:solidFill>
                <a:schemeClr val="tx1"/>
              </a:solidFill>
            </a:rPr>
            <a:t>2 Variables</a:t>
          </a:r>
          <a:endParaRPr lang="en-US" sz="1050" b="1" dirty="0">
            <a:solidFill>
              <a:schemeClr val="tx1"/>
            </a:solidFill>
          </a:endParaRPr>
        </a:p>
      </dgm:t>
    </dgm:pt>
    <dgm:pt modelId="{28486DEB-C349-41EB-B22D-C27F55726B7D}" type="parTrans" cxnId="{02A3B98A-D980-4B98-8C1D-DF6C1AAA8A68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121E17B5-A461-4E75-B26A-131757F3C5F3}" type="sibTrans" cxnId="{02A3B98A-D980-4B98-8C1D-DF6C1AAA8A68}">
      <dgm:prSet/>
      <dgm:spPr/>
      <dgm:t>
        <a:bodyPr/>
        <a:lstStyle/>
        <a:p>
          <a:endParaRPr lang="en-US"/>
        </a:p>
      </dgm:t>
    </dgm:pt>
    <dgm:pt modelId="{B3D5053E-2757-4F06-B6B2-D5248457597B}">
      <dgm:prSet phldrT="[Texto]" custT="1"/>
      <dgm:spPr>
        <a:solidFill>
          <a:srgbClr val="DFA5D4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050" b="1" dirty="0" smtClean="0">
              <a:solidFill>
                <a:schemeClr val="tx1"/>
              </a:solidFill>
            </a:rPr>
            <a:t>Dependents</a:t>
          </a:r>
          <a:endParaRPr lang="en-US" sz="1050" b="1" dirty="0">
            <a:solidFill>
              <a:schemeClr val="tx1"/>
            </a:solidFill>
          </a:endParaRPr>
        </a:p>
      </dgm:t>
    </dgm:pt>
    <dgm:pt modelId="{6D38DD1F-AB09-44A1-B8F4-5292CE4964E9}" type="parTrans" cxnId="{6A68B707-2B7C-477A-ABA4-D2F0B3DA3448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2832D04D-E1EF-4697-AC5B-E72BD43B0F23}" type="sibTrans" cxnId="{6A68B707-2B7C-477A-ABA4-D2F0B3DA3448}">
      <dgm:prSet/>
      <dgm:spPr/>
      <dgm:t>
        <a:bodyPr/>
        <a:lstStyle/>
        <a:p>
          <a:endParaRPr lang="en-US"/>
        </a:p>
      </dgm:t>
    </dgm:pt>
    <dgm:pt modelId="{6D4C863E-0ACD-491F-B4CA-5292AE9F7F5E}">
      <dgm:prSet phldrT="[Texto]" custT="1"/>
      <dgm:spPr>
        <a:solidFill>
          <a:srgbClr val="DFA5D4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050" b="1" dirty="0" smtClean="0">
              <a:solidFill>
                <a:schemeClr val="tx1"/>
              </a:solidFill>
            </a:rPr>
            <a:t>2 </a:t>
          </a:r>
          <a:r>
            <a:rPr lang="en-US" sz="1050" b="1" dirty="0" err="1" smtClean="0">
              <a:solidFill>
                <a:schemeClr val="tx1"/>
              </a:solidFill>
            </a:rPr>
            <a:t>poblacions</a:t>
          </a:r>
          <a:endParaRPr lang="en-US" sz="1050" b="1" dirty="0">
            <a:solidFill>
              <a:schemeClr val="tx1"/>
            </a:solidFill>
          </a:endParaRPr>
        </a:p>
      </dgm:t>
    </dgm:pt>
    <dgm:pt modelId="{63937A32-954F-4A33-9053-83DBE9C2687C}" type="parTrans" cxnId="{91E58CC4-5AD1-4FBE-B096-FF637DBD8EB9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A7B3F6F9-DB73-4DF4-9B7F-8B994FCAAE91}" type="sibTrans" cxnId="{91E58CC4-5AD1-4FBE-B096-FF637DBD8EB9}">
      <dgm:prSet/>
      <dgm:spPr/>
      <dgm:t>
        <a:bodyPr/>
        <a:lstStyle/>
        <a:p>
          <a:endParaRPr lang="en-US"/>
        </a:p>
      </dgm:t>
    </dgm:pt>
    <dgm:pt modelId="{04A1B168-7BF1-48EF-8800-F018F06BC44E}">
      <dgm:prSet phldrT="[Texto]" custT="1"/>
      <dgm:spPr>
        <a:solidFill>
          <a:srgbClr val="990099"/>
        </a:solidFill>
      </dgm:spPr>
      <dgm:t>
        <a:bodyPr/>
        <a:lstStyle/>
        <a:p>
          <a:r>
            <a:rPr lang="en-US" sz="1400" b="1" dirty="0" smtClean="0">
              <a:solidFill>
                <a:schemeClr val="accent3"/>
              </a:solidFill>
            </a:rPr>
            <a:t>Contrast 1 </a:t>
          </a:r>
          <a:r>
            <a:rPr lang="en-US" sz="1400" b="1" dirty="0" err="1" smtClean="0">
              <a:solidFill>
                <a:schemeClr val="accent3"/>
              </a:solidFill>
            </a:rPr>
            <a:t>proporció</a:t>
          </a:r>
          <a:endParaRPr lang="en-US" sz="1400" b="1" dirty="0">
            <a:solidFill>
              <a:schemeClr val="accent3"/>
            </a:solidFill>
          </a:endParaRPr>
        </a:p>
      </dgm:t>
    </dgm:pt>
    <dgm:pt modelId="{D88FE300-6E4D-4148-BF00-CB73AB54C686}" type="parTrans" cxnId="{72116F6F-8378-41B1-80EC-D235AAE2D257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BB08CBCF-A405-46EF-9067-438984B7837A}" type="sibTrans" cxnId="{72116F6F-8378-41B1-80EC-D235AAE2D257}">
      <dgm:prSet/>
      <dgm:spPr/>
      <dgm:t>
        <a:bodyPr/>
        <a:lstStyle/>
        <a:p>
          <a:endParaRPr lang="en-US"/>
        </a:p>
      </dgm:t>
    </dgm:pt>
    <dgm:pt modelId="{DB266EDD-D77F-4062-B7EB-410DFFDCFB52}">
      <dgm:prSet phldrT="[Texto]" custT="1"/>
      <dgm:spPr>
        <a:solidFill>
          <a:srgbClr val="DFA5D4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050" b="1" dirty="0" smtClean="0">
              <a:solidFill>
                <a:schemeClr val="tx1"/>
              </a:solidFill>
            </a:rPr>
            <a:t>Independents</a:t>
          </a:r>
          <a:endParaRPr lang="en-US" sz="1050" b="1" dirty="0">
            <a:solidFill>
              <a:schemeClr val="tx1"/>
            </a:solidFill>
          </a:endParaRPr>
        </a:p>
      </dgm:t>
    </dgm:pt>
    <dgm:pt modelId="{14B64F07-5B53-41E7-B25F-5DDC847AEA2E}" type="parTrans" cxnId="{70259E67-D324-422C-A0B9-F045AE2CD49A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1B48C47A-E20F-45AF-99D9-C29C09250414}" type="sibTrans" cxnId="{70259E67-D324-422C-A0B9-F045AE2CD49A}">
      <dgm:prSet/>
      <dgm:spPr/>
      <dgm:t>
        <a:bodyPr/>
        <a:lstStyle/>
        <a:p>
          <a:endParaRPr lang="en-US"/>
        </a:p>
      </dgm:t>
    </dgm:pt>
    <dgm:pt modelId="{D29FCA13-C3FE-4EEA-BF82-FB55389C784E}">
      <dgm:prSet phldrT="[Texto]" custT="1"/>
      <dgm:spPr>
        <a:solidFill>
          <a:srgbClr val="DFA5D4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050" b="1" dirty="0" smtClean="0">
              <a:solidFill>
                <a:schemeClr val="tx1"/>
              </a:solidFill>
            </a:rPr>
            <a:t>n&gt;5</a:t>
          </a:r>
          <a:endParaRPr lang="en-US" sz="1050" b="1" dirty="0">
            <a:solidFill>
              <a:schemeClr val="tx1"/>
            </a:solidFill>
          </a:endParaRPr>
        </a:p>
      </dgm:t>
    </dgm:pt>
    <dgm:pt modelId="{B2CD0449-00E2-439C-A1DB-29B30EF1CA59}" type="parTrans" cxnId="{F1739748-7793-427B-81F6-E05A3188AAED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D48A7FD-223D-4BC4-9914-58594B3D22CF}" type="sibTrans" cxnId="{F1739748-7793-427B-81F6-E05A3188AAED}">
      <dgm:prSet/>
      <dgm:spPr/>
      <dgm:t>
        <a:bodyPr/>
        <a:lstStyle/>
        <a:p>
          <a:endParaRPr lang="en-US"/>
        </a:p>
      </dgm:t>
    </dgm:pt>
    <dgm:pt modelId="{356FE653-5A76-4C8A-A650-0FE89D4ED7D0}">
      <dgm:prSet phldrT="[Texto]" custT="1"/>
      <dgm:spPr>
        <a:solidFill>
          <a:srgbClr val="990099"/>
        </a:solidFill>
      </dgm:spPr>
      <dgm:t>
        <a:bodyPr/>
        <a:lstStyle/>
        <a:p>
          <a:r>
            <a:rPr lang="en-US" sz="1600" b="1" dirty="0" smtClean="0">
              <a:solidFill>
                <a:schemeClr val="accent3"/>
              </a:solidFill>
            </a:rPr>
            <a:t>Test </a:t>
          </a:r>
          <a:r>
            <a:rPr lang="en-US" sz="1600" b="1" dirty="0" err="1" smtClean="0">
              <a:solidFill>
                <a:schemeClr val="accent3"/>
              </a:solidFill>
            </a:rPr>
            <a:t>khi-quadrat</a:t>
          </a:r>
          <a:endParaRPr lang="en-US" sz="1600" b="1" dirty="0">
            <a:solidFill>
              <a:schemeClr val="accent3"/>
            </a:solidFill>
          </a:endParaRPr>
        </a:p>
      </dgm:t>
    </dgm:pt>
    <dgm:pt modelId="{AC8E81AE-21D0-4ABD-91F1-26733C4CD566}" type="parTrans" cxnId="{0983A8BB-212D-4227-BE3C-2A03777EE931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1DA847C-2DF9-434D-881F-98E511A129AD}" type="sibTrans" cxnId="{0983A8BB-212D-4227-BE3C-2A03777EE931}">
      <dgm:prSet/>
      <dgm:spPr/>
      <dgm:t>
        <a:bodyPr/>
        <a:lstStyle/>
        <a:p>
          <a:endParaRPr lang="en-US"/>
        </a:p>
      </dgm:t>
    </dgm:pt>
    <dgm:pt modelId="{797F9567-1E82-4765-83DB-B68381833F46}">
      <dgm:prSet phldrT="[Texto]" custT="1"/>
      <dgm:spPr>
        <a:solidFill>
          <a:srgbClr val="DFA5D4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050" b="1" dirty="0" smtClean="0">
              <a:solidFill>
                <a:schemeClr val="tx1"/>
              </a:solidFill>
            </a:rPr>
            <a:t>n&lt;5</a:t>
          </a:r>
          <a:endParaRPr lang="en-US" sz="1050" b="1" dirty="0">
            <a:solidFill>
              <a:schemeClr val="tx1"/>
            </a:solidFill>
          </a:endParaRPr>
        </a:p>
      </dgm:t>
    </dgm:pt>
    <dgm:pt modelId="{10DBF2FA-BFE7-4486-92D9-7CC6B863E3D7}" type="parTrans" cxnId="{28CBDF12-04FA-4E99-8770-CD9B972A6BE9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813B132B-2A8F-4128-873F-E5C7B30EE97C}" type="sibTrans" cxnId="{28CBDF12-04FA-4E99-8770-CD9B972A6BE9}">
      <dgm:prSet/>
      <dgm:spPr/>
      <dgm:t>
        <a:bodyPr/>
        <a:lstStyle/>
        <a:p>
          <a:endParaRPr lang="en-US"/>
        </a:p>
      </dgm:t>
    </dgm:pt>
    <dgm:pt modelId="{C28441F2-1B85-40A1-B870-5C65F1A7F38C}">
      <dgm:prSet phldrT="[Texto]" custT="1"/>
      <dgm:spPr>
        <a:solidFill>
          <a:srgbClr val="990099"/>
        </a:solidFill>
      </dgm:spPr>
      <dgm:t>
        <a:bodyPr/>
        <a:lstStyle/>
        <a:p>
          <a:r>
            <a:rPr lang="en-US" sz="1600" b="1" dirty="0" smtClean="0">
              <a:solidFill>
                <a:schemeClr val="accent3"/>
              </a:solidFill>
            </a:rPr>
            <a:t>Test de Fisher</a:t>
          </a:r>
          <a:endParaRPr lang="en-US" sz="1600" b="1" dirty="0">
            <a:solidFill>
              <a:schemeClr val="accent3"/>
            </a:solidFill>
          </a:endParaRPr>
        </a:p>
      </dgm:t>
    </dgm:pt>
    <dgm:pt modelId="{7F82551C-E2D1-4E73-A61A-AF38290C3153}" type="parTrans" cxnId="{D3B21235-FC70-4F50-8411-DEFDC3957EE7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406B9C49-A138-48BC-9DBC-66726257FDAC}" type="sibTrans" cxnId="{D3B21235-FC70-4F50-8411-DEFDC3957EE7}">
      <dgm:prSet/>
      <dgm:spPr/>
      <dgm:t>
        <a:bodyPr/>
        <a:lstStyle/>
        <a:p>
          <a:endParaRPr lang="en-US"/>
        </a:p>
      </dgm:t>
    </dgm:pt>
    <dgm:pt modelId="{2DAF4345-2653-4F77-976D-05FECA5D07AC}">
      <dgm:prSet phldrT="[Texto]" custT="1"/>
      <dgm:spPr>
        <a:solidFill>
          <a:srgbClr val="DFA5D4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050" b="1" dirty="0" smtClean="0">
              <a:solidFill>
                <a:schemeClr val="tx1"/>
              </a:solidFill>
            </a:rPr>
            <a:t>2 </a:t>
          </a:r>
          <a:r>
            <a:rPr lang="en-US" sz="1050" b="1" dirty="0" err="1" smtClean="0">
              <a:solidFill>
                <a:schemeClr val="tx1"/>
              </a:solidFill>
            </a:rPr>
            <a:t>Grups</a:t>
          </a:r>
          <a:endParaRPr lang="en-US" sz="1050" b="1" dirty="0">
            <a:solidFill>
              <a:schemeClr val="tx1"/>
            </a:solidFill>
          </a:endParaRPr>
        </a:p>
      </dgm:t>
    </dgm:pt>
    <dgm:pt modelId="{33F71615-B051-422B-A67C-1DB2C9EAE478}" type="parTrans" cxnId="{583FE889-6D08-4325-987E-7578A5BA3EAC}">
      <dgm:prSet/>
      <dgm:spPr>
        <a:ln>
          <a:solidFill>
            <a:schemeClr val="tx1"/>
          </a:solidFill>
        </a:ln>
      </dgm:spPr>
      <dgm:t>
        <a:bodyPr/>
        <a:lstStyle/>
        <a:p>
          <a:endParaRPr lang="es-ES"/>
        </a:p>
      </dgm:t>
    </dgm:pt>
    <dgm:pt modelId="{FB2A5627-AADD-4B3E-9823-F3ABD30656B0}" type="sibTrans" cxnId="{583FE889-6D08-4325-987E-7578A5BA3EAC}">
      <dgm:prSet/>
      <dgm:spPr/>
      <dgm:t>
        <a:bodyPr/>
        <a:lstStyle/>
        <a:p>
          <a:endParaRPr lang="es-ES"/>
        </a:p>
      </dgm:t>
    </dgm:pt>
    <dgm:pt modelId="{F32EDC50-9C81-4868-91A1-F0B776A50D9E}">
      <dgm:prSet phldrT="[Texto]" custT="1"/>
      <dgm:spPr>
        <a:solidFill>
          <a:srgbClr val="DFA5D4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050" b="1" dirty="0" smtClean="0">
              <a:solidFill>
                <a:schemeClr val="tx1"/>
              </a:solidFill>
            </a:rPr>
            <a:t>+2 </a:t>
          </a:r>
          <a:r>
            <a:rPr lang="en-US" sz="1050" b="1" dirty="0" err="1" smtClean="0">
              <a:solidFill>
                <a:schemeClr val="tx1"/>
              </a:solidFill>
            </a:rPr>
            <a:t>grups</a:t>
          </a:r>
          <a:endParaRPr lang="en-US" sz="1050" b="1" dirty="0">
            <a:solidFill>
              <a:schemeClr val="tx1"/>
            </a:solidFill>
          </a:endParaRPr>
        </a:p>
      </dgm:t>
    </dgm:pt>
    <dgm:pt modelId="{5A30986E-99E8-46B1-B526-040EBB7C8A85}" type="parTrans" cxnId="{94DDF900-5623-46A0-AC56-53400D541E77}">
      <dgm:prSet/>
      <dgm:spPr>
        <a:ln>
          <a:solidFill>
            <a:schemeClr val="tx1"/>
          </a:solidFill>
        </a:ln>
      </dgm:spPr>
      <dgm:t>
        <a:bodyPr/>
        <a:lstStyle/>
        <a:p>
          <a:endParaRPr lang="es-ES"/>
        </a:p>
      </dgm:t>
    </dgm:pt>
    <dgm:pt modelId="{7E358B04-4440-45AC-A698-3BE0E3C6D425}" type="sibTrans" cxnId="{94DDF900-5623-46A0-AC56-53400D541E77}">
      <dgm:prSet/>
      <dgm:spPr/>
      <dgm:t>
        <a:bodyPr/>
        <a:lstStyle/>
        <a:p>
          <a:endParaRPr lang="es-ES"/>
        </a:p>
      </dgm:t>
    </dgm:pt>
    <dgm:pt modelId="{66D84495-57B4-40E0-8881-AFF22A41BC89}">
      <dgm:prSet phldrT="[Texto]" custT="1"/>
      <dgm:spPr>
        <a:solidFill>
          <a:srgbClr val="990099"/>
        </a:solidFill>
      </dgm:spPr>
      <dgm:t>
        <a:bodyPr/>
        <a:lstStyle/>
        <a:p>
          <a:r>
            <a:rPr lang="en-US" sz="1600" b="1" dirty="0" smtClean="0">
              <a:solidFill>
                <a:schemeClr val="accent3"/>
              </a:solidFill>
            </a:rPr>
            <a:t>Test </a:t>
          </a:r>
          <a:r>
            <a:rPr lang="en-US" sz="1600" b="1" dirty="0" err="1" smtClean="0">
              <a:solidFill>
                <a:schemeClr val="accent3"/>
              </a:solidFill>
            </a:rPr>
            <a:t>Mcnemar</a:t>
          </a:r>
          <a:endParaRPr lang="en-US" sz="1600" b="1" dirty="0">
            <a:solidFill>
              <a:schemeClr val="accent3"/>
            </a:solidFill>
          </a:endParaRPr>
        </a:p>
      </dgm:t>
    </dgm:pt>
    <dgm:pt modelId="{2DDFCB75-393F-40F9-B380-61752F32F7E0}" type="parTrans" cxnId="{A01EADEC-5C45-4E5F-A66C-183EB94D995A}">
      <dgm:prSet/>
      <dgm:spPr>
        <a:ln>
          <a:solidFill>
            <a:schemeClr val="tx1"/>
          </a:solidFill>
        </a:ln>
      </dgm:spPr>
      <dgm:t>
        <a:bodyPr/>
        <a:lstStyle/>
        <a:p>
          <a:endParaRPr lang="es-ES"/>
        </a:p>
      </dgm:t>
    </dgm:pt>
    <dgm:pt modelId="{B68E2691-2B5F-4C00-9A7B-BB2BFF5391ED}" type="sibTrans" cxnId="{A01EADEC-5C45-4E5F-A66C-183EB94D995A}">
      <dgm:prSet/>
      <dgm:spPr/>
      <dgm:t>
        <a:bodyPr/>
        <a:lstStyle/>
        <a:p>
          <a:endParaRPr lang="es-ES"/>
        </a:p>
      </dgm:t>
    </dgm:pt>
    <dgm:pt modelId="{73D6C96F-BB31-4F9B-9AC9-AC64DAC5F0E1}">
      <dgm:prSet phldrT="[Texto]" custT="1"/>
      <dgm:spPr>
        <a:solidFill>
          <a:srgbClr val="990099"/>
        </a:solidFill>
      </dgm:spPr>
      <dgm:t>
        <a:bodyPr/>
        <a:lstStyle/>
        <a:p>
          <a:r>
            <a:rPr lang="en-US" sz="1600" b="1" dirty="0" smtClean="0">
              <a:solidFill>
                <a:schemeClr val="accent3"/>
              </a:solidFill>
            </a:rPr>
            <a:t>Test de </a:t>
          </a:r>
          <a:r>
            <a:rPr lang="en-US" sz="1600" b="1" dirty="0" err="1" smtClean="0">
              <a:solidFill>
                <a:schemeClr val="accent3"/>
              </a:solidFill>
            </a:rPr>
            <a:t>cochran</a:t>
          </a:r>
          <a:endParaRPr lang="en-US" sz="1600" b="1" dirty="0">
            <a:solidFill>
              <a:schemeClr val="accent3"/>
            </a:solidFill>
          </a:endParaRPr>
        </a:p>
      </dgm:t>
    </dgm:pt>
    <dgm:pt modelId="{1AE0C3A9-55F3-4473-8E6A-B27C1DF3B24D}" type="parTrans" cxnId="{69EA760C-1DEB-4132-B895-216942869CB7}">
      <dgm:prSet/>
      <dgm:spPr>
        <a:ln>
          <a:solidFill>
            <a:schemeClr val="tx1"/>
          </a:solidFill>
        </a:ln>
      </dgm:spPr>
      <dgm:t>
        <a:bodyPr/>
        <a:lstStyle/>
        <a:p>
          <a:endParaRPr lang="es-ES"/>
        </a:p>
      </dgm:t>
    </dgm:pt>
    <dgm:pt modelId="{1E6861B7-1A76-4D7A-8656-6766223E0BB4}" type="sibTrans" cxnId="{69EA760C-1DEB-4132-B895-216942869CB7}">
      <dgm:prSet/>
      <dgm:spPr/>
      <dgm:t>
        <a:bodyPr/>
        <a:lstStyle/>
        <a:p>
          <a:endParaRPr lang="es-ES"/>
        </a:p>
      </dgm:t>
    </dgm:pt>
    <dgm:pt modelId="{E7330079-172B-4289-98D1-947935259117}" type="pres">
      <dgm:prSet presAssocID="{553641F0-AFD0-4D52-B46E-16CC9CF189E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7C4AEA97-E5B6-4609-B95A-C71BCE41D541}" type="pres">
      <dgm:prSet presAssocID="{553641F0-AFD0-4D52-B46E-16CC9CF189ED}" presName="hierFlow" presStyleCnt="0"/>
      <dgm:spPr/>
    </dgm:pt>
    <dgm:pt modelId="{B61A12C9-A898-4A4D-AD23-5A9D7B4286DB}" type="pres">
      <dgm:prSet presAssocID="{553641F0-AFD0-4D52-B46E-16CC9CF189E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FD6B4C5-BAC8-44AE-880F-1D94215060A4}" type="pres">
      <dgm:prSet presAssocID="{26824694-EAB7-4489-9F91-C32F70CA0E50}" presName="Name14" presStyleCnt="0"/>
      <dgm:spPr/>
    </dgm:pt>
    <dgm:pt modelId="{CB7A7C35-6A18-4DCA-8F41-11A53B2B9BE0}" type="pres">
      <dgm:prSet presAssocID="{26824694-EAB7-4489-9F91-C32F70CA0E50}" presName="level1Shape" presStyleLbl="node0" presStyleIdx="0" presStyleCnt="1" custScaleX="35457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37365B4-6FB2-4C52-8578-C75BF558D040}" type="pres">
      <dgm:prSet presAssocID="{26824694-EAB7-4489-9F91-C32F70CA0E50}" presName="hierChild2" presStyleCnt="0"/>
      <dgm:spPr/>
    </dgm:pt>
    <dgm:pt modelId="{CE504CBC-9CFE-47BA-85CD-A5FB6A11CCF3}" type="pres">
      <dgm:prSet presAssocID="{7C7B2253-87C8-46DF-A82F-98F0FDF5E426}" presName="Name19" presStyleLbl="parChTrans1D2" presStyleIdx="0" presStyleCnt="2"/>
      <dgm:spPr/>
      <dgm:t>
        <a:bodyPr/>
        <a:lstStyle/>
        <a:p>
          <a:endParaRPr lang="es-ES"/>
        </a:p>
      </dgm:t>
    </dgm:pt>
    <dgm:pt modelId="{BE0847F8-5849-4EAE-8CA2-F2EC592F0D1C}" type="pres">
      <dgm:prSet presAssocID="{60A2F618-AF9F-4B25-93D8-AAD9ADA09585}" presName="Name21" presStyleCnt="0"/>
      <dgm:spPr/>
    </dgm:pt>
    <dgm:pt modelId="{07C64BEE-F4F5-4904-ADB9-0B5572D1C213}" type="pres">
      <dgm:prSet presAssocID="{60A2F618-AF9F-4B25-93D8-AAD9ADA09585}" presName="level2Shape" presStyleLbl="node2" presStyleIdx="0" presStyleCnt="2"/>
      <dgm:spPr/>
      <dgm:t>
        <a:bodyPr/>
        <a:lstStyle/>
        <a:p>
          <a:endParaRPr lang="es-ES"/>
        </a:p>
      </dgm:t>
    </dgm:pt>
    <dgm:pt modelId="{626B6E26-2F7C-4971-BC04-000245B7F403}" type="pres">
      <dgm:prSet presAssocID="{60A2F618-AF9F-4B25-93D8-AAD9ADA09585}" presName="hierChild3" presStyleCnt="0"/>
      <dgm:spPr/>
    </dgm:pt>
    <dgm:pt modelId="{E4E9143A-3EB8-4DA7-A58B-B6B59A01F2F1}" type="pres">
      <dgm:prSet presAssocID="{0358356F-AB16-41AB-B3D8-4112F5D8A2A8}" presName="Name19" presStyleLbl="parChTrans1D3" presStyleIdx="0" presStyleCnt="4"/>
      <dgm:spPr/>
      <dgm:t>
        <a:bodyPr/>
        <a:lstStyle/>
        <a:p>
          <a:endParaRPr lang="es-ES"/>
        </a:p>
      </dgm:t>
    </dgm:pt>
    <dgm:pt modelId="{9AC7ED59-9EE4-4D62-B6F1-6AEFF0CFAC3F}" type="pres">
      <dgm:prSet presAssocID="{C710D8EE-0C2D-4B0C-8657-D096A825A28C}" presName="Name21" presStyleCnt="0"/>
      <dgm:spPr/>
    </dgm:pt>
    <dgm:pt modelId="{193CA401-44C5-4695-A706-C0E93814A083}" type="pres">
      <dgm:prSet presAssocID="{C710D8EE-0C2D-4B0C-8657-D096A825A28C}" presName="level2Shape" presStyleLbl="node3" presStyleIdx="0" presStyleCnt="4" custScaleX="110909"/>
      <dgm:spPr/>
      <dgm:t>
        <a:bodyPr/>
        <a:lstStyle/>
        <a:p>
          <a:endParaRPr lang="es-ES"/>
        </a:p>
      </dgm:t>
    </dgm:pt>
    <dgm:pt modelId="{09EFD77E-0768-44B1-93C8-027CDDD5251D}" type="pres">
      <dgm:prSet presAssocID="{C710D8EE-0C2D-4B0C-8657-D096A825A28C}" presName="hierChild3" presStyleCnt="0"/>
      <dgm:spPr/>
    </dgm:pt>
    <dgm:pt modelId="{0C0613E3-FE1F-4851-9110-7CAB62445DBF}" type="pres">
      <dgm:prSet presAssocID="{D88FE300-6E4D-4148-BF00-CB73AB54C686}" presName="Name19" presStyleLbl="parChTrans1D4" presStyleIdx="0" presStyleCnt="10"/>
      <dgm:spPr/>
      <dgm:t>
        <a:bodyPr/>
        <a:lstStyle/>
        <a:p>
          <a:endParaRPr lang="es-ES"/>
        </a:p>
      </dgm:t>
    </dgm:pt>
    <dgm:pt modelId="{03AF5904-A747-4D4B-A880-4116803E9BC3}" type="pres">
      <dgm:prSet presAssocID="{04A1B168-7BF1-48EF-8800-F018F06BC44E}" presName="Name21" presStyleCnt="0"/>
      <dgm:spPr/>
    </dgm:pt>
    <dgm:pt modelId="{081BF3A5-A9FC-4412-8F11-494116328323}" type="pres">
      <dgm:prSet presAssocID="{04A1B168-7BF1-48EF-8800-F018F06BC44E}" presName="level2Shape" presStyleLbl="node4" presStyleIdx="0" presStyleCnt="10" custScaleX="133874" custScaleY="139475"/>
      <dgm:spPr/>
      <dgm:t>
        <a:bodyPr/>
        <a:lstStyle/>
        <a:p>
          <a:endParaRPr lang="es-ES"/>
        </a:p>
      </dgm:t>
    </dgm:pt>
    <dgm:pt modelId="{6C88561D-79E9-44EA-8A73-07839F9E1AD8}" type="pres">
      <dgm:prSet presAssocID="{04A1B168-7BF1-48EF-8800-F018F06BC44E}" presName="hierChild3" presStyleCnt="0"/>
      <dgm:spPr/>
    </dgm:pt>
    <dgm:pt modelId="{002A9466-E459-4A7F-970C-C6CB7D012E3E}" type="pres">
      <dgm:prSet presAssocID="{63937A32-954F-4A33-9053-83DBE9C2687C}" presName="Name19" presStyleLbl="parChTrans1D3" presStyleIdx="1" presStyleCnt="4"/>
      <dgm:spPr/>
      <dgm:t>
        <a:bodyPr/>
        <a:lstStyle/>
        <a:p>
          <a:endParaRPr lang="es-ES"/>
        </a:p>
      </dgm:t>
    </dgm:pt>
    <dgm:pt modelId="{488F08EA-C0A0-47EE-A011-60F9EF885F93}" type="pres">
      <dgm:prSet presAssocID="{6D4C863E-0ACD-491F-B4CA-5292AE9F7F5E}" presName="Name21" presStyleCnt="0"/>
      <dgm:spPr/>
    </dgm:pt>
    <dgm:pt modelId="{4212B965-8229-4B70-A3A2-E7072B96E37F}" type="pres">
      <dgm:prSet presAssocID="{6D4C863E-0ACD-491F-B4CA-5292AE9F7F5E}" presName="level2Shape" presStyleLbl="node3" presStyleIdx="1" presStyleCnt="4" custScaleX="115029"/>
      <dgm:spPr/>
      <dgm:t>
        <a:bodyPr/>
        <a:lstStyle/>
        <a:p>
          <a:endParaRPr lang="es-ES"/>
        </a:p>
      </dgm:t>
    </dgm:pt>
    <dgm:pt modelId="{85FDBFC1-9F0C-4962-B11C-E90D929399A3}" type="pres">
      <dgm:prSet presAssocID="{6D4C863E-0ACD-491F-B4CA-5292AE9F7F5E}" presName="hierChild3" presStyleCnt="0"/>
      <dgm:spPr/>
    </dgm:pt>
    <dgm:pt modelId="{975495ED-E55A-44D9-9E27-FB93B1904C11}" type="pres">
      <dgm:prSet presAssocID="{07D3B6F1-65A0-46BD-99CF-ADF66A0CEDF0}" presName="Name19" presStyleLbl="parChTrans1D4" presStyleIdx="1" presStyleCnt="10"/>
      <dgm:spPr/>
      <dgm:t>
        <a:bodyPr/>
        <a:lstStyle/>
        <a:p>
          <a:endParaRPr lang="es-ES"/>
        </a:p>
      </dgm:t>
    </dgm:pt>
    <dgm:pt modelId="{A85A9D6B-660A-4C1C-BA1B-C5CD9F4DA157}" type="pres">
      <dgm:prSet presAssocID="{15EEAC2D-B8D0-4DC0-959C-432BFBDFAD67}" presName="Name21" presStyleCnt="0"/>
      <dgm:spPr/>
    </dgm:pt>
    <dgm:pt modelId="{9716F60E-3301-4BC4-8F1A-0C1E9F5FAEDC}" type="pres">
      <dgm:prSet presAssocID="{15EEAC2D-B8D0-4DC0-959C-432BFBDFAD67}" presName="level2Shape" presStyleLbl="node4" presStyleIdx="1" presStyleCnt="10" custScaleX="142107" custScaleY="139476"/>
      <dgm:spPr/>
      <dgm:t>
        <a:bodyPr/>
        <a:lstStyle/>
        <a:p>
          <a:endParaRPr lang="es-ES"/>
        </a:p>
      </dgm:t>
    </dgm:pt>
    <dgm:pt modelId="{53F6E0A4-7B51-409F-BB85-A06C76E3496F}" type="pres">
      <dgm:prSet presAssocID="{15EEAC2D-B8D0-4DC0-959C-432BFBDFAD67}" presName="hierChild3" presStyleCnt="0"/>
      <dgm:spPr/>
    </dgm:pt>
    <dgm:pt modelId="{E92EB39C-16BD-491F-B1E1-4A6ABE0E0EAA}" type="pres">
      <dgm:prSet presAssocID="{28486DEB-C349-41EB-B22D-C27F55726B7D}" presName="Name19" presStyleLbl="parChTrans1D2" presStyleIdx="1" presStyleCnt="2"/>
      <dgm:spPr/>
      <dgm:t>
        <a:bodyPr/>
        <a:lstStyle/>
        <a:p>
          <a:endParaRPr lang="es-ES"/>
        </a:p>
      </dgm:t>
    </dgm:pt>
    <dgm:pt modelId="{999DAB10-C160-4792-BA92-B407B8BBA804}" type="pres">
      <dgm:prSet presAssocID="{EFA4F6A6-C20F-49E6-92AA-3C07F9911218}" presName="Name21" presStyleCnt="0"/>
      <dgm:spPr/>
    </dgm:pt>
    <dgm:pt modelId="{2C9F9D3D-663C-494E-9362-393ED42141A1}" type="pres">
      <dgm:prSet presAssocID="{EFA4F6A6-C20F-49E6-92AA-3C07F9911218}" presName="level2Shape" presStyleLbl="node2" presStyleIdx="1" presStyleCnt="2"/>
      <dgm:spPr/>
      <dgm:t>
        <a:bodyPr/>
        <a:lstStyle/>
        <a:p>
          <a:endParaRPr lang="es-ES"/>
        </a:p>
      </dgm:t>
    </dgm:pt>
    <dgm:pt modelId="{13608C50-2B01-41D3-A96B-A3F3BB0C3806}" type="pres">
      <dgm:prSet presAssocID="{EFA4F6A6-C20F-49E6-92AA-3C07F9911218}" presName="hierChild3" presStyleCnt="0"/>
      <dgm:spPr/>
    </dgm:pt>
    <dgm:pt modelId="{F00FF7AD-F060-486A-9317-9FE55520C5DB}" type="pres">
      <dgm:prSet presAssocID="{14B64F07-5B53-41E7-B25F-5DDC847AEA2E}" presName="Name19" presStyleLbl="parChTrans1D3" presStyleIdx="2" presStyleCnt="4"/>
      <dgm:spPr/>
      <dgm:t>
        <a:bodyPr/>
        <a:lstStyle/>
        <a:p>
          <a:endParaRPr lang="es-ES"/>
        </a:p>
      </dgm:t>
    </dgm:pt>
    <dgm:pt modelId="{12BE0A87-1F32-442F-871A-E536BABB883E}" type="pres">
      <dgm:prSet presAssocID="{DB266EDD-D77F-4062-B7EB-410DFFDCFB52}" presName="Name21" presStyleCnt="0"/>
      <dgm:spPr/>
    </dgm:pt>
    <dgm:pt modelId="{F9E523FF-9720-4608-B23D-443F6442EA7D}" type="pres">
      <dgm:prSet presAssocID="{DB266EDD-D77F-4062-B7EB-410DFFDCFB52}" presName="level2Shape" presStyleLbl="node3" presStyleIdx="2" presStyleCnt="4" custScaleX="120377"/>
      <dgm:spPr/>
      <dgm:t>
        <a:bodyPr/>
        <a:lstStyle/>
        <a:p>
          <a:endParaRPr lang="es-ES"/>
        </a:p>
      </dgm:t>
    </dgm:pt>
    <dgm:pt modelId="{10971DC8-D1E9-4F09-AD85-F935E17280FC}" type="pres">
      <dgm:prSet presAssocID="{DB266EDD-D77F-4062-B7EB-410DFFDCFB52}" presName="hierChild3" presStyleCnt="0"/>
      <dgm:spPr/>
    </dgm:pt>
    <dgm:pt modelId="{977434C8-7E87-4BCB-BC93-A06C581B6992}" type="pres">
      <dgm:prSet presAssocID="{B2CD0449-00E2-439C-A1DB-29B30EF1CA59}" presName="Name19" presStyleLbl="parChTrans1D4" presStyleIdx="2" presStyleCnt="10"/>
      <dgm:spPr/>
      <dgm:t>
        <a:bodyPr/>
        <a:lstStyle/>
        <a:p>
          <a:endParaRPr lang="es-ES"/>
        </a:p>
      </dgm:t>
    </dgm:pt>
    <dgm:pt modelId="{CF7B9FB7-6E7F-4EAD-8ADD-5BD07E0954F1}" type="pres">
      <dgm:prSet presAssocID="{D29FCA13-C3FE-4EEA-BF82-FB55389C784E}" presName="Name21" presStyleCnt="0"/>
      <dgm:spPr/>
    </dgm:pt>
    <dgm:pt modelId="{3351A25A-2F43-4568-B8B8-BA9A906A2473}" type="pres">
      <dgm:prSet presAssocID="{D29FCA13-C3FE-4EEA-BF82-FB55389C784E}" presName="level2Shape" presStyleLbl="node4" presStyleIdx="2" presStyleCnt="10"/>
      <dgm:spPr/>
      <dgm:t>
        <a:bodyPr/>
        <a:lstStyle/>
        <a:p>
          <a:endParaRPr lang="es-ES"/>
        </a:p>
      </dgm:t>
    </dgm:pt>
    <dgm:pt modelId="{3AEEA3BD-774F-4C31-8C77-4041D01B35D4}" type="pres">
      <dgm:prSet presAssocID="{D29FCA13-C3FE-4EEA-BF82-FB55389C784E}" presName="hierChild3" presStyleCnt="0"/>
      <dgm:spPr/>
    </dgm:pt>
    <dgm:pt modelId="{D09D73F7-7583-4A0E-99D6-D6CD096F5AAE}" type="pres">
      <dgm:prSet presAssocID="{AC8E81AE-21D0-4ABD-91F1-26733C4CD566}" presName="Name19" presStyleLbl="parChTrans1D4" presStyleIdx="3" presStyleCnt="10"/>
      <dgm:spPr/>
      <dgm:t>
        <a:bodyPr/>
        <a:lstStyle/>
        <a:p>
          <a:endParaRPr lang="es-ES"/>
        </a:p>
      </dgm:t>
    </dgm:pt>
    <dgm:pt modelId="{F29EABCD-0E06-4031-8035-BC22A293B62E}" type="pres">
      <dgm:prSet presAssocID="{356FE653-5A76-4C8A-A650-0FE89D4ED7D0}" presName="Name21" presStyleCnt="0"/>
      <dgm:spPr/>
    </dgm:pt>
    <dgm:pt modelId="{D85CC81A-FC30-4158-A07A-5F688D0F120A}" type="pres">
      <dgm:prSet presAssocID="{356FE653-5A76-4C8A-A650-0FE89D4ED7D0}" presName="level2Shape" presStyleLbl="node4" presStyleIdx="3" presStyleCnt="10" custScaleX="121243" custScaleY="125605"/>
      <dgm:spPr/>
      <dgm:t>
        <a:bodyPr/>
        <a:lstStyle/>
        <a:p>
          <a:endParaRPr lang="es-ES"/>
        </a:p>
      </dgm:t>
    </dgm:pt>
    <dgm:pt modelId="{ABFD8C20-45F3-476D-99BB-8AC7860F7DF1}" type="pres">
      <dgm:prSet presAssocID="{356FE653-5A76-4C8A-A650-0FE89D4ED7D0}" presName="hierChild3" presStyleCnt="0"/>
      <dgm:spPr/>
    </dgm:pt>
    <dgm:pt modelId="{F545B69A-FC32-482A-81B0-3FA9D70E5BE8}" type="pres">
      <dgm:prSet presAssocID="{10DBF2FA-BFE7-4486-92D9-7CC6B863E3D7}" presName="Name19" presStyleLbl="parChTrans1D4" presStyleIdx="4" presStyleCnt="10"/>
      <dgm:spPr/>
      <dgm:t>
        <a:bodyPr/>
        <a:lstStyle/>
        <a:p>
          <a:endParaRPr lang="es-ES"/>
        </a:p>
      </dgm:t>
    </dgm:pt>
    <dgm:pt modelId="{219571E6-9E8F-4110-B73F-B23D47BE1263}" type="pres">
      <dgm:prSet presAssocID="{797F9567-1E82-4765-83DB-B68381833F46}" presName="Name21" presStyleCnt="0"/>
      <dgm:spPr/>
    </dgm:pt>
    <dgm:pt modelId="{1BB29FF1-E957-4769-B23E-1A6A30784C70}" type="pres">
      <dgm:prSet presAssocID="{797F9567-1E82-4765-83DB-B68381833F46}" presName="level2Shape" presStyleLbl="node4" presStyleIdx="4" presStyleCnt="10"/>
      <dgm:spPr/>
      <dgm:t>
        <a:bodyPr/>
        <a:lstStyle/>
        <a:p>
          <a:endParaRPr lang="es-ES"/>
        </a:p>
      </dgm:t>
    </dgm:pt>
    <dgm:pt modelId="{D242BDDA-661D-454B-8229-0DF6BBD65FC7}" type="pres">
      <dgm:prSet presAssocID="{797F9567-1E82-4765-83DB-B68381833F46}" presName="hierChild3" presStyleCnt="0"/>
      <dgm:spPr/>
    </dgm:pt>
    <dgm:pt modelId="{75063005-0DFB-4876-8AD7-6AEA4CA0D86F}" type="pres">
      <dgm:prSet presAssocID="{7F82551C-E2D1-4E73-A61A-AF38290C3153}" presName="Name19" presStyleLbl="parChTrans1D4" presStyleIdx="5" presStyleCnt="10"/>
      <dgm:spPr/>
      <dgm:t>
        <a:bodyPr/>
        <a:lstStyle/>
        <a:p>
          <a:endParaRPr lang="es-ES"/>
        </a:p>
      </dgm:t>
    </dgm:pt>
    <dgm:pt modelId="{32855E52-D1CA-4017-A38F-397785FDC5FD}" type="pres">
      <dgm:prSet presAssocID="{C28441F2-1B85-40A1-B870-5C65F1A7F38C}" presName="Name21" presStyleCnt="0"/>
      <dgm:spPr/>
    </dgm:pt>
    <dgm:pt modelId="{E0F47644-4834-4D33-A9E7-8711F6AD54ED}" type="pres">
      <dgm:prSet presAssocID="{C28441F2-1B85-40A1-B870-5C65F1A7F38C}" presName="level2Shape" presStyleLbl="node4" presStyleIdx="5" presStyleCnt="10" custScaleX="119830" custScaleY="122429"/>
      <dgm:spPr/>
      <dgm:t>
        <a:bodyPr/>
        <a:lstStyle/>
        <a:p>
          <a:endParaRPr lang="es-ES"/>
        </a:p>
      </dgm:t>
    </dgm:pt>
    <dgm:pt modelId="{6E59855F-3E82-401D-8333-C0CFBC34BE86}" type="pres">
      <dgm:prSet presAssocID="{C28441F2-1B85-40A1-B870-5C65F1A7F38C}" presName="hierChild3" presStyleCnt="0"/>
      <dgm:spPr/>
    </dgm:pt>
    <dgm:pt modelId="{5883AB45-504B-465F-9319-C8ABFD539680}" type="pres">
      <dgm:prSet presAssocID="{6D38DD1F-AB09-44A1-B8F4-5292CE4964E9}" presName="Name19" presStyleLbl="parChTrans1D3" presStyleIdx="3" presStyleCnt="4"/>
      <dgm:spPr/>
      <dgm:t>
        <a:bodyPr/>
        <a:lstStyle/>
        <a:p>
          <a:endParaRPr lang="es-ES"/>
        </a:p>
      </dgm:t>
    </dgm:pt>
    <dgm:pt modelId="{151A9A7A-C8D0-4A84-8857-DB6D57B3DECB}" type="pres">
      <dgm:prSet presAssocID="{B3D5053E-2757-4F06-B6B2-D5248457597B}" presName="Name21" presStyleCnt="0"/>
      <dgm:spPr/>
    </dgm:pt>
    <dgm:pt modelId="{97E54846-BE5D-493E-8EB9-756A67CB23A8}" type="pres">
      <dgm:prSet presAssocID="{B3D5053E-2757-4F06-B6B2-D5248457597B}" presName="level2Shape" presStyleLbl="node3" presStyleIdx="3" presStyleCnt="4"/>
      <dgm:spPr/>
      <dgm:t>
        <a:bodyPr/>
        <a:lstStyle/>
        <a:p>
          <a:endParaRPr lang="es-ES"/>
        </a:p>
      </dgm:t>
    </dgm:pt>
    <dgm:pt modelId="{37DACE63-974E-43A3-89D9-0EBC87018C8C}" type="pres">
      <dgm:prSet presAssocID="{B3D5053E-2757-4F06-B6B2-D5248457597B}" presName="hierChild3" presStyleCnt="0"/>
      <dgm:spPr/>
    </dgm:pt>
    <dgm:pt modelId="{86DB6B93-4A09-4A1C-9EF5-5D59C1B74C8B}" type="pres">
      <dgm:prSet presAssocID="{33F71615-B051-422B-A67C-1DB2C9EAE478}" presName="Name19" presStyleLbl="parChTrans1D4" presStyleIdx="6" presStyleCnt="10"/>
      <dgm:spPr/>
      <dgm:t>
        <a:bodyPr/>
        <a:lstStyle/>
        <a:p>
          <a:endParaRPr lang="es-ES"/>
        </a:p>
      </dgm:t>
    </dgm:pt>
    <dgm:pt modelId="{058D27EA-12FD-46D8-9A1E-8B2E4D286C35}" type="pres">
      <dgm:prSet presAssocID="{2DAF4345-2653-4F77-976D-05FECA5D07AC}" presName="Name21" presStyleCnt="0"/>
      <dgm:spPr/>
    </dgm:pt>
    <dgm:pt modelId="{C11D5402-F00E-457B-B47F-3E1A8F8E7B1B}" type="pres">
      <dgm:prSet presAssocID="{2DAF4345-2653-4F77-976D-05FECA5D07AC}" presName="level2Shape" presStyleLbl="node4" presStyleIdx="6" presStyleCnt="10"/>
      <dgm:spPr/>
      <dgm:t>
        <a:bodyPr/>
        <a:lstStyle/>
        <a:p>
          <a:endParaRPr lang="es-ES"/>
        </a:p>
      </dgm:t>
    </dgm:pt>
    <dgm:pt modelId="{349468F4-249A-42D4-BF8B-9A1B64CDF68F}" type="pres">
      <dgm:prSet presAssocID="{2DAF4345-2653-4F77-976D-05FECA5D07AC}" presName="hierChild3" presStyleCnt="0"/>
      <dgm:spPr/>
    </dgm:pt>
    <dgm:pt modelId="{B0CAF86B-1EFB-44EC-A57E-D769DFD32859}" type="pres">
      <dgm:prSet presAssocID="{2DDFCB75-393F-40F9-B380-61752F32F7E0}" presName="Name19" presStyleLbl="parChTrans1D4" presStyleIdx="7" presStyleCnt="10"/>
      <dgm:spPr/>
      <dgm:t>
        <a:bodyPr/>
        <a:lstStyle/>
        <a:p>
          <a:endParaRPr lang="es-ES"/>
        </a:p>
      </dgm:t>
    </dgm:pt>
    <dgm:pt modelId="{D44E1928-E77D-4434-B31B-5B6942FFFC2C}" type="pres">
      <dgm:prSet presAssocID="{66D84495-57B4-40E0-8881-AFF22A41BC89}" presName="Name21" presStyleCnt="0"/>
      <dgm:spPr/>
    </dgm:pt>
    <dgm:pt modelId="{68947C7B-1832-411F-B4CB-1395644A7E71}" type="pres">
      <dgm:prSet presAssocID="{66D84495-57B4-40E0-8881-AFF22A41BC89}" presName="level2Shape" presStyleLbl="node4" presStyleIdx="7" presStyleCnt="10" custScaleX="144425" custScaleY="116182"/>
      <dgm:spPr/>
      <dgm:t>
        <a:bodyPr/>
        <a:lstStyle/>
        <a:p>
          <a:endParaRPr lang="es-ES"/>
        </a:p>
      </dgm:t>
    </dgm:pt>
    <dgm:pt modelId="{193AA663-B4E6-4AD6-89AE-9BACD663F860}" type="pres">
      <dgm:prSet presAssocID="{66D84495-57B4-40E0-8881-AFF22A41BC89}" presName="hierChild3" presStyleCnt="0"/>
      <dgm:spPr/>
    </dgm:pt>
    <dgm:pt modelId="{86E47466-55F6-4D89-A53F-0784705EFFE7}" type="pres">
      <dgm:prSet presAssocID="{5A30986E-99E8-46B1-B526-040EBB7C8A85}" presName="Name19" presStyleLbl="parChTrans1D4" presStyleIdx="8" presStyleCnt="10"/>
      <dgm:spPr/>
      <dgm:t>
        <a:bodyPr/>
        <a:lstStyle/>
        <a:p>
          <a:endParaRPr lang="es-ES"/>
        </a:p>
      </dgm:t>
    </dgm:pt>
    <dgm:pt modelId="{03490E62-096E-4BDF-B1CB-AFED5B0381DF}" type="pres">
      <dgm:prSet presAssocID="{F32EDC50-9C81-4868-91A1-F0B776A50D9E}" presName="Name21" presStyleCnt="0"/>
      <dgm:spPr/>
    </dgm:pt>
    <dgm:pt modelId="{C48F306E-027D-4873-8413-AB4F1E1FFFE3}" type="pres">
      <dgm:prSet presAssocID="{F32EDC50-9C81-4868-91A1-F0B776A50D9E}" presName="level2Shape" presStyleLbl="node4" presStyleIdx="8" presStyleCnt="10"/>
      <dgm:spPr/>
      <dgm:t>
        <a:bodyPr/>
        <a:lstStyle/>
        <a:p>
          <a:endParaRPr lang="es-ES"/>
        </a:p>
      </dgm:t>
    </dgm:pt>
    <dgm:pt modelId="{71EA71C7-AADC-4731-9081-906697A9BB80}" type="pres">
      <dgm:prSet presAssocID="{F32EDC50-9C81-4868-91A1-F0B776A50D9E}" presName="hierChild3" presStyleCnt="0"/>
      <dgm:spPr/>
    </dgm:pt>
    <dgm:pt modelId="{124344E5-20CD-4641-A0A9-594659EB6E33}" type="pres">
      <dgm:prSet presAssocID="{1AE0C3A9-55F3-4473-8E6A-B27C1DF3B24D}" presName="Name19" presStyleLbl="parChTrans1D4" presStyleIdx="9" presStyleCnt="10"/>
      <dgm:spPr/>
      <dgm:t>
        <a:bodyPr/>
        <a:lstStyle/>
        <a:p>
          <a:endParaRPr lang="es-ES"/>
        </a:p>
      </dgm:t>
    </dgm:pt>
    <dgm:pt modelId="{5D63C62C-311A-459E-A265-552FA1D4C18E}" type="pres">
      <dgm:prSet presAssocID="{73D6C96F-BB31-4F9B-9AC9-AC64DAC5F0E1}" presName="Name21" presStyleCnt="0"/>
      <dgm:spPr/>
    </dgm:pt>
    <dgm:pt modelId="{29082738-9BED-46E6-93B3-61D651EE0878}" type="pres">
      <dgm:prSet presAssocID="{73D6C96F-BB31-4F9B-9AC9-AC64DAC5F0E1}" presName="level2Shape" presStyleLbl="node4" presStyleIdx="9" presStyleCnt="10" custScaleX="144425" custScaleY="116182"/>
      <dgm:spPr/>
      <dgm:t>
        <a:bodyPr/>
        <a:lstStyle/>
        <a:p>
          <a:endParaRPr lang="es-ES"/>
        </a:p>
      </dgm:t>
    </dgm:pt>
    <dgm:pt modelId="{0E91BC96-EC81-4D4E-9A5F-4B986FC83899}" type="pres">
      <dgm:prSet presAssocID="{73D6C96F-BB31-4F9B-9AC9-AC64DAC5F0E1}" presName="hierChild3" presStyleCnt="0"/>
      <dgm:spPr/>
    </dgm:pt>
    <dgm:pt modelId="{B180F6F6-8666-46FC-9008-C60CAA5F0C0B}" type="pres">
      <dgm:prSet presAssocID="{553641F0-AFD0-4D52-B46E-16CC9CF189ED}" presName="bgShapesFlow" presStyleCnt="0"/>
      <dgm:spPr/>
    </dgm:pt>
  </dgm:ptLst>
  <dgm:cxnLst>
    <dgm:cxn modelId="{17C09919-9EBF-4F90-B93F-56B69B857BC3}" type="presOf" srcId="{EFA4F6A6-C20F-49E6-92AA-3C07F9911218}" destId="{2C9F9D3D-663C-494E-9362-393ED42141A1}" srcOrd="0" destOrd="0" presId="urn:microsoft.com/office/officeart/2005/8/layout/hierarchy6"/>
    <dgm:cxn modelId="{6A68B707-2B7C-477A-ABA4-D2F0B3DA3448}" srcId="{EFA4F6A6-C20F-49E6-92AA-3C07F9911218}" destId="{B3D5053E-2757-4F06-B6B2-D5248457597B}" srcOrd="1" destOrd="0" parTransId="{6D38DD1F-AB09-44A1-B8F4-5292CE4964E9}" sibTransId="{2832D04D-E1EF-4697-AC5B-E72BD43B0F23}"/>
    <dgm:cxn modelId="{DBED338D-811E-4A15-B8B6-D46796975D35}" type="presOf" srcId="{AC8E81AE-21D0-4ABD-91F1-26733C4CD566}" destId="{D09D73F7-7583-4A0E-99D6-D6CD096F5AAE}" srcOrd="0" destOrd="0" presId="urn:microsoft.com/office/officeart/2005/8/layout/hierarchy6"/>
    <dgm:cxn modelId="{D6D10FC5-DF4E-4BB2-B9BF-C10828F678D4}" type="presOf" srcId="{2DAF4345-2653-4F77-976D-05FECA5D07AC}" destId="{C11D5402-F00E-457B-B47F-3E1A8F8E7B1B}" srcOrd="0" destOrd="0" presId="urn:microsoft.com/office/officeart/2005/8/layout/hierarchy6"/>
    <dgm:cxn modelId="{F1739748-7793-427B-81F6-E05A3188AAED}" srcId="{DB266EDD-D77F-4062-B7EB-410DFFDCFB52}" destId="{D29FCA13-C3FE-4EEA-BF82-FB55389C784E}" srcOrd="0" destOrd="0" parTransId="{B2CD0449-00E2-439C-A1DB-29B30EF1CA59}" sibTransId="{0D48A7FD-223D-4BC4-9914-58594B3D22CF}"/>
    <dgm:cxn modelId="{3D46D23C-18EE-4106-B1B2-9DCF16FEC023}" type="presOf" srcId="{D88FE300-6E4D-4148-BF00-CB73AB54C686}" destId="{0C0613E3-FE1F-4851-9110-7CAB62445DBF}" srcOrd="0" destOrd="0" presId="urn:microsoft.com/office/officeart/2005/8/layout/hierarchy6"/>
    <dgm:cxn modelId="{0AF56F82-7EF8-4767-B0FF-28AC502B3C2C}" srcId="{60A2F618-AF9F-4B25-93D8-AAD9ADA09585}" destId="{C710D8EE-0C2D-4B0C-8657-D096A825A28C}" srcOrd="0" destOrd="0" parTransId="{0358356F-AB16-41AB-B3D8-4112F5D8A2A8}" sibTransId="{29483537-38F9-4044-8DB4-481CBF276C3D}"/>
    <dgm:cxn modelId="{03BC484C-6C1B-483C-AF14-CA0D88646B41}" srcId="{6D4C863E-0ACD-491F-B4CA-5292AE9F7F5E}" destId="{15EEAC2D-B8D0-4DC0-959C-432BFBDFAD67}" srcOrd="0" destOrd="0" parTransId="{07D3B6F1-65A0-46BD-99CF-ADF66A0CEDF0}" sibTransId="{0112A6FD-3394-43EB-90E9-47B99FB7451B}"/>
    <dgm:cxn modelId="{18C7997E-BEB9-48A1-B8CA-4A47A464F1DA}" type="presOf" srcId="{7F82551C-E2D1-4E73-A61A-AF38290C3153}" destId="{75063005-0DFB-4876-8AD7-6AEA4CA0D86F}" srcOrd="0" destOrd="0" presId="urn:microsoft.com/office/officeart/2005/8/layout/hierarchy6"/>
    <dgm:cxn modelId="{DE1EC47A-08A4-44EB-BC1E-0AE9714E679E}" type="presOf" srcId="{B2CD0449-00E2-439C-A1DB-29B30EF1CA59}" destId="{977434C8-7E87-4BCB-BC93-A06C581B6992}" srcOrd="0" destOrd="0" presId="urn:microsoft.com/office/officeart/2005/8/layout/hierarchy6"/>
    <dgm:cxn modelId="{69EA760C-1DEB-4132-B895-216942869CB7}" srcId="{F32EDC50-9C81-4868-91A1-F0B776A50D9E}" destId="{73D6C96F-BB31-4F9B-9AC9-AC64DAC5F0E1}" srcOrd="0" destOrd="0" parTransId="{1AE0C3A9-55F3-4473-8E6A-B27C1DF3B24D}" sibTransId="{1E6861B7-1A76-4D7A-8656-6766223E0BB4}"/>
    <dgm:cxn modelId="{7193A250-F52E-4FCA-8AA3-5319962CA00E}" type="presOf" srcId="{7C7B2253-87C8-46DF-A82F-98F0FDF5E426}" destId="{CE504CBC-9CFE-47BA-85CD-A5FB6A11CCF3}" srcOrd="0" destOrd="0" presId="urn:microsoft.com/office/officeart/2005/8/layout/hierarchy6"/>
    <dgm:cxn modelId="{A83F12C5-14AD-44D1-B3CC-F92BEE55BA86}" type="presOf" srcId="{797F9567-1E82-4765-83DB-B68381833F46}" destId="{1BB29FF1-E957-4769-B23E-1A6A30784C70}" srcOrd="0" destOrd="0" presId="urn:microsoft.com/office/officeart/2005/8/layout/hierarchy6"/>
    <dgm:cxn modelId="{1BB27DDE-2E00-49C2-BB12-28ACFD6329D1}" type="presOf" srcId="{0358356F-AB16-41AB-B3D8-4112F5D8A2A8}" destId="{E4E9143A-3EB8-4DA7-A58B-B6B59A01F2F1}" srcOrd="0" destOrd="0" presId="urn:microsoft.com/office/officeart/2005/8/layout/hierarchy6"/>
    <dgm:cxn modelId="{0983A8BB-212D-4227-BE3C-2A03777EE931}" srcId="{D29FCA13-C3FE-4EEA-BF82-FB55389C784E}" destId="{356FE653-5A76-4C8A-A650-0FE89D4ED7D0}" srcOrd="0" destOrd="0" parTransId="{AC8E81AE-21D0-4ABD-91F1-26733C4CD566}" sibTransId="{61DA847C-2DF9-434D-881F-98E511A129AD}"/>
    <dgm:cxn modelId="{4FB3A78F-1D26-424A-BA69-F9A17AA36FD0}" type="presOf" srcId="{C710D8EE-0C2D-4B0C-8657-D096A825A28C}" destId="{193CA401-44C5-4695-A706-C0E93814A083}" srcOrd="0" destOrd="0" presId="urn:microsoft.com/office/officeart/2005/8/layout/hierarchy6"/>
    <dgm:cxn modelId="{52209F2D-BA9B-4078-AD94-D2EE9B952A19}" type="presOf" srcId="{66D84495-57B4-40E0-8881-AFF22A41BC89}" destId="{68947C7B-1832-411F-B4CB-1395644A7E71}" srcOrd="0" destOrd="0" presId="urn:microsoft.com/office/officeart/2005/8/layout/hierarchy6"/>
    <dgm:cxn modelId="{91E58CC4-5AD1-4FBE-B096-FF637DBD8EB9}" srcId="{60A2F618-AF9F-4B25-93D8-AAD9ADA09585}" destId="{6D4C863E-0ACD-491F-B4CA-5292AE9F7F5E}" srcOrd="1" destOrd="0" parTransId="{63937A32-954F-4A33-9053-83DBE9C2687C}" sibTransId="{A7B3F6F9-DB73-4DF4-9B7F-8B994FCAAE91}"/>
    <dgm:cxn modelId="{15F32BA2-D64D-4F18-9E84-40FB5F96E193}" type="presOf" srcId="{60A2F618-AF9F-4B25-93D8-AAD9ADA09585}" destId="{07C64BEE-F4F5-4904-ADB9-0B5572D1C213}" srcOrd="0" destOrd="0" presId="urn:microsoft.com/office/officeart/2005/8/layout/hierarchy6"/>
    <dgm:cxn modelId="{A240BCE8-4F5A-4DB2-BFF7-FB98C5E32BFA}" type="presOf" srcId="{14B64F07-5B53-41E7-B25F-5DDC847AEA2E}" destId="{F00FF7AD-F060-486A-9317-9FE55520C5DB}" srcOrd="0" destOrd="0" presId="urn:microsoft.com/office/officeart/2005/8/layout/hierarchy6"/>
    <dgm:cxn modelId="{13755241-1C50-45E8-8E63-4865B60B6410}" type="presOf" srcId="{1AE0C3A9-55F3-4473-8E6A-B27C1DF3B24D}" destId="{124344E5-20CD-4641-A0A9-594659EB6E33}" srcOrd="0" destOrd="0" presId="urn:microsoft.com/office/officeart/2005/8/layout/hierarchy6"/>
    <dgm:cxn modelId="{CC9162FB-77C4-4392-8F1C-0C3F9B3DD0D8}" type="presOf" srcId="{C28441F2-1B85-40A1-B870-5C65F1A7F38C}" destId="{E0F47644-4834-4D33-A9E7-8711F6AD54ED}" srcOrd="0" destOrd="0" presId="urn:microsoft.com/office/officeart/2005/8/layout/hierarchy6"/>
    <dgm:cxn modelId="{583FE889-6D08-4325-987E-7578A5BA3EAC}" srcId="{B3D5053E-2757-4F06-B6B2-D5248457597B}" destId="{2DAF4345-2653-4F77-976D-05FECA5D07AC}" srcOrd="0" destOrd="0" parTransId="{33F71615-B051-422B-A67C-1DB2C9EAE478}" sibTransId="{FB2A5627-AADD-4B3E-9823-F3ABD30656B0}"/>
    <dgm:cxn modelId="{8949E27A-A6AB-413A-A128-BE08E1786C5E}" type="presOf" srcId="{B3D5053E-2757-4F06-B6B2-D5248457597B}" destId="{97E54846-BE5D-493E-8EB9-756A67CB23A8}" srcOrd="0" destOrd="0" presId="urn:microsoft.com/office/officeart/2005/8/layout/hierarchy6"/>
    <dgm:cxn modelId="{02A3B98A-D980-4B98-8C1D-DF6C1AAA8A68}" srcId="{26824694-EAB7-4489-9F91-C32F70CA0E50}" destId="{EFA4F6A6-C20F-49E6-92AA-3C07F9911218}" srcOrd="1" destOrd="0" parTransId="{28486DEB-C349-41EB-B22D-C27F55726B7D}" sibTransId="{121E17B5-A461-4E75-B26A-131757F3C5F3}"/>
    <dgm:cxn modelId="{28CBDF12-04FA-4E99-8770-CD9B972A6BE9}" srcId="{DB266EDD-D77F-4062-B7EB-410DFFDCFB52}" destId="{797F9567-1E82-4765-83DB-B68381833F46}" srcOrd="1" destOrd="0" parTransId="{10DBF2FA-BFE7-4486-92D9-7CC6B863E3D7}" sibTransId="{813B132B-2A8F-4128-873F-E5C7B30EE97C}"/>
    <dgm:cxn modelId="{96F38DF6-047D-419C-AEAB-3807211E6304}" type="presOf" srcId="{6D38DD1F-AB09-44A1-B8F4-5292CE4964E9}" destId="{5883AB45-504B-465F-9319-C8ABFD539680}" srcOrd="0" destOrd="0" presId="urn:microsoft.com/office/officeart/2005/8/layout/hierarchy6"/>
    <dgm:cxn modelId="{D9F55E11-CFF4-48CF-8344-A68CA22ACC21}" srcId="{553641F0-AFD0-4D52-B46E-16CC9CF189ED}" destId="{26824694-EAB7-4489-9F91-C32F70CA0E50}" srcOrd="0" destOrd="0" parTransId="{322AE64E-7C84-4B19-A5BE-EB2354A441F1}" sibTransId="{81A15489-9E72-4A06-93C6-F3F30FCED8F4}"/>
    <dgm:cxn modelId="{FA6C003F-53BA-4ECF-8AA0-78C60767BD03}" type="presOf" srcId="{553641F0-AFD0-4D52-B46E-16CC9CF189ED}" destId="{E7330079-172B-4289-98D1-947935259117}" srcOrd="0" destOrd="0" presId="urn:microsoft.com/office/officeart/2005/8/layout/hierarchy6"/>
    <dgm:cxn modelId="{7AB19C9E-EB9B-41F7-A828-36D4D277D951}" type="presOf" srcId="{26824694-EAB7-4489-9F91-C32F70CA0E50}" destId="{CB7A7C35-6A18-4DCA-8F41-11A53B2B9BE0}" srcOrd="0" destOrd="0" presId="urn:microsoft.com/office/officeart/2005/8/layout/hierarchy6"/>
    <dgm:cxn modelId="{8FC6D881-3005-4599-A3F5-37CA1B29B84C}" type="presOf" srcId="{73D6C96F-BB31-4F9B-9AC9-AC64DAC5F0E1}" destId="{29082738-9BED-46E6-93B3-61D651EE0878}" srcOrd="0" destOrd="0" presId="urn:microsoft.com/office/officeart/2005/8/layout/hierarchy6"/>
    <dgm:cxn modelId="{B0B338E2-E447-4CF6-9B78-2BB0EAE4A295}" srcId="{26824694-EAB7-4489-9F91-C32F70CA0E50}" destId="{60A2F618-AF9F-4B25-93D8-AAD9ADA09585}" srcOrd="0" destOrd="0" parTransId="{7C7B2253-87C8-46DF-A82F-98F0FDF5E426}" sibTransId="{0D010565-10D6-4FAD-8163-A89E70B4414F}"/>
    <dgm:cxn modelId="{D3B21235-FC70-4F50-8411-DEFDC3957EE7}" srcId="{797F9567-1E82-4765-83DB-B68381833F46}" destId="{C28441F2-1B85-40A1-B870-5C65F1A7F38C}" srcOrd="0" destOrd="0" parTransId="{7F82551C-E2D1-4E73-A61A-AF38290C3153}" sibTransId="{406B9C49-A138-48BC-9DBC-66726257FDAC}"/>
    <dgm:cxn modelId="{FBB5477D-1906-4D65-A36A-570F8B17FF36}" type="presOf" srcId="{28486DEB-C349-41EB-B22D-C27F55726B7D}" destId="{E92EB39C-16BD-491F-B1E1-4A6ABE0E0EAA}" srcOrd="0" destOrd="0" presId="urn:microsoft.com/office/officeart/2005/8/layout/hierarchy6"/>
    <dgm:cxn modelId="{6CB522DA-4045-4D06-A7CA-FF8201619B68}" type="presOf" srcId="{07D3B6F1-65A0-46BD-99CF-ADF66A0CEDF0}" destId="{975495ED-E55A-44D9-9E27-FB93B1904C11}" srcOrd="0" destOrd="0" presId="urn:microsoft.com/office/officeart/2005/8/layout/hierarchy6"/>
    <dgm:cxn modelId="{228654B8-BF30-41FD-BAB7-64BB2322CE88}" type="presOf" srcId="{F32EDC50-9C81-4868-91A1-F0B776A50D9E}" destId="{C48F306E-027D-4873-8413-AB4F1E1FFFE3}" srcOrd="0" destOrd="0" presId="urn:microsoft.com/office/officeart/2005/8/layout/hierarchy6"/>
    <dgm:cxn modelId="{72116F6F-8378-41B1-80EC-D235AAE2D257}" srcId="{C710D8EE-0C2D-4B0C-8657-D096A825A28C}" destId="{04A1B168-7BF1-48EF-8800-F018F06BC44E}" srcOrd="0" destOrd="0" parTransId="{D88FE300-6E4D-4148-BF00-CB73AB54C686}" sibTransId="{BB08CBCF-A405-46EF-9067-438984B7837A}"/>
    <dgm:cxn modelId="{AD8C5D58-EFF1-4501-A473-351E171019B5}" type="presOf" srcId="{6D4C863E-0ACD-491F-B4CA-5292AE9F7F5E}" destId="{4212B965-8229-4B70-A3A2-E7072B96E37F}" srcOrd="0" destOrd="0" presId="urn:microsoft.com/office/officeart/2005/8/layout/hierarchy6"/>
    <dgm:cxn modelId="{13FD7D04-E8EC-46ED-BC3E-962C6A8D7717}" type="presOf" srcId="{10DBF2FA-BFE7-4486-92D9-7CC6B863E3D7}" destId="{F545B69A-FC32-482A-81B0-3FA9D70E5BE8}" srcOrd="0" destOrd="0" presId="urn:microsoft.com/office/officeart/2005/8/layout/hierarchy6"/>
    <dgm:cxn modelId="{B88D63AC-6FC4-439A-9D4F-DD13F0188AAE}" type="presOf" srcId="{5A30986E-99E8-46B1-B526-040EBB7C8A85}" destId="{86E47466-55F6-4D89-A53F-0784705EFFE7}" srcOrd="0" destOrd="0" presId="urn:microsoft.com/office/officeart/2005/8/layout/hierarchy6"/>
    <dgm:cxn modelId="{9CF50B87-59A3-42C0-96E5-DF6C2FE1D02E}" type="presOf" srcId="{15EEAC2D-B8D0-4DC0-959C-432BFBDFAD67}" destId="{9716F60E-3301-4BC4-8F1A-0C1E9F5FAEDC}" srcOrd="0" destOrd="0" presId="urn:microsoft.com/office/officeart/2005/8/layout/hierarchy6"/>
    <dgm:cxn modelId="{A01EADEC-5C45-4E5F-A66C-183EB94D995A}" srcId="{2DAF4345-2653-4F77-976D-05FECA5D07AC}" destId="{66D84495-57B4-40E0-8881-AFF22A41BC89}" srcOrd="0" destOrd="0" parTransId="{2DDFCB75-393F-40F9-B380-61752F32F7E0}" sibTransId="{B68E2691-2B5F-4C00-9A7B-BB2BFF5391ED}"/>
    <dgm:cxn modelId="{70259E67-D324-422C-A0B9-F045AE2CD49A}" srcId="{EFA4F6A6-C20F-49E6-92AA-3C07F9911218}" destId="{DB266EDD-D77F-4062-B7EB-410DFFDCFB52}" srcOrd="0" destOrd="0" parTransId="{14B64F07-5B53-41E7-B25F-5DDC847AEA2E}" sibTransId="{1B48C47A-E20F-45AF-99D9-C29C09250414}"/>
    <dgm:cxn modelId="{67014B3B-5D34-43CA-8CEB-B6B6B602784B}" type="presOf" srcId="{DB266EDD-D77F-4062-B7EB-410DFFDCFB52}" destId="{F9E523FF-9720-4608-B23D-443F6442EA7D}" srcOrd="0" destOrd="0" presId="urn:microsoft.com/office/officeart/2005/8/layout/hierarchy6"/>
    <dgm:cxn modelId="{98D527EA-5F25-432F-900E-79A19EFFFACE}" type="presOf" srcId="{04A1B168-7BF1-48EF-8800-F018F06BC44E}" destId="{081BF3A5-A9FC-4412-8F11-494116328323}" srcOrd="0" destOrd="0" presId="urn:microsoft.com/office/officeart/2005/8/layout/hierarchy6"/>
    <dgm:cxn modelId="{7199D7B5-6758-4926-B4F8-6377D0D5EBE1}" type="presOf" srcId="{2DDFCB75-393F-40F9-B380-61752F32F7E0}" destId="{B0CAF86B-1EFB-44EC-A57E-D769DFD32859}" srcOrd="0" destOrd="0" presId="urn:microsoft.com/office/officeart/2005/8/layout/hierarchy6"/>
    <dgm:cxn modelId="{185E5773-0115-48A4-B68F-92A1237EDF35}" type="presOf" srcId="{D29FCA13-C3FE-4EEA-BF82-FB55389C784E}" destId="{3351A25A-2F43-4568-B8B8-BA9A906A2473}" srcOrd="0" destOrd="0" presId="urn:microsoft.com/office/officeart/2005/8/layout/hierarchy6"/>
    <dgm:cxn modelId="{94DDF900-5623-46A0-AC56-53400D541E77}" srcId="{B3D5053E-2757-4F06-B6B2-D5248457597B}" destId="{F32EDC50-9C81-4868-91A1-F0B776A50D9E}" srcOrd="1" destOrd="0" parTransId="{5A30986E-99E8-46B1-B526-040EBB7C8A85}" sibTransId="{7E358B04-4440-45AC-A698-3BE0E3C6D425}"/>
    <dgm:cxn modelId="{89BA6BE7-5592-4DFA-BC09-404C5BA8D01D}" type="presOf" srcId="{33F71615-B051-422B-A67C-1DB2C9EAE478}" destId="{86DB6B93-4A09-4A1C-9EF5-5D59C1B74C8B}" srcOrd="0" destOrd="0" presId="urn:microsoft.com/office/officeart/2005/8/layout/hierarchy6"/>
    <dgm:cxn modelId="{8B33DD2E-733F-4054-8003-4FBEEE70F006}" type="presOf" srcId="{356FE653-5A76-4C8A-A650-0FE89D4ED7D0}" destId="{D85CC81A-FC30-4158-A07A-5F688D0F120A}" srcOrd="0" destOrd="0" presId="urn:microsoft.com/office/officeart/2005/8/layout/hierarchy6"/>
    <dgm:cxn modelId="{A9CBC3FA-FFEF-4659-AB48-88226EF7BDC7}" type="presOf" srcId="{63937A32-954F-4A33-9053-83DBE9C2687C}" destId="{002A9466-E459-4A7F-970C-C6CB7D012E3E}" srcOrd="0" destOrd="0" presId="urn:microsoft.com/office/officeart/2005/8/layout/hierarchy6"/>
    <dgm:cxn modelId="{2FBEA0F1-0AFA-4E90-9F8F-7A010342DF3C}" type="presParOf" srcId="{E7330079-172B-4289-98D1-947935259117}" destId="{7C4AEA97-E5B6-4609-B95A-C71BCE41D541}" srcOrd="0" destOrd="0" presId="urn:microsoft.com/office/officeart/2005/8/layout/hierarchy6"/>
    <dgm:cxn modelId="{8E319C2F-2C2E-4DE6-81FC-DDD5ADBC80D3}" type="presParOf" srcId="{7C4AEA97-E5B6-4609-B95A-C71BCE41D541}" destId="{B61A12C9-A898-4A4D-AD23-5A9D7B4286DB}" srcOrd="0" destOrd="0" presId="urn:microsoft.com/office/officeart/2005/8/layout/hierarchy6"/>
    <dgm:cxn modelId="{E3636C7D-F4E8-4A39-9F24-D2E3C7E90F9A}" type="presParOf" srcId="{B61A12C9-A898-4A4D-AD23-5A9D7B4286DB}" destId="{5FD6B4C5-BAC8-44AE-880F-1D94215060A4}" srcOrd="0" destOrd="0" presId="urn:microsoft.com/office/officeart/2005/8/layout/hierarchy6"/>
    <dgm:cxn modelId="{E87E398A-78BA-4A33-8BA8-61859045984D}" type="presParOf" srcId="{5FD6B4C5-BAC8-44AE-880F-1D94215060A4}" destId="{CB7A7C35-6A18-4DCA-8F41-11A53B2B9BE0}" srcOrd="0" destOrd="0" presId="urn:microsoft.com/office/officeart/2005/8/layout/hierarchy6"/>
    <dgm:cxn modelId="{20B4A8A6-DEB1-459B-B8DB-77EFF789E43F}" type="presParOf" srcId="{5FD6B4C5-BAC8-44AE-880F-1D94215060A4}" destId="{837365B4-6FB2-4C52-8578-C75BF558D040}" srcOrd="1" destOrd="0" presId="urn:microsoft.com/office/officeart/2005/8/layout/hierarchy6"/>
    <dgm:cxn modelId="{96148308-15E1-4386-8B33-AB7DED8A60F6}" type="presParOf" srcId="{837365B4-6FB2-4C52-8578-C75BF558D040}" destId="{CE504CBC-9CFE-47BA-85CD-A5FB6A11CCF3}" srcOrd="0" destOrd="0" presId="urn:microsoft.com/office/officeart/2005/8/layout/hierarchy6"/>
    <dgm:cxn modelId="{33665659-74FF-4A34-9D42-F99EA1F50B41}" type="presParOf" srcId="{837365B4-6FB2-4C52-8578-C75BF558D040}" destId="{BE0847F8-5849-4EAE-8CA2-F2EC592F0D1C}" srcOrd="1" destOrd="0" presId="urn:microsoft.com/office/officeart/2005/8/layout/hierarchy6"/>
    <dgm:cxn modelId="{7E0074ED-CE96-42CA-A8D3-F54E3FF1E4A9}" type="presParOf" srcId="{BE0847F8-5849-4EAE-8CA2-F2EC592F0D1C}" destId="{07C64BEE-F4F5-4904-ADB9-0B5572D1C213}" srcOrd="0" destOrd="0" presId="urn:microsoft.com/office/officeart/2005/8/layout/hierarchy6"/>
    <dgm:cxn modelId="{BF735388-045D-45EF-9602-31F673D42A12}" type="presParOf" srcId="{BE0847F8-5849-4EAE-8CA2-F2EC592F0D1C}" destId="{626B6E26-2F7C-4971-BC04-000245B7F403}" srcOrd="1" destOrd="0" presId="urn:microsoft.com/office/officeart/2005/8/layout/hierarchy6"/>
    <dgm:cxn modelId="{D208C4DA-984D-4211-AFAF-95FD38C94EE0}" type="presParOf" srcId="{626B6E26-2F7C-4971-BC04-000245B7F403}" destId="{E4E9143A-3EB8-4DA7-A58B-B6B59A01F2F1}" srcOrd="0" destOrd="0" presId="urn:microsoft.com/office/officeart/2005/8/layout/hierarchy6"/>
    <dgm:cxn modelId="{E4E8C64A-D516-418A-98C3-C61637681525}" type="presParOf" srcId="{626B6E26-2F7C-4971-BC04-000245B7F403}" destId="{9AC7ED59-9EE4-4D62-B6F1-6AEFF0CFAC3F}" srcOrd="1" destOrd="0" presId="urn:microsoft.com/office/officeart/2005/8/layout/hierarchy6"/>
    <dgm:cxn modelId="{53AE513F-8062-4225-9261-B44624A613FE}" type="presParOf" srcId="{9AC7ED59-9EE4-4D62-B6F1-6AEFF0CFAC3F}" destId="{193CA401-44C5-4695-A706-C0E93814A083}" srcOrd="0" destOrd="0" presId="urn:microsoft.com/office/officeart/2005/8/layout/hierarchy6"/>
    <dgm:cxn modelId="{7414CB38-A346-496C-B14C-2E443D3F3A28}" type="presParOf" srcId="{9AC7ED59-9EE4-4D62-B6F1-6AEFF0CFAC3F}" destId="{09EFD77E-0768-44B1-93C8-027CDDD5251D}" srcOrd="1" destOrd="0" presId="urn:microsoft.com/office/officeart/2005/8/layout/hierarchy6"/>
    <dgm:cxn modelId="{36A8AD9F-033C-4705-8E97-FE0F2CE75A7B}" type="presParOf" srcId="{09EFD77E-0768-44B1-93C8-027CDDD5251D}" destId="{0C0613E3-FE1F-4851-9110-7CAB62445DBF}" srcOrd="0" destOrd="0" presId="urn:microsoft.com/office/officeart/2005/8/layout/hierarchy6"/>
    <dgm:cxn modelId="{8F68B3B8-9A9B-4410-AC95-F8A162845034}" type="presParOf" srcId="{09EFD77E-0768-44B1-93C8-027CDDD5251D}" destId="{03AF5904-A747-4D4B-A880-4116803E9BC3}" srcOrd="1" destOrd="0" presId="urn:microsoft.com/office/officeart/2005/8/layout/hierarchy6"/>
    <dgm:cxn modelId="{7A2EB0E7-6CFE-4748-8CCC-3B4E7E369EE2}" type="presParOf" srcId="{03AF5904-A747-4D4B-A880-4116803E9BC3}" destId="{081BF3A5-A9FC-4412-8F11-494116328323}" srcOrd="0" destOrd="0" presId="urn:microsoft.com/office/officeart/2005/8/layout/hierarchy6"/>
    <dgm:cxn modelId="{326E1984-8F4B-4A52-8C7D-DF57167EA068}" type="presParOf" srcId="{03AF5904-A747-4D4B-A880-4116803E9BC3}" destId="{6C88561D-79E9-44EA-8A73-07839F9E1AD8}" srcOrd="1" destOrd="0" presId="urn:microsoft.com/office/officeart/2005/8/layout/hierarchy6"/>
    <dgm:cxn modelId="{7F2B6A45-4C75-4824-B953-96AF2590E123}" type="presParOf" srcId="{626B6E26-2F7C-4971-BC04-000245B7F403}" destId="{002A9466-E459-4A7F-970C-C6CB7D012E3E}" srcOrd="2" destOrd="0" presId="urn:microsoft.com/office/officeart/2005/8/layout/hierarchy6"/>
    <dgm:cxn modelId="{F283D9AB-1F0C-41A3-B031-55EF7DB6C732}" type="presParOf" srcId="{626B6E26-2F7C-4971-BC04-000245B7F403}" destId="{488F08EA-C0A0-47EE-A011-60F9EF885F93}" srcOrd="3" destOrd="0" presId="urn:microsoft.com/office/officeart/2005/8/layout/hierarchy6"/>
    <dgm:cxn modelId="{70761CBB-7667-4353-B4C5-EB1276F9774F}" type="presParOf" srcId="{488F08EA-C0A0-47EE-A011-60F9EF885F93}" destId="{4212B965-8229-4B70-A3A2-E7072B96E37F}" srcOrd="0" destOrd="0" presId="urn:microsoft.com/office/officeart/2005/8/layout/hierarchy6"/>
    <dgm:cxn modelId="{8CCEC2E2-996E-4F49-91D2-8F3C5F486AD6}" type="presParOf" srcId="{488F08EA-C0A0-47EE-A011-60F9EF885F93}" destId="{85FDBFC1-9F0C-4962-B11C-E90D929399A3}" srcOrd="1" destOrd="0" presId="urn:microsoft.com/office/officeart/2005/8/layout/hierarchy6"/>
    <dgm:cxn modelId="{3B5437CF-161D-4CD4-9FD1-7D20403FDE26}" type="presParOf" srcId="{85FDBFC1-9F0C-4962-B11C-E90D929399A3}" destId="{975495ED-E55A-44D9-9E27-FB93B1904C11}" srcOrd="0" destOrd="0" presId="urn:microsoft.com/office/officeart/2005/8/layout/hierarchy6"/>
    <dgm:cxn modelId="{565866F1-B224-42E9-AF93-7FE2C99D361D}" type="presParOf" srcId="{85FDBFC1-9F0C-4962-B11C-E90D929399A3}" destId="{A85A9D6B-660A-4C1C-BA1B-C5CD9F4DA157}" srcOrd="1" destOrd="0" presId="urn:microsoft.com/office/officeart/2005/8/layout/hierarchy6"/>
    <dgm:cxn modelId="{C3E8167D-AB83-42C8-B49C-58A7627DFB37}" type="presParOf" srcId="{A85A9D6B-660A-4C1C-BA1B-C5CD9F4DA157}" destId="{9716F60E-3301-4BC4-8F1A-0C1E9F5FAEDC}" srcOrd="0" destOrd="0" presId="urn:microsoft.com/office/officeart/2005/8/layout/hierarchy6"/>
    <dgm:cxn modelId="{874D9100-57E9-4293-8D77-DD696B22793F}" type="presParOf" srcId="{A85A9D6B-660A-4C1C-BA1B-C5CD9F4DA157}" destId="{53F6E0A4-7B51-409F-BB85-A06C76E3496F}" srcOrd="1" destOrd="0" presId="urn:microsoft.com/office/officeart/2005/8/layout/hierarchy6"/>
    <dgm:cxn modelId="{47067B6C-EECC-458A-A418-679AC05F89E3}" type="presParOf" srcId="{837365B4-6FB2-4C52-8578-C75BF558D040}" destId="{E92EB39C-16BD-491F-B1E1-4A6ABE0E0EAA}" srcOrd="2" destOrd="0" presId="urn:microsoft.com/office/officeart/2005/8/layout/hierarchy6"/>
    <dgm:cxn modelId="{1E103A36-A650-4BB3-8463-4E5494D2CCB3}" type="presParOf" srcId="{837365B4-6FB2-4C52-8578-C75BF558D040}" destId="{999DAB10-C160-4792-BA92-B407B8BBA804}" srcOrd="3" destOrd="0" presId="urn:microsoft.com/office/officeart/2005/8/layout/hierarchy6"/>
    <dgm:cxn modelId="{F70D1C51-2E3F-49F2-9634-C5DEEAC38011}" type="presParOf" srcId="{999DAB10-C160-4792-BA92-B407B8BBA804}" destId="{2C9F9D3D-663C-494E-9362-393ED42141A1}" srcOrd="0" destOrd="0" presId="urn:microsoft.com/office/officeart/2005/8/layout/hierarchy6"/>
    <dgm:cxn modelId="{27E6E7F2-BF79-4577-92AA-CA36CE1DA680}" type="presParOf" srcId="{999DAB10-C160-4792-BA92-B407B8BBA804}" destId="{13608C50-2B01-41D3-A96B-A3F3BB0C3806}" srcOrd="1" destOrd="0" presId="urn:microsoft.com/office/officeart/2005/8/layout/hierarchy6"/>
    <dgm:cxn modelId="{9A95C960-7EA0-49A9-9511-2015771AA46F}" type="presParOf" srcId="{13608C50-2B01-41D3-A96B-A3F3BB0C3806}" destId="{F00FF7AD-F060-486A-9317-9FE55520C5DB}" srcOrd="0" destOrd="0" presId="urn:microsoft.com/office/officeart/2005/8/layout/hierarchy6"/>
    <dgm:cxn modelId="{C618A899-A4A3-44AB-9246-07658A01A157}" type="presParOf" srcId="{13608C50-2B01-41D3-A96B-A3F3BB0C3806}" destId="{12BE0A87-1F32-442F-871A-E536BABB883E}" srcOrd="1" destOrd="0" presId="urn:microsoft.com/office/officeart/2005/8/layout/hierarchy6"/>
    <dgm:cxn modelId="{374E9D8D-30BF-4B99-B9E8-E247DCF3D426}" type="presParOf" srcId="{12BE0A87-1F32-442F-871A-E536BABB883E}" destId="{F9E523FF-9720-4608-B23D-443F6442EA7D}" srcOrd="0" destOrd="0" presId="urn:microsoft.com/office/officeart/2005/8/layout/hierarchy6"/>
    <dgm:cxn modelId="{0B11D389-3B2D-4594-B40B-1EBB1F4EC0AA}" type="presParOf" srcId="{12BE0A87-1F32-442F-871A-E536BABB883E}" destId="{10971DC8-D1E9-4F09-AD85-F935E17280FC}" srcOrd="1" destOrd="0" presId="urn:microsoft.com/office/officeart/2005/8/layout/hierarchy6"/>
    <dgm:cxn modelId="{AE5E2680-8AEF-412E-9AD4-C6402D555AAA}" type="presParOf" srcId="{10971DC8-D1E9-4F09-AD85-F935E17280FC}" destId="{977434C8-7E87-4BCB-BC93-A06C581B6992}" srcOrd="0" destOrd="0" presId="urn:microsoft.com/office/officeart/2005/8/layout/hierarchy6"/>
    <dgm:cxn modelId="{AF38DC3F-3B47-46D3-87B2-D962DCEA486E}" type="presParOf" srcId="{10971DC8-D1E9-4F09-AD85-F935E17280FC}" destId="{CF7B9FB7-6E7F-4EAD-8ADD-5BD07E0954F1}" srcOrd="1" destOrd="0" presId="urn:microsoft.com/office/officeart/2005/8/layout/hierarchy6"/>
    <dgm:cxn modelId="{94D99EB4-D804-49A7-A20C-C4975B20922D}" type="presParOf" srcId="{CF7B9FB7-6E7F-4EAD-8ADD-5BD07E0954F1}" destId="{3351A25A-2F43-4568-B8B8-BA9A906A2473}" srcOrd="0" destOrd="0" presId="urn:microsoft.com/office/officeart/2005/8/layout/hierarchy6"/>
    <dgm:cxn modelId="{8695035F-1012-463B-81AF-69D3100FC367}" type="presParOf" srcId="{CF7B9FB7-6E7F-4EAD-8ADD-5BD07E0954F1}" destId="{3AEEA3BD-774F-4C31-8C77-4041D01B35D4}" srcOrd="1" destOrd="0" presId="urn:microsoft.com/office/officeart/2005/8/layout/hierarchy6"/>
    <dgm:cxn modelId="{94602ED9-FC30-4EF6-BC8F-687C5E521757}" type="presParOf" srcId="{3AEEA3BD-774F-4C31-8C77-4041D01B35D4}" destId="{D09D73F7-7583-4A0E-99D6-D6CD096F5AAE}" srcOrd="0" destOrd="0" presId="urn:microsoft.com/office/officeart/2005/8/layout/hierarchy6"/>
    <dgm:cxn modelId="{590C9C75-367C-436D-B14F-3B025166D77F}" type="presParOf" srcId="{3AEEA3BD-774F-4C31-8C77-4041D01B35D4}" destId="{F29EABCD-0E06-4031-8035-BC22A293B62E}" srcOrd="1" destOrd="0" presId="urn:microsoft.com/office/officeart/2005/8/layout/hierarchy6"/>
    <dgm:cxn modelId="{82745BE0-AE0B-485D-8D81-F2B9CF435790}" type="presParOf" srcId="{F29EABCD-0E06-4031-8035-BC22A293B62E}" destId="{D85CC81A-FC30-4158-A07A-5F688D0F120A}" srcOrd="0" destOrd="0" presId="urn:microsoft.com/office/officeart/2005/8/layout/hierarchy6"/>
    <dgm:cxn modelId="{00D6CAB3-EB26-4EB7-80AE-F27C4C2F8B97}" type="presParOf" srcId="{F29EABCD-0E06-4031-8035-BC22A293B62E}" destId="{ABFD8C20-45F3-476D-99BB-8AC7860F7DF1}" srcOrd="1" destOrd="0" presId="urn:microsoft.com/office/officeart/2005/8/layout/hierarchy6"/>
    <dgm:cxn modelId="{1D7F78A1-1240-455B-A9FC-16F59CA5EDBC}" type="presParOf" srcId="{10971DC8-D1E9-4F09-AD85-F935E17280FC}" destId="{F545B69A-FC32-482A-81B0-3FA9D70E5BE8}" srcOrd="2" destOrd="0" presId="urn:microsoft.com/office/officeart/2005/8/layout/hierarchy6"/>
    <dgm:cxn modelId="{668073FE-DB32-485C-8213-A842BBF8435C}" type="presParOf" srcId="{10971DC8-D1E9-4F09-AD85-F935E17280FC}" destId="{219571E6-9E8F-4110-B73F-B23D47BE1263}" srcOrd="3" destOrd="0" presId="urn:microsoft.com/office/officeart/2005/8/layout/hierarchy6"/>
    <dgm:cxn modelId="{6DEB4BAB-4447-4FDC-B6A6-AEBE31FB041C}" type="presParOf" srcId="{219571E6-9E8F-4110-B73F-B23D47BE1263}" destId="{1BB29FF1-E957-4769-B23E-1A6A30784C70}" srcOrd="0" destOrd="0" presId="urn:microsoft.com/office/officeart/2005/8/layout/hierarchy6"/>
    <dgm:cxn modelId="{9956D43A-5C2D-40F2-AD5A-4086EE18263F}" type="presParOf" srcId="{219571E6-9E8F-4110-B73F-B23D47BE1263}" destId="{D242BDDA-661D-454B-8229-0DF6BBD65FC7}" srcOrd="1" destOrd="0" presId="urn:microsoft.com/office/officeart/2005/8/layout/hierarchy6"/>
    <dgm:cxn modelId="{56B86D4F-8985-4985-B5C9-57F32CA6C688}" type="presParOf" srcId="{D242BDDA-661D-454B-8229-0DF6BBD65FC7}" destId="{75063005-0DFB-4876-8AD7-6AEA4CA0D86F}" srcOrd="0" destOrd="0" presId="urn:microsoft.com/office/officeart/2005/8/layout/hierarchy6"/>
    <dgm:cxn modelId="{DA703582-2C1E-4E4C-A40B-F45DD8AA2012}" type="presParOf" srcId="{D242BDDA-661D-454B-8229-0DF6BBD65FC7}" destId="{32855E52-D1CA-4017-A38F-397785FDC5FD}" srcOrd="1" destOrd="0" presId="urn:microsoft.com/office/officeart/2005/8/layout/hierarchy6"/>
    <dgm:cxn modelId="{A047A53B-5694-42CB-8C49-BF2C8E90A658}" type="presParOf" srcId="{32855E52-D1CA-4017-A38F-397785FDC5FD}" destId="{E0F47644-4834-4D33-A9E7-8711F6AD54ED}" srcOrd="0" destOrd="0" presId="urn:microsoft.com/office/officeart/2005/8/layout/hierarchy6"/>
    <dgm:cxn modelId="{0DC65C39-158D-4BC1-8F5D-6B0EECF775EE}" type="presParOf" srcId="{32855E52-D1CA-4017-A38F-397785FDC5FD}" destId="{6E59855F-3E82-401D-8333-C0CFBC34BE86}" srcOrd="1" destOrd="0" presId="urn:microsoft.com/office/officeart/2005/8/layout/hierarchy6"/>
    <dgm:cxn modelId="{8C19B88A-7F9B-4594-BAF9-58FEC8BF5EBF}" type="presParOf" srcId="{13608C50-2B01-41D3-A96B-A3F3BB0C3806}" destId="{5883AB45-504B-465F-9319-C8ABFD539680}" srcOrd="2" destOrd="0" presId="urn:microsoft.com/office/officeart/2005/8/layout/hierarchy6"/>
    <dgm:cxn modelId="{8AE64433-E323-498F-B5A1-4EC3A5264D34}" type="presParOf" srcId="{13608C50-2B01-41D3-A96B-A3F3BB0C3806}" destId="{151A9A7A-C8D0-4A84-8857-DB6D57B3DECB}" srcOrd="3" destOrd="0" presId="urn:microsoft.com/office/officeart/2005/8/layout/hierarchy6"/>
    <dgm:cxn modelId="{A21507E1-70D4-46DE-80AC-0E51265D5503}" type="presParOf" srcId="{151A9A7A-C8D0-4A84-8857-DB6D57B3DECB}" destId="{97E54846-BE5D-493E-8EB9-756A67CB23A8}" srcOrd="0" destOrd="0" presId="urn:microsoft.com/office/officeart/2005/8/layout/hierarchy6"/>
    <dgm:cxn modelId="{C0EBFAE9-678C-4FA4-8CDC-FF8847753479}" type="presParOf" srcId="{151A9A7A-C8D0-4A84-8857-DB6D57B3DECB}" destId="{37DACE63-974E-43A3-89D9-0EBC87018C8C}" srcOrd="1" destOrd="0" presId="urn:microsoft.com/office/officeart/2005/8/layout/hierarchy6"/>
    <dgm:cxn modelId="{365B1396-127C-4069-A8CA-01E5E03E3464}" type="presParOf" srcId="{37DACE63-974E-43A3-89D9-0EBC87018C8C}" destId="{86DB6B93-4A09-4A1C-9EF5-5D59C1B74C8B}" srcOrd="0" destOrd="0" presId="urn:microsoft.com/office/officeart/2005/8/layout/hierarchy6"/>
    <dgm:cxn modelId="{2BF0A3CA-031B-44A4-A0BA-B776FE65DB74}" type="presParOf" srcId="{37DACE63-974E-43A3-89D9-0EBC87018C8C}" destId="{058D27EA-12FD-46D8-9A1E-8B2E4D286C35}" srcOrd="1" destOrd="0" presId="urn:microsoft.com/office/officeart/2005/8/layout/hierarchy6"/>
    <dgm:cxn modelId="{87D96A4E-1D07-44E9-8981-283A7645B3B3}" type="presParOf" srcId="{058D27EA-12FD-46D8-9A1E-8B2E4D286C35}" destId="{C11D5402-F00E-457B-B47F-3E1A8F8E7B1B}" srcOrd="0" destOrd="0" presId="urn:microsoft.com/office/officeart/2005/8/layout/hierarchy6"/>
    <dgm:cxn modelId="{DFC21BE6-6F1B-4875-89E1-3F0B272E6AB1}" type="presParOf" srcId="{058D27EA-12FD-46D8-9A1E-8B2E4D286C35}" destId="{349468F4-249A-42D4-BF8B-9A1B64CDF68F}" srcOrd="1" destOrd="0" presId="urn:microsoft.com/office/officeart/2005/8/layout/hierarchy6"/>
    <dgm:cxn modelId="{0B6E6FA1-D408-4CDC-8CB9-E54AECED1D32}" type="presParOf" srcId="{349468F4-249A-42D4-BF8B-9A1B64CDF68F}" destId="{B0CAF86B-1EFB-44EC-A57E-D769DFD32859}" srcOrd="0" destOrd="0" presId="urn:microsoft.com/office/officeart/2005/8/layout/hierarchy6"/>
    <dgm:cxn modelId="{A99E0FA6-2AF3-48F1-91EB-CD53BC402722}" type="presParOf" srcId="{349468F4-249A-42D4-BF8B-9A1B64CDF68F}" destId="{D44E1928-E77D-4434-B31B-5B6942FFFC2C}" srcOrd="1" destOrd="0" presId="urn:microsoft.com/office/officeart/2005/8/layout/hierarchy6"/>
    <dgm:cxn modelId="{0D9C492D-A186-4D16-BF66-59122FC41080}" type="presParOf" srcId="{D44E1928-E77D-4434-B31B-5B6942FFFC2C}" destId="{68947C7B-1832-411F-B4CB-1395644A7E71}" srcOrd="0" destOrd="0" presId="urn:microsoft.com/office/officeart/2005/8/layout/hierarchy6"/>
    <dgm:cxn modelId="{67BFBB0B-384E-4972-8BDA-1D94C950B715}" type="presParOf" srcId="{D44E1928-E77D-4434-B31B-5B6942FFFC2C}" destId="{193AA663-B4E6-4AD6-89AE-9BACD663F860}" srcOrd="1" destOrd="0" presId="urn:microsoft.com/office/officeart/2005/8/layout/hierarchy6"/>
    <dgm:cxn modelId="{B2F5CF5D-FE2B-403A-8CB1-15DC7DA0549D}" type="presParOf" srcId="{37DACE63-974E-43A3-89D9-0EBC87018C8C}" destId="{86E47466-55F6-4D89-A53F-0784705EFFE7}" srcOrd="2" destOrd="0" presId="urn:microsoft.com/office/officeart/2005/8/layout/hierarchy6"/>
    <dgm:cxn modelId="{1B1D2CB5-F2FE-4EB6-A608-D604D18FB2FC}" type="presParOf" srcId="{37DACE63-974E-43A3-89D9-0EBC87018C8C}" destId="{03490E62-096E-4BDF-B1CB-AFED5B0381DF}" srcOrd="3" destOrd="0" presId="urn:microsoft.com/office/officeart/2005/8/layout/hierarchy6"/>
    <dgm:cxn modelId="{F4D0423C-4415-4286-9FE5-2E323C4661C3}" type="presParOf" srcId="{03490E62-096E-4BDF-B1CB-AFED5B0381DF}" destId="{C48F306E-027D-4873-8413-AB4F1E1FFFE3}" srcOrd="0" destOrd="0" presId="urn:microsoft.com/office/officeart/2005/8/layout/hierarchy6"/>
    <dgm:cxn modelId="{0F39684A-CF47-46CD-B413-0C5244D15A09}" type="presParOf" srcId="{03490E62-096E-4BDF-B1CB-AFED5B0381DF}" destId="{71EA71C7-AADC-4731-9081-906697A9BB80}" srcOrd="1" destOrd="0" presId="urn:microsoft.com/office/officeart/2005/8/layout/hierarchy6"/>
    <dgm:cxn modelId="{35F7B370-047A-4599-961D-764B158CCF3B}" type="presParOf" srcId="{71EA71C7-AADC-4731-9081-906697A9BB80}" destId="{124344E5-20CD-4641-A0A9-594659EB6E33}" srcOrd="0" destOrd="0" presId="urn:microsoft.com/office/officeart/2005/8/layout/hierarchy6"/>
    <dgm:cxn modelId="{BF2704F1-A70B-48AC-B1AB-E5EA6232DC5F}" type="presParOf" srcId="{71EA71C7-AADC-4731-9081-906697A9BB80}" destId="{5D63C62C-311A-459E-A265-552FA1D4C18E}" srcOrd="1" destOrd="0" presId="urn:microsoft.com/office/officeart/2005/8/layout/hierarchy6"/>
    <dgm:cxn modelId="{1BBDD912-8F7D-45DD-B6E2-A3687BA332E1}" type="presParOf" srcId="{5D63C62C-311A-459E-A265-552FA1D4C18E}" destId="{29082738-9BED-46E6-93B3-61D651EE0878}" srcOrd="0" destOrd="0" presId="urn:microsoft.com/office/officeart/2005/8/layout/hierarchy6"/>
    <dgm:cxn modelId="{65D72D54-78C2-47AF-817B-5786D788F460}" type="presParOf" srcId="{5D63C62C-311A-459E-A265-552FA1D4C18E}" destId="{0E91BC96-EC81-4D4E-9A5F-4B986FC83899}" srcOrd="1" destOrd="0" presId="urn:microsoft.com/office/officeart/2005/8/layout/hierarchy6"/>
    <dgm:cxn modelId="{405F3BEF-605D-4864-83E6-070BE43D6C11}" type="presParOf" srcId="{E7330079-172B-4289-98D1-947935259117}" destId="{B180F6F6-8666-46FC-9008-C60CAA5F0C0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3641F0-AFD0-4D52-B46E-16CC9CF189ED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824694-EAB7-4489-9F91-C32F70CA0E50}">
      <dgm:prSet phldrT="[Texto]" custT="1"/>
      <dgm:spPr>
        <a:solidFill>
          <a:srgbClr val="DFA5D4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b="1" dirty="0" smtClean="0">
              <a:solidFill>
                <a:schemeClr val="tx1"/>
              </a:solidFill>
            </a:rPr>
            <a:t>VARIABLES QUALITATIVES</a:t>
          </a:r>
          <a:endParaRPr lang="en-US" sz="1800" b="1" dirty="0">
            <a:solidFill>
              <a:schemeClr val="tx1"/>
            </a:solidFill>
          </a:endParaRPr>
        </a:p>
      </dgm:t>
    </dgm:pt>
    <dgm:pt modelId="{322AE64E-7C84-4B19-A5BE-EB2354A441F1}" type="parTrans" cxnId="{D9F55E11-CFF4-48CF-8344-A68CA22ACC21}">
      <dgm:prSet/>
      <dgm:spPr/>
      <dgm:t>
        <a:bodyPr/>
        <a:lstStyle/>
        <a:p>
          <a:endParaRPr lang="en-US"/>
        </a:p>
      </dgm:t>
    </dgm:pt>
    <dgm:pt modelId="{81A15489-9E72-4A06-93C6-F3F30FCED8F4}" type="sibTrans" cxnId="{D9F55E11-CFF4-48CF-8344-A68CA22ACC21}">
      <dgm:prSet/>
      <dgm:spPr/>
      <dgm:t>
        <a:bodyPr/>
        <a:lstStyle/>
        <a:p>
          <a:endParaRPr lang="en-US"/>
        </a:p>
      </dgm:t>
    </dgm:pt>
    <dgm:pt modelId="{60A2F618-AF9F-4B25-93D8-AAD9ADA09585}">
      <dgm:prSet phldrT="[Texto]" custT="1"/>
      <dgm:spPr>
        <a:solidFill>
          <a:srgbClr val="DFA5D4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050" b="1" dirty="0" smtClean="0">
              <a:solidFill>
                <a:schemeClr val="tx1"/>
              </a:solidFill>
            </a:rPr>
            <a:t>1 variable</a:t>
          </a:r>
          <a:endParaRPr lang="en-US" sz="1050" b="1" dirty="0">
            <a:solidFill>
              <a:schemeClr val="tx1"/>
            </a:solidFill>
          </a:endParaRPr>
        </a:p>
      </dgm:t>
    </dgm:pt>
    <dgm:pt modelId="{7C7B2253-87C8-46DF-A82F-98F0FDF5E426}" type="parTrans" cxnId="{B0B338E2-E447-4CF6-9B78-2BB0EAE4A295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D010565-10D6-4FAD-8163-A89E70B4414F}" type="sibTrans" cxnId="{B0B338E2-E447-4CF6-9B78-2BB0EAE4A295}">
      <dgm:prSet/>
      <dgm:spPr/>
      <dgm:t>
        <a:bodyPr/>
        <a:lstStyle/>
        <a:p>
          <a:endParaRPr lang="en-US"/>
        </a:p>
      </dgm:t>
    </dgm:pt>
    <dgm:pt modelId="{C710D8EE-0C2D-4B0C-8657-D096A825A28C}">
      <dgm:prSet phldrT="[Texto]" custT="1"/>
      <dgm:spPr>
        <a:solidFill>
          <a:srgbClr val="DFA5D4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050" b="1" dirty="0" smtClean="0">
              <a:solidFill>
                <a:schemeClr val="tx1"/>
              </a:solidFill>
            </a:rPr>
            <a:t>1 </a:t>
          </a:r>
          <a:r>
            <a:rPr lang="en-US" sz="1050" b="1" dirty="0" err="1" smtClean="0">
              <a:solidFill>
                <a:schemeClr val="tx1"/>
              </a:solidFill>
            </a:rPr>
            <a:t>població</a:t>
          </a:r>
          <a:endParaRPr lang="en-US" sz="1050" b="1" dirty="0">
            <a:solidFill>
              <a:schemeClr val="tx1"/>
            </a:solidFill>
          </a:endParaRPr>
        </a:p>
      </dgm:t>
    </dgm:pt>
    <dgm:pt modelId="{0358356F-AB16-41AB-B3D8-4112F5D8A2A8}" type="parTrans" cxnId="{0AF56F82-7EF8-4767-B0FF-28AC502B3C2C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29483537-38F9-4044-8DB4-481CBF276C3D}" type="sibTrans" cxnId="{0AF56F82-7EF8-4767-B0FF-28AC502B3C2C}">
      <dgm:prSet/>
      <dgm:spPr/>
      <dgm:t>
        <a:bodyPr/>
        <a:lstStyle/>
        <a:p>
          <a:endParaRPr lang="en-US"/>
        </a:p>
      </dgm:t>
    </dgm:pt>
    <dgm:pt modelId="{15EEAC2D-B8D0-4DC0-959C-432BFBDFAD67}">
      <dgm:prSet phldrT="[Texto]" custT="1"/>
      <dgm:spPr>
        <a:solidFill>
          <a:srgbClr val="990099"/>
        </a:solidFill>
      </dgm:spPr>
      <dgm:t>
        <a:bodyPr/>
        <a:lstStyle/>
        <a:p>
          <a:r>
            <a:rPr lang="en-US" sz="1400" b="1" dirty="0" smtClean="0">
              <a:solidFill>
                <a:schemeClr val="accent3"/>
              </a:solidFill>
            </a:rPr>
            <a:t>Contrast dues </a:t>
          </a:r>
          <a:r>
            <a:rPr lang="en-US" sz="1400" b="1" dirty="0" err="1" smtClean="0">
              <a:solidFill>
                <a:schemeClr val="accent3"/>
              </a:solidFill>
            </a:rPr>
            <a:t>proporcions</a:t>
          </a:r>
          <a:endParaRPr lang="en-US" sz="1400" b="1" dirty="0">
            <a:solidFill>
              <a:schemeClr val="accent3"/>
            </a:solidFill>
          </a:endParaRPr>
        </a:p>
      </dgm:t>
    </dgm:pt>
    <dgm:pt modelId="{07D3B6F1-65A0-46BD-99CF-ADF66A0CEDF0}" type="parTrans" cxnId="{03BC484C-6C1B-483C-AF14-CA0D88646B41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112A6FD-3394-43EB-90E9-47B99FB7451B}" type="sibTrans" cxnId="{03BC484C-6C1B-483C-AF14-CA0D88646B41}">
      <dgm:prSet/>
      <dgm:spPr/>
      <dgm:t>
        <a:bodyPr/>
        <a:lstStyle/>
        <a:p>
          <a:endParaRPr lang="en-US"/>
        </a:p>
      </dgm:t>
    </dgm:pt>
    <dgm:pt modelId="{EFA4F6A6-C20F-49E6-92AA-3C07F9911218}">
      <dgm:prSet phldrT="[Texto]" custT="1"/>
      <dgm:spPr>
        <a:solidFill>
          <a:srgbClr val="DFA5D4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050" b="1" dirty="0" smtClean="0">
              <a:solidFill>
                <a:schemeClr val="tx1"/>
              </a:solidFill>
            </a:rPr>
            <a:t>2 Variables</a:t>
          </a:r>
          <a:endParaRPr lang="en-US" sz="1050" b="1" dirty="0">
            <a:solidFill>
              <a:schemeClr val="tx1"/>
            </a:solidFill>
          </a:endParaRPr>
        </a:p>
      </dgm:t>
    </dgm:pt>
    <dgm:pt modelId="{28486DEB-C349-41EB-B22D-C27F55726B7D}" type="parTrans" cxnId="{02A3B98A-D980-4B98-8C1D-DF6C1AAA8A68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121E17B5-A461-4E75-B26A-131757F3C5F3}" type="sibTrans" cxnId="{02A3B98A-D980-4B98-8C1D-DF6C1AAA8A68}">
      <dgm:prSet/>
      <dgm:spPr/>
      <dgm:t>
        <a:bodyPr/>
        <a:lstStyle/>
        <a:p>
          <a:endParaRPr lang="en-US"/>
        </a:p>
      </dgm:t>
    </dgm:pt>
    <dgm:pt modelId="{B3D5053E-2757-4F06-B6B2-D5248457597B}">
      <dgm:prSet phldrT="[Texto]" custT="1"/>
      <dgm:spPr>
        <a:solidFill>
          <a:srgbClr val="DFA5D4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050" b="1" dirty="0" smtClean="0">
              <a:solidFill>
                <a:schemeClr val="tx1"/>
              </a:solidFill>
            </a:rPr>
            <a:t>Dependents</a:t>
          </a:r>
          <a:endParaRPr lang="en-US" sz="1050" b="1" dirty="0">
            <a:solidFill>
              <a:schemeClr val="tx1"/>
            </a:solidFill>
          </a:endParaRPr>
        </a:p>
      </dgm:t>
    </dgm:pt>
    <dgm:pt modelId="{6D38DD1F-AB09-44A1-B8F4-5292CE4964E9}" type="parTrans" cxnId="{6A68B707-2B7C-477A-ABA4-D2F0B3DA3448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2832D04D-E1EF-4697-AC5B-E72BD43B0F23}" type="sibTrans" cxnId="{6A68B707-2B7C-477A-ABA4-D2F0B3DA3448}">
      <dgm:prSet/>
      <dgm:spPr/>
      <dgm:t>
        <a:bodyPr/>
        <a:lstStyle/>
        <a:p>
          <a:endParaRPr lang="en-US"/>
        </a:p>
      </dgm:t>
    </dgm:pt>
    <dgm:pt modelId="{6D4C863E-0ACD-491F-B4CA-5292AE9F7F5E}">
      <dgm:prSet phldrT="[Texto]" custT="1"/>
      <dgm:spPr>
        <a:solidFill>
          <a:srgbClr val="DFA5D4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050" b="1" dirty="0" smtClean="0">
              <a:solidFill>
                <a:schemeClr val="tx1"/>
              </a:solidFill>
            </a:rPr>
            <a:t>2 </a:t>
          </a:r>
          <a:r>
            <a:rPr lang="en-US" sz="1050" b="1" dirty="0" err="1" smtClean="0">
              <a:solidFill>
                <a:schemeClr val="tx1"/>
              </a:solidFill>
            </a:rPr>
            <a:t>poblacions</a:t>
          </a:r>
          <a:endParaRPr lang="en-US" sz="1050" b="1" dirty="0">
            <a:solidFill>
              <a:schemeClr val="tx1"/>
            </a:solidFill>
          </a:endParaRPr>
        </a:p>
      </dgm:t>
    </dgm:pt>
    <dgm:pt modelId="{63937A32-954F-4A33-9053-83DBE9C2687C}" type="parTrans" cxnId="{91E58CC4-5AD1-4FBE-B096-FF637DBD8EB9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A7B3F6F9-DB73-4DF4-9B7F-8B994FCAAE91}" type="sibTrans" cxnId="{91E58CC4-5AD1-4FBE-B096-FF637DBD8EB9}">
      <dgm:prSet/>
      <dgm:spPr/>
      <dgm:t>
        <a:bodyPr/>
        <a:lstStyle/>
        <a:p>
          <a:endParaRPr lang="en-US"/>
        </a:p>
      </dgm:t>
    </dgm:pt>
    <dgm:pt modelId="{04A1B168-7BF1-48EF-8800-F018F06BC44E}">
      <dgm:prSet phldrT="[Texto]" custT="1"/>
      <dgm:spPr>
        <a:solidFill>
          <a:srgbClr val="990099"/>
        </a:solidFill>
      </dgm:spPr>
      <dgm:t>
        <a:bodyPr/>
        <a:lstStyle/>
        <a:p>
          <a:r>
            <a:rPr lang="en-US" sz="1400" b="1" dirty="0" smtClean="0">
              <a:solidFill>
                <a:schemeClr val="accent3"/>
              </a:solidFill>
            </a:rPr>
            <a:t>Contrast 1 </a:t>
          </a:r>
          <a:r>
            <a:rPr lang="en-US" sz="1400" b="1" dirty="0" err="1" smtClean="0">
              <a:solidFill>
                <a:schemeClr val="accent3"/>
              </a:solidFill>
            </a:rPr>
            <a:t>proporció</a:t>
          </a:r>
          <a:endParaRPr lang="en-US" sz="1400" b="1" dirty="0">
            <a:solidFill>
              <a:schemeClr val="accent3"/>
            </a:solidFill>
          </a:endParaRPr>
        </a:p>
      </dgm:t>
    </dgm:pt>
    <dgm:pt modelId="{D88FE300-6E4D-4148-BF00-CB73AB54C686}" type="parTrans" cxnId="{72116F6F-8378-41B1-80EC-D235AAE2D257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BB08CBCF-A405-46EF-9067-438984B7837A}" type="sibTrans" cxnId="{72116F6F-8378-41B1-80EC-D235AAE2D257}">
      <dgm:prSet/>
      <dgm:spPr/>
      <dgm:t>
        <a:bodyPr/>
        <a:lstStyle/>
        <a:p>
          <a:endParaRPr lang="en-US"/>
        </a:p>
      </dgm:t>
    </dgm:pt>
    <dgm:pt modelId="{DB266EDD-D77F-4062-B7EB-410DFFDCFB52}">
      <dgm:prSet phldrT="[Texto]" custT="1"/>
      <dgm:spPr>
        <a:solidFill>
          <a:srgbClr val="DFA5D4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050" b="1" dirty="0" smtClean="0">
              <a:solidFill>
                <a:schemeClr val="tx1"/>
              </a:solidFill>
            </a:rPr>
            <a:t>Independents</a:t>
          </a:r>
          <a:endParaRPr lang="en-US" sz="1050" b="1" dirty="0">
            <a:solidFill>
              <a:schemeClr val="tx1"/>
            </a:solidFill>
          </a:endParaRPr>
        </a:p>
      </dgm:t>
    </dgm:pt>
    <dgm:pt modelId="{14B64F07-5B53-41E7-B25F-5DDC847AEA2E}" type="parTrans" cxnId="{70259E67-D324-422C-A0B9-F045AE2CD49A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1B48C47A-E20F-45AF-99D9-C29C09250414}" type="sibTrans" cxnId="{70259E67-D324-422C-A0B9-F045AE2CD49A}">
      <dgm:prSet/>
      <dgm:spPr/>
      <dgm:t>
        <a:bodyPr/>
        <a:lstStyle/>
        <a:p>
          <a:endParaRPr lang="en-US"/>
        </a:p>
      </dgm:t>
    </dgm:pt>
    <dgm:pt modelId="{D29FCA13-C3FE-4EEA-BF82-FB55389C784E}">
      <dgm:prSet phldrT="[Texto]" custT="1"/>
      <dgm:spPr>
        <a:solidFill>
          <a:srgbClr val="DFA5D4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050" b="1" dirty="0" smtClean="0">
              <a:solidFill>
                <a:schemeClr val="tx1"/>
              </a:solidFill>
            </a:rPr>
            <a:t>n&gt;5</a:t>
          </a:r>
          <a:endParaRPr lang="en-US" sz="1050" b="1" dirty="0">
            <a:solidFill>
              <a:schemeClr val="tx1"/>
            </a:solidFill>
          </a:endParaRPr>
        </a:p>
      </dgm:t>
    </dgm:pt>
    <dgm:pt modelId="{B2CD0449-00E2-439C-A1DB-29B30EF1CA59}" type="parTrans" cxnId="{F1739748-7793-427B-81F6-E05A3188AAED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D48A7FD-223D-4BC4-9914-58594B3D22CF}" type="sibTrans" cxnId="{F1739748-7793-427B-81F6-E05A3188AAED}">
      <dgm:prSet/>
      <dgm:spPr/>
      <dgm:t>
        <a:bodyPr/>
        <a:lstStyle/>
        <a:p>
          <a:endParaRPr lang="en-US"/>
        </a:p>
      </dgm:t>
    </dgm:pt>
    <dgm:pt modelId="{356FE653-5A76-4C8A-A650-0FE89D4ED7D0}">
      <dgm:prSet phldrT="[Texto]" custT="1"/>
      <dgm:spPr>
        <a:solidFill>
          <a:srgbClr val="990099"/>
        </a:solidFill>
      </dgm:spPr>
      <dgm:t>
        <a:bodyPr/>
        <a:lstStyle/>
        <a:p>
          <a:r>
            <a:rPr lang="en-US" sz="1600" b="1" dirty="0" smtClean="0">
              <a:solidFill>
                <a:schemeClr val="accent3"/>
              </a:solidFill>
            </a:rPr>
            <a:t>Test </a:t>
          </a:r>
          <a:r>
            <a:rPr lang="en-US" sz="1600" b="1" dirty="0" err="1" smtClean="0">
              <a:solidFill>
                <a:schemeClr val="accent3"/>
              </a:solidFill>
            </a:rPr>
            <a:t>khi-quadrat</a:t>
          </a:r>
          <a:endParaRPr lang="en-US" sz="1600" b="1" dirty="0">
            <a:solidFill>
              <a:schemeClr val="accent3"/>
            </a:solidFill>
          </a:endParaRPr>
        </a:p>
      </dgm:t>
    </dgm:pt>
    <dgm:pt modelId="{AC8E81AE-21D0-4ABD-91F1-26733C4CD566}" type="parTrans" cxnId="{0983A8BB-212D-4227-BE3C-2A03777EE931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1DA847C-2DF9-434D-881F-98E511A129AD}" type="sibTrans" cxnId="{0983A8BB-212D-4227-BE3C-2A03777EE931}">
      <dgm:prSet/>
      <dgm:spPr/>
      <dgm:t>
        <a:bodyPr/>
        <a:lstStyle/>
        <a:p>
          <a:endParaRPr lang="en-US"/>
        </a:p>
      </dgm:t>
    </dgm:pt>
    <dgm:pt modelId="{797F9567-1E82-4765-83DB-B68381833F46}">
      <dgm:prSet phldrT="[Texto]" custT="1"/>
      <dgm:spPr>
        <a:solidFill>
          <a:srgbClr val="DFA5D4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050" b="1" dirty="0" smtClean="0">
              <a:solidFill>
                <a:schemeClr val="tx1"/>
              </a:solidFill>
            </a:rPr>
            <a:t>n&lt;5</a:t>
          </a:r>
          <a:endParaRPr lang="en-US" sz="1050" b="1" dirty="0">
            <a:solidFill>
              <a:schemeClr val="tx1"/>
            </a:solidFill>
          </a:endParaRPr>
        </a:p>
      </dgm:t>
    </dgm:pt>
    <dgm:pt modelId="{10DBF2FA-BFE7-4486-92D9-7CC6B863E3D7}" type="parTrans" cxnId="{28CBDF12-04FA-4E99-8770-CD9B972A6BE9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813B132B-2A8F-4128-873F-E5C7B30EE97C}" type="sibTrans" cxnId="{28CBDF12-04FA-4E99-8770-CD9B972A6BE9}">
      <dgm:prSet/>
      <dgm:spPr/>
      <dgm:t>
        <a:bodyPr/>
        <a:lstStyle/>
        <a:p>
          <a:endParaRPr lang="en-US"/>
        </a:p>
      </dgm:t>
    </dgm:pt>
    <dgm:pt modelId="{C28441F2-1B85-40A1-B870-5C65F1A7F38C}">
      <dgm:prSet phldrT="[Texto]" custT="1"/>
      <dgm:spPr>
        <a:solidFill>
          <a:srgbClr val="990099"/>
        </a:solidFill>
      </dgm:spPr>
      <dgm:t>
        <a:bodyPr/>
        <a:lstStyle/>
        <a:p>
          <a:r>
            <a:rPr lang="en-US" sz="1600" b="1" dirty="0" smtClean="0">
              <a:solidFill>
                <a:schemeClr val="accent3"/>
              </a:solidFill>
            </a:rPr>
            <a:t>Test de Fisher</a:t>
          </a:r>
          <a:endParaRPr lang="en-US" sz="1600" b="1" dirty="0">
            <a:solidFill>
              <a:schemeClr val="accent3"/>
            </a:solidFill>
          </a:endParaRPr>
        </a:p>
      </dgm:t>
    </dgm:pt>
    <dgm:pt modelId="{7F82551C-E2D1-4E73-A61A-AF38290C3153}" type="parTrans" cxnId="{D3B21235-FC70-4F50-8411-DEFDC3957EE7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406B9C49-A138-48BC-9DBC-66726257FDAC}" type="sibTrans" cxnId="{D3B21235-FC70-4F50-8411-DEFDC3957EE7}">
      <dgm:prSet/>
      <dgm:spPr/>
      <dgm:t>
        <a:bodyPr/>
        <a:lstStyle/>
        <a:p>
          <a:endParaRPr lang="en-US"/>
        </a:p>
      </dgm:t>
    </dgm:pt>
    <dgm:pt modelId="{2DAF4345-2653-4F77-976D-05FECA5D07AC}">
      <dgm:prSet phldrT="[Texto]" custT="1"/>
      <dgm:spPr>
        <a:solidFill>
          <a:srgbClr val="DFA5D4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050" b="1" dirty="0" smtClean="0">
              <a:solidFill>
                <a:schemeClr val="tx1"/>
              </a:solidFill>
            </a:rPr>
            <a:t>2 </a:t>
          </a:r>
          <a:r>
            <a:rPr lang="en-US" sz="1050" b="1" dirty="0" err="1" smtClean="0">
              <a:solidFill>
                <a:schemeClr val="tx1"/>
              </a:solidFill>
            </a:rPr>
            <a:t>Grups</a:t>
          </a:r>
          <a:endParaRPr lang="en-US" sz="1050" b="1" dirty="0">
            <a:solidFill>
              <a:schemeClr val="tx1"/>
            </a:solidFill>
          </a:endParaRPr>
        </a:p>
      </dgm:t>
    </dgm:pt>
    <dgm:pt modelId="{33F71615-B051-422B-A67C-1DB2C9EAE478}" type="parTrans" cxnId="{583FE889-6D08-4325-987E-7578A5BA3EAC}">
      <dgm:prSet/>
      <dgm:spPr>
        <a:ln>
          <a:solidFill>
            <a:schemeClr val="tx1"/>
          </a:solidFill>
        </a:ln>
      </dgm:spPr>
      <dgm:t>
        <a:bodyPr/>
        <a:lstStyle/>
        <a:p>
          <a:endParaRPr lang="es-ES"/>
        </a:p>
      </dgm:t>
    </dgm:pt>
    <dgm:pt modelId="{FB2A5627-AADD-4B3E-9823-F3ABD30656B0}" type="sibTrans" cxnId="{583FE889-6D08-4325-987E-7578A5BA3EAC}">
      <dgm:prSet/>
      <dgm:spPr/>
      <dgm:t>
        <a:bodyPr/>
        <a:lstStyle/>
        <a:p>
          <a:endParaRPr lang="es-ES"/>
        </a:p>
      </dgm:t>
    </dgm:pt>
    <dgm:pt modelId="{F32EDC50-9C81-4868-91A1-F0B776A50D9E}">
      <dgm:prSet phldrT="[Texto]" custT="1"/>
      <dgm:spPr>
        <a:solidFill>
          <a:srgbClr val="DFA5D4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050" b="1" dirty="0" smtClean="0">
              <a:solidFill>
                <a:schemeClr val="tx1"/>
              </a:solidFill>
            </a:rPr>
            <a:t>+2 </a:t>
          </a:r>
          <a:r>
            <a:rPr lang="en-US" sz="1050" b="1" dirty="0" err="1" smtClean="0">
              <a:solidFill>
                <a:schemeClr val="tx1"/>
              </a:solidFill>
            </a:rPr>
            <a:t>grups</a:t>
          </a:r>
          <a:endParaRPr lang="en-US" sz="1050" b="1" dirty="0">
            <a:solidFill>
              <a:schemeClr val="tx1"/>
            </a:solidFill>
          </a:endParaRPr>
        </a:p>
      </dgm:t>
    </dgm:pt>
    <dgm:pt modelId="{5A30986E-99E8-46B1-B526-040EBB7C8A85}" type="parTrans" cxnId="{94DDF900-5623-46A0-AC56-53400D541E77}">
      <dgm:prSet/>
      <dgm:spPr>
        <a:ln>
          <a:solidFill>
            <a:schemeClr val="tx1"/>
          </a:solidFill>
        </a:ln>
      </dgm:spPr>
      <dgm:t>
        <a:bodyPr/>
        <a:lstStyle/>
        <a:p>
          <a:endParaRPr lang="es-ES"/>
        </a:p>
      </dgm:t>
    </dgm:pt>
    <dgm:pt modelId="{7E358B04-4440-45AC-A698-3BE0E3C6D425}" type="sibTrans" cxnId="{94DDF900-5623-46A0-AC56-53400D541E77}">
      <dgm:prSet/>
      <dgm:spPr/>
      <dgm:t>
        <a:bodyPr/>
        <a:lstStyle/>
        <a:p>
          <a:endParaRPr lang="es-ES"/>
        </a:p>
      </dgm:t>
    </dgm:pt>
    <dgm:pt modelId="{66D84495-57B4-40E0-8881-AFF22A41BC89}">
      <dgm:prSet phldrT="[Texto]" custT="1"/>
      <dgm:spPr>
        <a:solidFill>
          <a:srgbClr val="990099"/>
        </a:solidFill>
      </dgm:spPr>
      <dgm:t>
        <a:bodyPr/>
        <a:lstStyle/>
        <a:p>
          <a:r>
            <a:rPr lang="en-US" sz="1600" b="1" dirty="0" smtClean="0">
              <a:solidFill>
                <a:schemeClr val="accent3"/>
              </a:solidFill>
            </a:rPr>
            <a:t>Test </a:t>
          </a:r>
          <a:r>
            <a:rPr lang="en-US" sz="1600" b="1" dirty="0" err="1" smtClean="0">
              <a:solidFill>
                <a:schemeClr val="accent3"/>
              </a:solidFill>
            </a:rPr>
            <a:t>Mcnemar</a:t>
          </a:r>
          <a:endParaRPr lang="en-US" sz="1600" b="1" dirty="0">
            <a:solidFill>
              <a:schemeClr val="accent3"/>
            </a:solidFill>
          </a:endParaRPr>
        </a:p>
      </dgm:t>
    </dgm:pt>
    <dgm:pt modelId="{2DDFCB75-393F-40F9-B380-61752F32F7E0}" type="parTrans" cxnId="{A01EADEC-5C45-4E5F-A66C-183EB94D995A}">
      <dgm:prSet/>
      <dgm:spPr>
        <a:ln>
          <a:solidFill>
            <a:schemeClr val="tx1"/>
          </a:solidFill>
        </a:ln>
      </dgm:spPr>
      <dgm:t>
        <a:bodyPr/>
        <a:lstStyle/>
        <a:p>
          <a:endParaRPr lang="es-ES"/>
        </a:p>
      </dgm:t>
    </dgm:pt>
    <dgm:pt modelId="{B68E2691-2B5F-4C00-9A7B-BB2BFF5391ED}" type="sibTrans" cxnId="{A01EADEC-5C45-4E5F-A66C-183EB94D995A}">
      <dgm:prSet/>
      <dgm:spPr/>
      <dgm:t>
        <a:bodyPr/>
        <a:lstStyle/>
        <a:p>
          <a:endParaRPr lang="es-ES"/>
        </a:p>
      </dgm:t>
    </dgm:pt>
    <dgm:pt modelId="{73D6C96F-BB31-4F9B-9AC9-AC64DAC5F0E1}">
      <dgm:prSet phldrT="[Texto]" custT="1"/>
      <dgm:spPr>
        <a:solidFill>
          <a:srgbClr val="990099"/>
        </a:solidFill>
      </dgm:spPr>
      <dgm:t>
        <a:bodyPr/>
        <a:lstStyle/>
        <a:p>
          <a:r>
            <a:rPr lang="en-US" sz="1600" b="1" dirty="0" smtClean="0">
              <a:solidFill>
                <a:schemeClr val="accent3"/>
              </a:solidFill>
            </a:rPr>
            <a:t>Test de </a:t>
          </a:r>
          <a:r>
            <a:rPr lang="en-US" sz="1600" b="1" dirty="0" err="1" smtClean="0">
              <a:solidFill>
                <a:schemeClr val="accent3"/>
              </a:solidFill>
            </a:rPr>
            <a:t>cochran</a:t>
          </a:r>
          <a:endParaRPr lang="en-US" sz="1600" b="1" dirty="0">
            <a:solidFill>
              <a:schemeClr val="accent3"/>
            </a:solidFill>
          </a:endParaRPr>
        </a:p>
      </dgm:t>
    </dgm:pt>
    <dgm:pt modelId="{1AE0C3A9-55F3-4473-8E6A-B27C1DF3B24D}" type="parTrans" cxnId="{69EA760C-1DEB-4132-B895-216942869CB7}">
      <dgm:prSet/>
      <dgm:spPr>
        <a:ln>
          <a:solidFill>
            <a:schemeClr val="tx1"/>
          </a:solidFill>
        </a:ln>
      </dgm:spPr>
      <dgm:t>
        <a:bodyPr/>
        <a:lstStyle/>
        <a:p>
          <a:endParaRPr lang="es-ES"/>
        </a:p>
      </dgm:t>
    </dgm:pt>
    <dgm:pt modelId="{1E6861B7-1A76-4D7A-8656-6766223E0BB4}" type="sibTrans" cxnId="{69EA760C-1DEB-4132-B895-216942869CB7}">
      <dgm:prSet/>
      <dgm:spPr/>
      <dgm:t>
        <a:bodyPr/>
        <a:lstStyle/>
        <a:p>
          <a:endParaRPr lang="es-ES"/>
        </a:p>
      </dgm:t>
    </dgm:pt>
    <dgm:pt modelId="{E7330079-172B-4289-98D1-947935259117}" type="pres">
      <dgm:prSet presAssocID="{553641F0-AFD0-4D52-B46E-16CC9CF189E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7C4AEA97-E5B6-4609-B95A-C71BCE41D541}" type="pres">
      <dgm:prSet presAssocID="{553641F0-AFD0-4D52-B46E-16CC9CF189ED}" presName="hierFlow" presStyleCnt="0"/>
      <dgm:spPr/>
    </dgm:pt>
    <dgm:pt modelId="{B61A12C9-A898-4A4D-AD23-5A9D7B4286DB}" type="pres">
      <dgm:prSet presAssocID="{553641F0-AFD0-4D52-B46E-16CC9CF189E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FD6B4C5-BAC8-44AE-880F-1D94215060A4}" type="pres">
      <dgm:prSet presAssocID="{26824694-EAB7-4489-9F91-C32F70CA0E50}" presName="Name14" presStyleCnt="0"/>
      <dgm:spPr/>
    </dgm:pt>
    <dgm:pt modelId="{CB7A7C35-6A18-4DCA-8F41-11A53B2B9BE0}" type="pres">
      <dgm:prSet presAssocID="{26824694-EAB7-4489-9F91-C32F70CA0E50}" presName="level1Shape" presStyleLbl="node0" presStyleIdx="0" presStyleCnt="1" custScaleX="35457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37365B4-6FB2-4C52-8578-C75BF558D040}" type="pres">
      <dgm:prSet presAssocID="{26824694-EAB7-4489-9F91-C32F70CA0E50}" presName="hierChild2" presStyleCnt="0"/>
      <dgm:spPr/>
    </dgm:pt>
    <dgm:pt modelId="{CE504CBC-9CFE-47BA-85CD-A5FB6A11CCF3}" type="pres">
      <dgm:prSet presAssocID="{7C7B2253-87C8-46DF-A82F-98F0FDF5E426}" presName="Name19" presStyleLbl="parChTrans1D2" presStyleIdx="0" presStyleCnt="2"/>
      <dgm:spPr/>
      <dgm:t>
        <a:bodyPr/>
        <a:lstStyle/>
        <a:p>
          <a:endParaRPr lang="es-ES"/>
        </a:p>
      </dgm:t>
    </dgm:pt>
    <dgm:pt modelId="{BE0847F8-5849-4EAE-8CA2-F2EC592F0D1C}" type="pres">
      <dgm:prSet presAssocID="{60A2F618-AF9F-4B25-93D8-AAD9ADA09585}" presName="Name21" presStyleCnt="0"/>
      <dgm:spPr/>
    </dgm:pt>
    <dgm:pt modelId="{07C64BEE-F4F5-4904-ADB9-0B5572D1C213}" type="pres">
      <dgm:prSet presAssocID="{60A2F618-AF9F-4B25-93D8-AAD9ADA09585}" presName="level2Shape" presStyleLbl="node2" presStyleIdx="0" presStyleCnt="2"/>
      <dgm:spPr/>
      <dgm:t>
        <a:bodyPr/>
        <a:lstStyle/>
        <a:p>
          <a:endParaRPr lang="es-ES"/>
        </a:p>
      </dgm:t>
    </dgm:pt>
    <dgm:pt modelId="{626B6E26-2F7C-4971-BC04-000245B7F403}" type="pres">
      <dgm:prSet presAssocID="{60A2F618-AF9F-4B25-93D8-AAD9ADA09585}" presName="hierChild3" presStyleCnt="0"/>
      <dgm:spPr/>
    </dgm:pt>
    <dgm:pt modelId="{E4E9143A-3EB8-4DA7-A58B-B6B59A01F2F1}" type="pres">
      <dgm:prSet presAssocID="{0358356F-AB16-41AB-B3D8-4112F5D8A2A8}" presName="Name19" presStyleLbl="parChTrans1D3" presStyleIdx="0" presStyleCnt="4"/>
      <dgm:spPr/>
      <dgm:t>
        <a:bodyPr/>
        <a:lstStyle/>
        <a:p>
          <a:endParaRPr lang="es-ES"/>
        </a:p>
      </dgm:t>
    </dgm:pt>
    <dgm:pt modelId="{9AC7ED59-9EE4-4D62-B6F1-6AEFF0CFAC3F}" type="pres">
      <dgm:prSet presAssocID="{C710D8EE-0C2D-4B0C-8657-D096A825A28C}" presName="Name21" presStyleCnt="0"/>
      <dgm:spPr/>
    </dgm:pt>
    <dgm:pt modelId="{193CA401-44C5-4695-A706-C0E93814A083}" type="pres">
      <dgm:prSet presAssocID="{C710D8EE-0C2D-4B0C-8657-D096A825A28C}" presName="level2Shape" presStyleLbl="node3" presStyleIdx="0" presStyleCnt="4" custScaleX="110909"/>
      <dgm:spPr/>
      <dgm:t>
        <a:bodyPr/>
        <a:lstStyle/>
        <a:p>
          <a:endParaRPr lang="es-ES"/>
        </a:p>
      </dgm:t>
    </dgm:pt>
    <dgm:pt modelId="{09EFD77E-0768-44B1-93C8-027CDDD5251D}" type="pres">
      <dgm:prSet presAssocID="{C710D8EE-0C2D-4B0C-8657-D096A825A28C}" presName="hierChild3" presStyleCnt="0"/>
      <dgm:spPr/>
    </dgm:pt>
    <dgm:pt modelId="{0C0613E3-FE1F-4851-9110-7CAB62445DBF}" type="pres">
      <dgm:prSet presAssocID="{D88FE300-6E4D-4148-BF00-CB73AB54C686}" presName="Name19" presStyleLbl="parChTrans1D4" presStyleIdx="0" presStyleCnt="10"/>
      <dgm:spPr/>
      <dgm:t>
        <a:bodyPr/>
        <a:lstStyle/>
        <a:p>
          <a:endParaRPr lang="es-ES"/>
        </a:p>
      </dgm:t>
    </dgm:pt>
    <dgm:pt modelId="{03AF5904-A747-4D4B-A880-4116803E9BC3}" type="pres">
      <dgm:prSet presAssocID="{04A1B168-7BF1-48EF-8800-F018F06BC44E}" presName="Name21" presStyleCnt="0"/>
      <dgm:spPr/>
    </dgm:pt>
    <dgm:pt modelId="{081BF3A5-A9FC-4412-8F11-494116328323}" type="pres">
      <dgm:prSet presAssocID="{04A1B168-7BF1-48EF-8800-F018F06BC44E}" presName="level2Shape" presStyleLbl="node4" presStyleIdx="0" presStyleCnt="10" custScaleX="133874" custScaleY="139475"/>
      <dgm:spPr/>
      <dgm:t>
        <a:bodyPr/>
        <a:lstStyle/>
        <a:p>
          <a:endParaRPr lang="es-ES"/>
        </a:p>
      </dgm:t>
    </dgm:pt>
    <dgm:pt modelId="{6C88561D-79E9-44EA-8A73-07839F9E1AD8}" type="pres">
      <dgm:prSet presAssocID="{04A1B168-7BF1-48EF-8800-F018F06BC44E}" presName="hierChild3" presStyleCnt="0"/>
      <dgm:spPr/>
    </dgm:pt>
    <dgm:pt modelId="{002A9466-E459-4A7F-970C-C6CB7D012E3E}" type="pres">
      <dgm:prSet presAssocID="{63937A32-954F-4A33-9053-83DBE9C2687C}" presName="Name19" presStyleLbl="parChTrans1D3" presStyleIdx="1" presStyleCnt="4"/>
      <dgm:spPr/>
      <dgm:t>
        <a:bodyPr/>
        <a:lstStyle/>
        <a:p>
          <a:endParaRPr lang="es-ES"/>
        </a:p>
      </dgm:t>
    </dgm:pt>
    <dgm:pt modelId="{488F08EA-C0A0-47EE-A011-60F9EF885F93}" type="pres">
      <dgm:prSet presAssocID="{6D4C863E-0ACD-491F-B4CA-5292AE9F7F5E}" presName="Name21" presStyleCnt="0"/>
      <dgm:spPr/>
    </dgm:pt>
    <dgm:pt modelId="{4212B965-8229-4B70-A3A2-E7072B96E37F}" type="pres">
      <dgm:prSet presAssocID="{6D4C863E-0ACD-491F-B4CA-5292AE9F7F5E}" presName="level2Shape" presStyleLbl="node3" presStyleIdx="1" presStyleCnt="4" custScaleX="115029"/>
      <dgm:spPr/>
      <dgm:t>
        <a:bodyPr/>
        <a:lstStyle/>
        <a:p>
          <a:endParaRPr lang="es-ES"/>
        </a:p>
      </dgm:t>
    </dgm:pt>
    <dgm:pt modelId="{85FDBFC1-9F0C-4962-B11C-E90D929399A3}" type="pres">
      <dgm:prSet presAssocID="{6D4C863E-0ACD-491F-B4CA-5292AE9F7F5E}" presName="hierChild3" presStyleCnt="0"/>
      <dgm:spPr/>
    </dgm:pt>
    <dgm:pt modelId="{975495ED-E55A-44D9-9E27-FB93B1904C11}" type="pres">
      <dgm:prSet presAssocID="{07D3B6F1-65A0-46BD-99CF-ADF66A0CEDF0}" presName="Name19" presStyleLbl="parChTrans1D4" presStyleIdx="1" presStyleCnt="10"/>
      <dgm:spPr/>
      <dgm:t>
        <a:bodyPr/>
        <a:lstStyle/>
        <a:p>
          <a:endParaRPr lang="es-ES"/>
        </a:p>
      </dgm:t>
    </dgm:pt>
    <dgm:pt modelId="{A85A9D6B-660A-4C1C-BA1B-C5CD9F4DA157}" type="pres">
      <dgm:prSet presAssocID="{15EEAC2D-B8D0-4DC0-959C-432BFBDFAD67}" presName="Name21" presStyleCnt="0"/>
      <dgm:spPr/>
    </dgm:pt>
    <dgm:pt modelId="{9716F60E-3301-4BC4-8F1A-0C1E9F5FAEDC}" type="pres">
      <dgm:prSet presAssocID="{15EEAC2D-B8D0-4DC0-959C-432BFBDFAD67}" presName="level2Shape" presStyleLbl="node4" presStyleIdx="1" presStyleCnt="10" custScaleX="142107" custScaleY="139476"/>
      <dgm:spPr/>
      <dgm:t>
        <a:bodyPr/>
        <a:lstStyle/>
        <a:p>
          <a:endParaRPr lang="es-ES"/>
        </a:p>
      </dgm:t>
    </dgm:pt>
    <dgm:pt modelId="{53F6E0A4-7B51-409F-BB85-A06C76E3496F}" type="pres">
      <dgm:prSet presAssocID="{15EEAC2D-B8D0-4DC0-959C-432BFBDFAD67}" presName="hierChild3" presStyleCnt="0"/>
      <dgm:spPr/>
    </dgm:pt>
    <dgm:pt modelId="{E92EB39C-16BD-491F-B1E1-4A6ABE0E0EAA}" type="pres">
      <dgm:prSet presAssocID="{28486DEB-C349-41EB-B22D-C27F55726B7D}" presName="Name19" presStyleLbl="parChTrans1D2" presStyleIdx="1" presStyleCnt="2"/>
      <dgm:spPr/>
      <dgm:t>
        <a:bodyPr/>
        <a:lstStyle/>
        <a:p>
          <a:endParaRPr lang="es-ES"/>
        </a:p>
      </dgm:t>
    </dgm:pt>
    <dgm:pt modelId="{999DAB10-C160-4792-BA92-B407B8BBA804}" type="pres">
      <dgm:prSet presAssocID="{EFA4F6A6-C20F-49E6-92AA-3C07F9911218}" presName="Name21" presStyleCnt="0"/>
      <dgm:spPr/>
    </dgm:pt>
    <dgm:pt modelId="{2C9F9D3D-663C-494E-9362-393ED42141A1}" type="pres">
      <dgm:prSet presAssocID="{EFA4F6A6-C20F-49E6-92AA-3C07F9911218}" presName="level2Shape" presStyleLbl="node2" presStyleIdx="1" presStyleCnt="2"/>
      <dgm:spPr/>
      <dgm:t>
        <a:bodyPr/>
        <a:lstStyle/>
        <a:p>
          <a:endParaRPr lang="es-ES"/>
        </a:p>
      </dgm:t>
    </dgm:pt>
    <dgm:pt modelId="{13608C50-2B01-41D3-A96B-A3F3BB0C3806}" type="pres">
      <dgm:prSet presAssocID="{EFA4F6A6-C20F-49E6-92AA-3C07F9911218}" presName="hierChild3" presStyleCnt="0"/>
      <dgm:spPr/>
    </dgm:pt>
    <dgm:pt modelId="{F00FF7AD-F060-486A-9317-9FE55520C5DB}" type="pres">
      <dgm:prSet presAssocID="{14B64F07-5B53-41E7-B25F-5DDC847AEA2E}" presName="Name19" presStyleLbl="parChTrans1D3" presStyleIdx="2" presStyleCnt="4"/>
      <dgm:spPr/>
      <dgm:t>
        <a:bodyPr/>
        <a:lstStyle/>
        <a:p>
          <a:endParaRPr lang="es-ES"/>
        </a:p>
      </dgm:t>
    </dgm:pt>
    <dgm:pt modelId="{12BE0A87-1F32-442F-871A-E536BABB883E}" type="pres">
      <dgm:prSet presAssocID="{DB266EDD-D77F-4062-B7EB-410DFFDCFB52}" presName="Name21" presStyleCnt="0"/>
      <dgm:spPr/>
    </dgm:pt>
    <dgm:pt modelId="{F9E523FF-9720-4608-B23D-443F6442EA7D}" type="pres">
      <dgm:prSet presAssocID="{DB266EDD-D77F-4062-B7EB-410DFFDCFB52}" presName="level2Shape" presStyleLbl="node3" presStyleIdx="2" presStyleCnt="4" custScaleX="120377"/>
      <dgm:spPr/>
      <dgm:t>
        <a:bodyPr/>
        <a:lstStyle/>
        <a:p>
          <a:endParaRPr lang="es-ES"/>
        </a:p>
      </dgm:t>
    </dgm:pt>
    <dgm:pt modelId="{10971DC8-D1E9-4F09-AD85-F935E17280FC}" type="pres">
      <dgm:prSet presAssocID="{DB266EDD-D77F-4062-B7EB-410DFFDCFB52}" presName="hierChild3" presStyleCnt="0"/>
      <dgm:spPr/>
    </dgm:pt>
    <dgm:pt modelId="{977434C8-7E87-4BCB-BC93-A06C581B6992}" type="pres">
      <dgm:prSet presAssocID="{B2CD0449-00E2-439C-A1DB-29B30EF1CA59}" presName="Name19" presStyleLbl="parChTrans1D4" presStyleIdx="2" presStyleCnt="10"/>
      <dgm:spPr/>
      <dgm:t>
        <a:bodyPr/>
        <a:lstStyle/>
        <a:p>
          <a:endParaRPr lang="es-ES"/>
        </a:p>
      </dgm:t>
    </dgm:pt>
    <dgm:pt modelId="{CF7B9FB7-6E7F-4EAD-8ADD-5BD07E0954F1}" type="pres">
      <dgm:prSet presAssocID="{D29FCA13-C3FE-4EEA-BF82-FB55389C784E}" presName="Name21" presStyleCnt="0"/>
      <dgm:spPr/>
    </dgm:pt>
    <dgm:pt modelId="{3351A25A-2F43-4568-B8B8-BA9A906A2473}" type="pres">
      <dgm:prSet presAssocID="{D29FCA13-C3FE-4EEA-BF82-FB55389C784E}" presName="level2Shape" presStyleLbl="node4" presStyleIdx="2" presStyleCnt="10"/>
      <dgm:spPr/>
      <dgm:t>
        <a:bodyPr/>
        <a:lstStyle/>
        <a:p>
          <a:endParaRPr lang="es-ES"/>
        </a:p>
      </dgm:t>
    </dgm:pt>
    <dgm:pt modelId="{3AEEA3BD-774F-4C31-8C77-4041D01B35D4}" type="pres">
      <dgm:prSet presAssocID="{D29FCA13-C3FE-4EEA-BF82-FB55389C784E}" presName="hierChild3" presStyleCnt="0"/>
      <dgm:spPr/>
    </dgm:pt>
    <dgm:pt modelId="{D09D73F7-7583-4A0E-99D6-D6CD096F5AAE}" type="pres">
      <dgm:prSet presAssocID="{AC8E81AE-21D0-4ABD-91F1-26733C4CD566}" presName="Name19" presStyleLbl="parChTrans1D4" presStyleIdx="3" presStyleCnt="10"/>
      <dgm:spPr/>
      <dgm:t>
        <a:bodyPr/>
        <a:lstStyle/>
        <a:p>
          <a:endParaRPr lang="es-ES"/>
        </a:p>
      </dgm:t>
    </dgm:pt>
    <dgm:pt modelId="{F29EABCD-0E06-4031-8035-BC22A293B62E}" type="pres">
      <dgm:prSet presAssocID="{356FE653-5A76-4C8A-A650-0FE89D4ED7D0}" presName="Name21" presStyleCnt="0"/>
      <dgm:spPr/>
    </dgm:pt>
    <dgm:pt modelId="{D85CC81A-FC30-4158-A07A-5F688D0F120A}" type="pres">
      <dgm:prSet presAssocID="{356FE653-5A76-4C8A-A650-0FE89D4ED7D0}" presName="level2Shape" presStyleLbl="node4" presStyleIdx="3" presStyleCnt="10" custScaleX="121243" custScaleY="125605"/>
      <dgm:spPr/>
      <dgm:t>
        <a:bodyPr/>
        <a:lstStyle/>
        <a:p>
          <a:endParaRPr lang="es-ES"/>
        </a:p>
      </dgm:t>
    </dgm:pt>
    <dgm:pt modelId="{ABFD8C20-45F3-476D-99BB-8AC7860F7DF1}" type="pres">
      <dgm:prSet presAssocID="{356FE653-5A76-4C8A-A650-0FE89D4ED7D0}" presName="hierChild3" presStyleCnt="0"/>
      <dgm:spPr/>
    </dgm:pt>
    <dgm:pt modelId="{F545B69A-FC32-482A-81B0-3FA9D70E5BE8}" type="pres">
      <dgm:prSet presAssocID="{10DBF2FA-BFE7-4486-92D9-7CC6B863E3D7}" presName="Name19" presStyleLbl="parChTrans1D4" presStyleIdx="4" presStyleCnt="10"/>
      <dgm:spPr/>
      <dgm:t>
        <a:bodyPr/>
        <a:lstStyle/>
        <a:p>
          <a:endParaRPr lang="es-ES"/>
        </a:p>
      </dgm:t>
    </dgm:pt>
    <dgm:pt modelId="{219571E6-9E8F-4110-B73F-B23D47BE1263}" type="pres">
      <dgm:prSet presAssocID="{797F9567-1E82-4765-83DB-B68381833F46}" presName="Name21" presStyleCnt="0"/>
      <dgm:spPr/>
    </dgm:pt>
    <dgm:pt modelId="{1BB29FF1-E957-4769-B23E-1A6A30784C70}" type="pres">
      <dgm:prSet presAssocID="{797F9567-1E82-4765-83DB-B68381833F46}" presName="level2Shape" presStyleLbl="node4" presStyleIdx="4" presStyleCnt="10"/>
      <dgm:spPr/>
      <dgm:t>
        <a:bodyPr/>
        <a:lstStyle/>
        <a:p>
          <a:endParaRPr lang="es-ES"/>
        </a:p>
      </dgm:t>
    </dgm:pt>
    <dgm:pt modelId="{D242BDDA-661D-454B-8229-0DF6BBD65FC7}" type="pres">
      <dgm:prSet presAssocID="{797F9567-1E82-4765-83DB-B68381833F46}" presName="hierChild3" presStyleCnt="0"/>
      <dgm:spPr/>
    </dgm:pt>
    <dgm:pt modelId="{75063005-0DFB-4876-8AD7-6AEA4CA0D86F}" type="pres">
      <dgm:prSet presAssocID="{7F82551C-E2D1-4E73-A61A-AF38290C3153}" presName="Name19" presStyleLbl="parChTrans1D4" presStyleIdx="5" presStyleCnt="10"/>
      <dgm:spPr/>
      <dgm:t>
        <a:bodyPr/>
        <a:lstStyle/>
        <a:p>
          <a:endParaRPr lang="es-ES"/>
        </a:p>
      </dgm:t>
    </dgm:pt>
    <dgm:pt modelId="{32855E52-D1CA-4017-A38F-397785FDC5FD}" type="pres">
      <dgm:prSet presAssocID="{C28441F2-1B85-40A1-B870-5C65F1A7F38C}" presName="Name21" presStyleCnt="0"/>
      <dgm:spPr/>
    </dgm:pt>
    <dgm:pt modelId="{E0F47644-4834-4D33-A9E7-8711F6AD54ED}" type="pres">
      <dgm:prSet presAssocID="{C28441F2-1B85-40A1-B870-5C65F1A7F38C}" presName="level2Shape" presStyleLbl="node4" presStyleIdx="5" presStyleCnt="10" custScaleX="119830" custScaleY="122429"/>
      <dgm:spPr/>
      <dgm:t>
        <a:bodyPr/>
        <a:lstStyle/>
        <a:p>
          <a:endParaRPr lang="es-ES"/>
        </a:p>
      </dgm:t>
    </dgm:pt>
    <dgm:pt modelId="{6E59855F-3E82-401D-8333-C0CFBC34BE86}" type="pres">
      <dgm:prSet presAssocID="{C28441F2-1B85-40A1-B870-5C65F1A7F38C}" presName="hierChild3" presStyleCnt="0"/>
      <dgm:spPr/>
    </dgm:pt>
    <dgm:pt modelId="{5883AB45-504B-465F-9319-C8ABFD539680}" type="pres">
      <dgm:prSet presAssocID="{6D38DD1F-AB09-44A1-B8F4-5292CE4964E9}" presName="Name19" presStyleLbl="parChTrans1D3" presStyleIdx="3" presStyleCnt="4"/>
      <dgm:spPr/>
      <dgm:t>
        <a:bodyPr/>
        <a:lstStyle/>
        <a:p>
          <a:endParaRPr lang="es-ES"/>
        </a:p>
      </dgm:t>
    </dgm:pt>
    <dgm:pt modelId="{151A9A7A-C8D0-4A84-8857-DB6D57B3DECB}" type="pres">
      <dgm:prSet presAssocID="{B3D5053E-2757-4F06-B6B2-D5248457597B}" presName="Name21" presStyleCnt="0"/>
      <dgm:spPr/>
    </dgm:pt>
    <dgm:pt modelId="{97E54846-BE5D-493E-8EB9-756A67CB23A8}" type="pres">
      <dgm:prSet presAssocID="{B3D5053E-2757-4F06-B6B2-D5248457597B}" presName="level2Shape" presStyleLbl="node3" presStyleIdx="3" presStyleCnt="4"/>
      <dgm:spPr/>
      <dgm:t>
        <a:bodyPr/>
        <a:lstStyle/>
        <a:p>
          <a:endParaRPr lang="es-ES"/>
        </a:p>
      </dgm:t>
    </dgm:pt>
    <dgm:pt modelId="{37DACE63-974E-43A3-89D9-0EBC87018C8C}" type="pres">
      <dgm:prSet presAssocID="{B3D5053E-2757-4F06-B6B2-D5248457597B}" presName="hierChild3" presStyleCnt="0"/>
      <dgm:spPr/>
    </dgm:pt>
    <dgm:pt modelId="{86DB6B93-4A09-4A1C-9EF5-5D59C1B74C8B}" type="pres">
      <dgm:prSet presAssocID="{33F71615-B051-422B-A67C-1DB2C9EAE478}" presName="Name19" presStyleLbl="parChTrans1D4" presStyleIdx="6" presStyleCnt="10"/>
      <dgm:spPr/>
      <dgm:t>
        <a:bodyPr/>
        <a:lstStyle/>
        <a:p>
          <a:endParaRPr lang="es-ES"/>
        </a:p>
      </dgm:t>
    </dgm:pt>
    <dgm:pt modelId="{058D27EA-12FD-46D8-9A1E-8B2E4D286C35}" type="pres">
      <dgm:prSet presAssocID="{2DAF4345-2653-4F77-976D-05FECA5D07AC}" presName="Name21" presStyleCnt="0"/>
      <dgm:spPr/>
    </dgm:pt>
    <dgm:pt modelId="{C11D5402-F00E-457B-B47F-3E1A8F8E7B1B}" type="pres">
      <dgm:prSet presAssocID="{2DAF4345-2653-4F77-976D-05FECA5D07AC}" presName="level2Shape" presStyleLbl="node4" presStyleIdx="6" presStyleCnt="10"/>
      <dgm:spPr/>
      <dgm:t>
        <a:bodyPr/>
        <a:lstStyle/>
        <a:p>
          <a:endParaRPr lang="es-ES"/>
        </a:p>
      </dgm:t>
    </dgm:pt>
    <dgm:pt modelId="{349468F4-249A-42D4-BF8B-9A1B64CDF68F}" type="pres">
      <dgm:prSet presAssocID="{2DAF4345-2653-4F77-976D-05FECA5D07AC}" presName="hierChild3" presStyleCnt="0"/>
      <dgm:spPr/>
    </dgm:pt>
    <dgm:pt modelId="{B0CAF86B-1EFB-44EC-A57E-D769DFD32859}" type="pres">
      <dgm:prSet presAssocID="{2DDFCB75-393F-40F9-B380-61752F32F7E0}" presName="Name19" presStyleLbl="parChTrans1D4" presStyleIdx="7" presStyleCnt="10"/>
      <dgm:spPr/>
      <dgm:t>
        <a:bodyPr/>
        <a:lstStyle/>
        <a:p>
          <a:endParaRPr lang="es-ES"/>
        </a:p>
      </dgm:t>
    </dgm:pt>
    <dgm:pt modelId="{D44E1928-E77D-4434-B31B-5B6942FFFC2C}" type="pres">
      <dgm:prSet presAssocID="{66D84495-57B4-40E0-8881-AFF22A41BC89}" presName="Name21" presStyleCnt="0"/>
      <dgm:spPr/>
    </dgm:pt>
    <dgm:pt modelId="{68947C7B-1832-411F-B4CB-1395644A7E71}" type="pres">
      <dgm:prSet presAssocID="{66D84495-57B4-40E0-8881-AFF22A41BC89}" presName="level2Shape" presStyleLbl="node4" presStyleIdx="7" presStyleCnt="10" custScaleX="144425" custScaleY="116182"/>
      <dgm:spPr/>
      <dgm:t>
        <a:bodyPr/>
        <a:lstStyle/>
        <a:p>
          <a:endParaRPr lang="es-ES"/>
        </a:p>
      </dgm:t>
    </dgm:pt>
    <dgm:pt modelId="{193AA663-B4E6-4AD6-89AE-9BACD663F860}" type="pres">
      <dgm:prSet presAssocID="{66D84495-57B4-40E0-8881-AFF22A41BC89}" presName="hierChild3" presStyleCnt="0"/>
      <dgm:spPr/>
    </dgm:pt>
    <dgm:pt modelId="{86E47466-55F6-4D89-A53F-0784705EFFE7}" type="pres">
      <dgm:prSet presAssocID="{5A30986E-99E8-46B1-B526-040EBB7C8A85}" presName="Name19" presStyleLbl="parChTrans1D4" presStyleIdx="8" presStyleCnt="10"/>
      <dgm:spPr/>
      <dgm:t>
        <a:bodyPr/>
        <a:lstStyle/>
        <a:p>
          <a:endParaRPr lang="es-ES"/>
        </a:p>
      </dgm:t>
    </dgm:pt>
    <dgm:pt modelId="{03490E62-096E-4BDF-B1CB-AFED5B0381DF}" type="pres">
      <dgm:prSet presAssocID="{F32EDC50-9C81-4868-91A1-F0B776A50D9E}" presName="Name21" presStyleCnt="0"/>
      <dgm:spPr/>
    </dgm:pt>
    <dgm:pt modelId="{C48F306E-027D-4873-8413-AB4F1E1FFFE3}" type="pres">
      <dgm:prSet presAssocID="{F32EDC50-9C81-4868-91A1-F0B776A50D9E}" presName="level2Shape" presStyleLbl="node4" presStyleIdx="8" presStyleCnt="10"/>
      <dgm:spPr/>
      <dgm:t>
        <a:bodyPr/>
        <a:lstStyle/>
        <a:p>
          <a:endParaRPr lang="es-ES"/>
        </a:p>
      </dgm:t>
    </dgm:pt>
    <dgm:pt modelId="{71EA71C7-AADC-4731-9081-906697A9BB80}" type="pres">
      <dgm:prSet presAssocID="{F32EDC50-9C81-4868-91A1-F0B776A50D9E}" presName="hierChild3" presStyleCnt="0"/>
      <dgm:spPr/>
    </dgm:pt>
    <dgm:pt modelId="{124344E5-20CD-4641-A0A9-594659EB6E33}" type="pres">
      <dgm:prSet presAssocID="{1AE0C3A9-55F3-4473-8E6A-B27C1DF3B24D}" presName="Name19" presStyleLbl="parChTrans1D4" presStyleIdx="9" presStyleCnt="10"/>
      <dgm:spPr/>
      <dgm:t>
        <a:bodyPr/>
        <a:lstStyle/>
        <a:p>
          <a:endParaRPr lang="es-ES"/>
        </a:p>
      </dgm:t>
    </dgm:pt>
    <dgm:pt modelId="{5D63C62C-311A-459E-A265-552FA1D4C18E}" type="pres">
      <dgm:prSet presAssocID="{73D6C96F-BB31-4F9B-9AC9-AC64DAC5F0E1}" presName="Name21" presStyleCnt="0"/>
      <dgm:spPr/>
    </dgm:pt>
    <dgm:pt modelId="{29082738-9BED-46E6-93B3-61D651EE0878}" type="pres">
      <dgm:prSet presAssocID="{73D6C96F-BB31-4F9B-9AC9-AC64DAC5F0E1}" presName="level2Shape" presStyleLbl="node4" presStyleIdx="9" presStyleCnt="10" custScaleX="144425" custScaleY="116182"/>
      <dgm:spPr/>
      <dgm:t>
        <a:bodyPr/>
        <a:lstStyle/>
        <a:p>
          <a:endParaRPr lang="es-ES"/>
        </a:p>
      </dgm:t>
    </dgm:pt>
    <dgm:pt modelId="{0E91BC96-EC81-4D4E-9A5F-4B986FC83899}" type="pres">
      <dgm:prSet presAssocID="{73D6C96F-BB31-4F9B-9AC9-AC64DAC5F0E1}" presName="hierChild3" presStyleCnt="0"/>
      <dgm:spPr/>
    </dgm:pt>
    <dgm:pt modelId="{B180F6F6-8666-46FC-9008-C60CAA5F0C0B}" type="pres">
      <dgm:prSet presAssocID="{553641F0-AFD0-4D52-B46E-16CC9CF189ED}" presName="bgShapesFlow" presStyleCnt="0"/>
      <dgm:spPr/>
    </dgm:pt>
  </dgm:ptLst>
  <dgm:cxnLst>
    <dgm:cxn modelId="{E0374999-C82D-49D0-AC34-B5F7EBF3D81C}" type="presOf" srcId="{5A30986E-99E8-46B1-B526-040EBB7C8A85}" destId="{86E47466-55F6-4D89-A53F-0784705EFFE7}" srcOrd="0" destOrd="0" presId="urn:microsoft.com/office/officeart/2005/8/layout/hierarchy6"/>
    <dgm:cxn modelId="{28CBDF12-04FA-4E99-8770-CD9B972A6BE9}" srcId="{DB266EDD-D77F-4062-B7EB-410DFFDCFB52}" destId="{797F9567-1E82-4765-83DB-B68381833F46}" srcOrd="1" destOrd="0" parTransId="{10DBF2FA-BFE7-4486-92D9-7CC6B863E3D7}" sibTransId="{813B132B-2A8F-4128-873F-E5C7B30EE97C}"/>
    <dgm:cxn modelId="{94DDF900-5623-46A0-AC56-53400D541E77}" srcId="{B3D5053E-2757-4F06-B6B2-D5248457597B}" destId="{F32EDC50-9C81-4868-91A1-F0B776A50D9E}" srcOrd="1" destOrd="0" parTransId="{5A30986E-99E8-46B1-B526-040EBB7C8A85}" sibTransId="{7E358B04-4440-45AC-A698-3BE0E3C6D425}"/>
    <dgm:cxn modelId="{87C88B24-5A91-4DBD-A623-E6E59CDC55D9}" type="presOf" srcId="{10DBF2FA-BFE7-4486-92D9-7CC6B863E3D7}" destId="{F545B69A-FC32-482A-81B0-3FA9D70E5BE8}" srcOrd="0" destOrd="0" presId="urn:microsoft.com/office/officeart/2005/8/layout/hierarchy6"/>
    <dgm:cxn modelId="{39D447D9-5E81-423C-813D-370ED7572C34}" type="presOf" srcId="{356FE653-5A76-4C8A-A650-0FE89D4ED7D0}" destId="{D85CC81A-FC30-4158-A07A-5F688D0F120A}" srcOrd="0" destOrd="0" presId="urn:microsoft.com/office/officeart/2005/8/layout/hierarchy6"/>
    <dgm:cxn modelId="{70259E67-D324-422C-A0B9-F045AE2CD49A}" srcId="{EFA4F6A6-C20F-49E6-92AA-3C07F9911218}" destId="{DB266EDD-D77F-4062-B7EB-410DFFDCFB52}" srcOrd="0" destOrd="0" parTransId="{14B64F07-5B53-41E7-B25F-5DDC847AEA2E}" sibTransId="{1B48C47A-E20F-45AF-99D9-C29C09250414}"/>
    <dgm:cxn modelId="{1A2ED02C-A6E9-43C7-A8A4-DC987E86FAEF}" type="presOf" srcId="{B3D5053E-2757-4F06-B6B2-D5248457597B}" destId="{97E54846-BE5D-493E-8EB9-756A67CB23A8}" srcOrd="0" destOrd="0" presId="urn:microsoft.com/office/officeart/2005/8/layout/hierarchy6"/>
    <dgm:cxn modelId="{EB9A9E76-3FBC-401F-8C20-271DA296F85E}" type="presOf" srcId="{07D3B6F1-65A0-46BD-99CF-ADF66A0CEDF0}" destId="{975495ED-E55A-44D9-9E27-FB93B1904C11}" srcOrd="0" destOrd="0" presId="urn:microsoft.com/office/officeart/2005/8/layout/hierarchy6"/>
    <dgm:cxn modelId="{9C9BE635-F832-4150-B6BF-975098A0EFD2}" type="presOf" srcId="{1AE0C3A9-55F3-4473-8E6A-B27C1DF3B24D}" destId="{124344E5-20CD-4641-A0A9-594659EB6E33}" srcOrd="0" destOrd="0" presId="urn:microsoft.com/office/officeart/2005/8/layout/hierarchy6"/>
    <dgm:cxn modelId="{583FE889-6D08-4325-987E-7578A5BA3EAC}" srcId="{B3D5053E-2757-4F06-B6B2-D5248457597B}" destId="{2DAF4345-2653-4F77-976D-05FECA5D07AC}" srcOrd="0" destOrd="0" parTransId="{33F71615-B051-422B-A67C-1DB2C9EAE478}" sibTransId="{FB2A5627-AADD-4B3E-9823-F3ABD30656B0}"/>
    <dgm:cxn modelId="{D87CC2F0-E557-4998-A474-73CD8C76E29E}" type="presOf" srcId="{6D38DD1F-AB09-44A1-B8F4-5292CE4964E9}" destId="{5883AB45-504B-465F-9319-C8ABFD539680}" srcOrd="0" destOrd="0" presId="urn:microsoft.com/office/officeart/2005/8/layout/hierarchy6"/>
    <dgm:cxn modelId="{528E8F02-27A3-4C0C-B58F-F03C834B4EF1}" type="presOf" srcId="{04A1B168-7BF1-48EF-8800-F018F06BC44E}" destId="{081BF3A5-A9FC-4412-8F11-494116328323}" srcOrd="0" destOrd="0" presId="urn:microsoft.com/office/officeart/2005/8/layout/hierarchy6"/>
    <dgm:cxn modelId="{950F5A83-1FD8-49BF-93E3-3C9984CA146D}" type="presOf" srcId="{7F82551C-E2D1-4E73-A61A-AF38290C3153}" destId="{75063005-0DFB-4876-8AD7-6AEA4CA0D86F}" srcOrd="0" destOrd="0" presId="urn:microsoft.com/office/officeart/2005/8/layout/hierarchy6"/>
    <dgm:cxn modelId="{03BC484C-6C1B-483C-AF14-CA0D88646B41}" srcId="{6D4C863E-0ACD-491F-B4CA-5292AE9F7F5E}" destId="{15EEAC2D-B8D0-4DC0-959C-432BFBDFAD67}" srcOrd="0" destOrd="0" parTransId="{07D3B6F1-65A0-46BD-99CF-ADF66A0CEDF0}" sibTransId="{0112A6FD-3394-43EB-90E9-47B99FB7451B}"/>
    <dgm:cxn modelId="{0AF56F82-7EF8-4767-B0FF-28AC502B3C2C}" srcId="{60A2F618-AF9F-4B25-93D8-AAD9ADA09585}" destId="{C710D8EE-0C2D-4B0C-8657-D096A825A28C}" srcOrd="0" destOrd="0" parTransId="{0358356F-AB16-41AB-B3D8-4112F5D8A2A8}" sibTransId="{29483537-38F9-4044-8DB4-481CBF276C3D}"/>
    <dgm:cxn modelId="{22FB7286-8DC0-4DA9-9142-8EB886D0A2F2}" type="presOf" srcId="{2DDFCB75-393F-40F9-B380-61752F32F7E0}" destId="{B0CAF86B-1EFB-44EC-A57E-D769DFD32859}" srcOrd="0" destOrd="0" presId="urn:microsoft.com/office/officeart/2005/8/layout/hierarchy6"/>
    <dgm:cxn modelId="{06AF6BC9-E563-47AF-8B3A-173790A71BB3}" type="presOf" srcId="{60A2F618-AF9F-4B25-93D8-AAD9ADA09585}" destId="{07C64BEE-F4F5-4904-ADB9-0B5572D1C213}" srcOrd="0" destOrd="0" presId="urn:microsoft.com/office/officeart/2005/8/layout/hierarchy6"/>
    <dgm:cxn modelId="{69EF66E7-722A-4D81-AA18-F651582F292E}" type="presOf" srcId="{D29FCA13-C3FE-4EEA-BF82-FB55389C784E}" destId="{3351A25A-2F43-4568-B8B8-BA9A906A2473}" srcOrd="0" destOrd="0" presId="urn:microsoft.com/office/officeart/2005/8/layout/hierarchy6"/>
    <dgm:cxn modelId="{5D585BEA-20C4-4E62-AF0A-A538DBE439D7}" type="presOf" srcId="{EFA4F6A6-C20F-49E6-92AA-3C07F9911218}" destId="{2C9F9D3D-663C-494E-9362-393ED42141A1}" srcOrd="0" destOrd="0" presId="urn:microsoft.com/office/officeart/2005/8/layout/hierarchy6"/>
    <dgm:cxn modelId="{D3B21235-FC70-4F50-8411-DEFDC3957EE7}" srcId="{797F9567-1E82-4765-83DB-B68381833F46}" destId="{C28441F2-1B85-40A1-B870-5C65F1A7F38C}" srcOrd="0" destOrd="0" parTransId="{7F82551C-E2D1-4E73-A61A-AF38290C3153}" sibTransId="{406B9C49-A138-48BC-9DBC-66726257FDAC}"/>
    <dgm:cxn modelId="{0983A8BB-212D-4227-BE3C-2A03777EE931}" srcId="{D29FCA13-C3FE-4EEA-BF82-FB55389C784E}" destId="{356FE653-5A76-4C8A-A650-0FE89D4ED7D0}" srcOrd="0" destOrd="0" parTransId="{AC8E81AE-21D0-4ABD-91F1-26733C4CD566}" sibTransId="{61DA847C-2DF9-434D-881F-98E511A129AD}"/>
    <dgm:cxn modelId="{91E58CC4-5AD1-4FBE-B096-FF637DBD8EB9}" srcId="{60A2F618-AF9F-4B25-93D8-AAD9ADA09585}" destId="{6D4C863E-0ACD-491F-B4CA-5292AE9F7F5E}" srcOrd="1" destOrd="0" parTransId="{63937A32-954F-4A33-9053-83DBE9C2687C}" sibTransId="{A7B3F6F9-DB73-4DF4-9B7F-8B994FCAAE91}"/>
    <dgm:cxn modelId="{5831F55B-79A3-4587-85FC-6EC359F5756E}" type="presOf" srcId="{15EEAC2D-B8D0-4DC0-959C-432BFBDFAD67}" destId="{9716F60E-3301-4BC4-8F1A-0C1E9F5FAEDC}" srcOrd="0" destOrd="0" presId="urn:microsoft.com/office/officeart/2005/8/layout/hierarchy6"/>
    <dgm:cxn modelId="{72116F6F-8378-41B1-80EC-D235AAE2D257}" srcId="{C710D8EE-0C2D-4B0C-8657-D096A825A28C}" destId="{04A1B168-7BF1-48EF-8800-F018F06BC44E}" srcOrd="0" destOrd="0" parTransId="{D88FE300-6E4D-4148-BF00-CB73AB54C686}" sibTransId="{BB08CBCF-A405-46EF-9067-438984B7837A}"/>
    <dgm:cxn modelId="{B0B338E2-E447-4CF6-9B78-2BB0EAE4A295}" srcId="{26824694-EAB7-4489-9F91-C32F70CA0E50}" destId="{60A2F618-AF9F-4B25-93D8-AAD9ADA09585}" srcOrd="0" destOrd="0" parTransId="{7C7B2253-87C8-46DF-A82F-98F0FDF5E426}" sibTransId="{0D010565-10D6-4FAD-8163-A89E70B4414F}"/>
    <dgm:cxn modelId="{E4A992A0-CE1A-4D71-B680-BCE798F674A1}" type="presOf" srcId="{B2CD0449-00E2-439C-A1DB-29B30EF1CA59}" destId="{977434C8-7E87-4BCB-BC93-A06C581B6992}" srcOrd="0" destOrd="0" presId="urn:microsoft.com/office/officeart/2005/8/layout/hierarchy6"/>
    <dgm:cxn modelId="{F0F097D6-4E1A-4600-87AD-A17EB4FACE2F}" type="presOf" srcId="{14B64F07-5B53-41E7-B25F-5DDC847AEA2E}" destId="{F00FF7AD-F060-486A-9317-9FE55520C5DB}" srcOrd="0" destOrd="0" presId="urn:microsoft.com/office/officeart/2005/8/layout/hierarchy6"/>
    <dgm:cxn modelId="{56574001-2B4C-4F6E-A852-EA1202A1F8A7}" type="presOf" srcId="{797F9567-1E82-4765-83DB-B68381833F46}" destId="{1BB29FF1-E957-4769-B23E-1A6A30784C70}" srcOrd="0" destOrd="0" presId="urn:microsoft.com/office/officeart/2005/8/layout/hierarchy6"/>
    <dgm:cxn modelId="{099B6985-1746-43DD-9BCD-EA1CB45CBB68}" type="presOf" srcId="{2DAF4345-2653-4F77-976D-05FECA5D07AC}" destId="{C11D5402-F00E-457B-B47F-3E1A8F8E7B1B}" srcOrd="0" destOrd="0" presId="urn:microsoft.com/office/officeart/2005/8/layout/hierarchy6"/>
    <dgm:cxn modelId="{ED271B60-77F1-4577-A5D1-85504805868C}" type="presOf" srcId="{D88FE300-6E4D-4148-BF00-CB73AB54C686}" destId="{0C0613E3-FE1F-4851-9110-7CAB62445DBF}" srcOrd="0" destOrd="0" presId="urn:microsoft.com/office/officeart/2005/8/layout/hierarchy6"/>
    <dgm:cxn modelId="{02DB303C-9BDD-4B6F-B830-9AA4AB6D6500}" type="presOf" srcId="{28486DEB-C349-41EB-B22D-C27F55726B7D}" destId="{E92EB39C-16BD-491F-B1E1-4A6ABE0E0EAA}" srcOrd="0" destOrd="0" presId="urn:microsoft.com/office/officeart/2005/8/layout/hierarchy6"/>
    <dgm:cxn modelId="{6A68B707-2B7C-477A-ABA4-D2F0B3DA3448}" srcId="{EFA4F6A6-C20F-49E6-92AA-3C07F9911218}" destId="{B3D5053E-2757-4F06-B6B2-D5248457597B}" srcOrd="1" destOrd="0" parTransId="{6D38DD1F-AB09-44A1-B8F4-5292CE4964E9}" sibTransId="{2832D04D-E1EF-4697-AC5B-E72BD43B0F23}"/>
    <dgm:cxn modelId="{9C24252A-E768-4DE3-8E81-28A4BA45F431}" type="presOf" srcId="{0358356F-AB16-41AB-B3D8-4112F5D8A2A8}" destId="{E4E9143A-3EB8-4DA7-A58B-B6B59A01F2F1}" srcOrd="0" destOrd="0" presId="urn:microsoft.com/office/officeart/2005/8/layout/hierarchy6"/>
    <dgm:cxn modelId="{6AF69251-2DFA-496D-91F5-486E7C86D65A}" type="presOf" srcId="{AC8E81AE-21D0-4ABD-91F1-26733C4CD566}" destId="{D09D73F7-7583-4A0E-99D6-D6CD096F5AAE}" srcOrd="0" destOrd="0" presId="urn:microsoft.com/office/officeart/2005/8/layout/hierarchy6"/>
    <dgm:cxn modelId="{F1739748-7793-427B-81F6-E05A3188AAED}" srcId="{DB266EDD-D77F-4062-B7EB-410DFFDCFB52}" destId="{D29FCA13-C3FE-4EEA-BF82-FB55389C784E}" srcOrd="0" destOrd="0" parTransId="{B2CD0449-00E2-439C-A1DB-29B30EF1CA59}" sibTransId="{0D48A7FD-223D-4BC4-9914-58594B3D22CF}"/>
    <dgm:cxn modelId="{130048C5-E5D0-42B5-87B7-5BB2344C1E99}" type="presOf" srcId="{63937A32-954F-4A33-9053-83DBE9C2687C}" destId="{002A9466-E459-4A7F-970C-C6CB7D012E3E}" srcOrd="0" destOrd="0" presId="urn:microsoft.com/office/officeart/2005/8/layout/hierarchy6"/>
    <dgm:cxn modelId="{D6AFFA38-620E-4197-8A65-7BA04BE4C5C5}" type="presOf" srcId="{26824694-EAB7-4489-9F91-C32F70CA0E50}" destId="{CB7A7C35-6A18-4DCA-8F41-11A53B2B9BE0}" srcOrd="0" destOrd="0" presId="urn:microsoft.com/office/officeart/2005/8/layout/hierarchy6"/>
    <dgm:cxn modelId="{C480E44F-2BEB-40D1-B18D-07E517DA2D0F}" type="presOf" srcId="{C710D8EE-0C2D-4B0C-8657-D096A825A28C}" destId="{193CA401-44C5-4695-A706-C0E93814A083}" srcOrd="0" destOrd="0" presId="urn:microsoft.com/office/officeart/2005/8/layout/hierarchy6"/>
    <dgm:cxn modelId="{C9B8C5CE-0906-4FD4-9C17-CE12797FFA05}" type="presOf" srcId="{C28441F2-1B85-40A1-B870-5C65F1A7F38C}" destId="{E0F47644-4834-4D33-A9E7-8711F6AD54ED}" srcOrd="0" destOrd="0" presId="urn:microsoft.com/office/officeart/2005/8/layout/hierarchy6"/>
    <dgm:cxn modelId="{800DBAFC-96C3-418C-B6C3-8C6A9538B283}" type="presOf" srcId="{33F71615-B051-422B-A67C-1DB2C9EAE478}" destId="{86DB6B93-4A09-4A1C-9EF5-5D59C1B74C8B}" srcOrd="0" destOrd="0" presId="urn:microsoft.com/office/officeart/2005/8/layout/hierarchy6"/>
    <dgm:cxn modelId="{46617DBC-9B49-47B3-84EB-8C7739191ED6}" type="presOf" srcId="{553641F0-AFD0-4D52-B46E-16CC9CF189ED}" destId="{E7330079-172B-4289-98D1-947935259117}" srcOrd="0" destOrd="0" presId="urn:microsoft.com/office/officeart/2005/8/layout/hierarchy6"/>
    <dgm:cxn modelId="{02A3B98A-D980-4B98-8C1D-DF6C1AAA8A68}" srcId="{26824694-EAB7-4489-9F91-C32F70CA0E50}" destId="{EFA4F6A6-C20F-49E6-92AA-3C07F9911218}" srcOrd="1" destOrd="0" parTransId="{28486DEB-C349-41EB-B22D-C27F55726B7D}" sibTransId="{121E17B5-A461-4E75-B26A-131757F3C5F3}"/>
    <dgm:cxn modelId="{B0EF93B6-A99D-4F3E-8B84-916DA6189009}" type="presOf" srcId="{73D6C96F-BB31-4F9B-9AC9-AC64DAC5F0E1}" destId="{29082738-9BED-46E6-93B3-61D651EE0878}" srcOrd="0" destOrd="0" presId="urn:microsoft.com/office/officeart/2005/8/layout/hierarchy6"/>
    <dgm:cxn modelId="{69EA760C-1DEB-4132-B895-216942869CB7}" srcId="{F32EDC50-9C81-4868-91A1-F0B776A50D9E}" destId="{73D6C96F-BB31-4F9B-9AC9-AC64DAC5F0E1}" srcOrd="0" destOrd="0" parTransId="{1AE0C3A9-55F3-4473-8E6A-B27C1DF3B24D}" sibTransId="{1E6861B7-1A76-4D7A-8656-6766223E0BB4}"/>
    <dgm:cxn modelId="{D9F55E11-CFF4-48CF-8344-A68CA22ACC21}" srcId="{553641F0-AFD0-4D52-B46E-16CC9CF189ED}" destId="{26824694-EAB7-4489-9F91-C32F70CA0E50}" srcOrd="0" destOrd="0" parTransId="{322AE64E-7C84-4B19-A5BE-EB2354A441F1}" sibTransId="{81A15489-9E72-4A06-93C6-F3F30FCED8F4}"/>
    <dgm:cxn modelId="{A01EADEC-5C45-4E5F-A66C-183EB94D995A}" srcId="{2DAF4345-2653-4F77-976D-05FECA5D07AC}" destId="{66D84495-57B4-40E0-8881-AFF22A41BC89}" srcOrd="0" destOrd="0" parTransId="{2DDFCB75-393F-40F9-B380-61752F32F7E0}" sibTransId="{B68E2691-2B5F-4C00-9A7B-BB2BFF5391ED}"/>
    <dgm:cxn modelId="{7AB38B56-0F84-4231-8F0A-F67200039E84}" type="presOf" srcId="{66D84495-57B4-40E0-8881-AFF22A41BC89}" destId="{68947C7B-1832-411F-B4CB-1395644A7E71}" srcOrd="0" destOrd="0" presId="urn:microsoft.com/office/officeart/2005/8/layout/hierarchy6"/>
    <dgm:cxn modelId="{47A7C47D-8399-4B38-9B36-BD3C9DC9A8B9}" type="presOf" srcId="{6D4C863E-0ACD-491F-B4CA-5292AE9F7F5E}" destId="{4212B965-8229-4B70-A3A2-E7072B96E37F}" srcOrd="0" destOrd="0" presId="urn:microsoft.com/office/officeart/2005/8/layout/hierarchy6"/>
    <dgm:cxn modelId="{08ED077C-241E-4703-9A86-0CD439C11342}" type="presOf" srcId="{DB266EDD-D77F-4062-B7EB-410DFFDCFB52}" destId="{F9E523FF-9720-4608-B23D-443F6442EA7D}" srcOrd="0" destOrd="0" presId="urn:microsoft.com/office/officeart/2005/8/layout/hierarchy6"/>
    <dgm:cxn modelId="{134F42AB-D826-4800-99B9-8722050684E8}" type="presOf" srcId="{F32EDC50-9C81-4868-91A1-F0B776A50D9E}" destId="{C48F306E-027D-4873-8413-AB4F1E1FFFE3}" srcOrd="0" destOrd="0" presId="urn:microsoft.com/office/officeart/2005/8/layout/hierarchy6"/>
    <dgm:cxn modelId="{07E9C90A-CA5E-46C3-B2FD-4B67F85EDDAB}" type="presOf" srcId="{7C7B2253-87C8-46DF-A82F-98F0FDF5E426}" destId="{CE504CBC-9CFE-47BA-85CD-A5FB6A11CCF3}" srcOrd="0" destOrd="0" presId="urn:microsoft.com/office/officeart/2005/8/layout/hierarchy6"/>
    <dgm:cxn modelId="{DDF6A315-6B2B-455D-AC01-15E485A6680F}" type="presParOf" srcId="{E7330079-172B-4289-98D1-947935259117}" destId="{7C4AEA97-E5B6-4609-B95A-C71BCE41D541}" srcOrd="0" destOrd="0" presId="urn:microsoft.com/office/officeart/2005/8/layout/hierarchy6"/>
    <dgm:cxn modelId="{8C8551C0-9319-4BA9-BB1C-E41639B87D80}" type="presParOf" srcId="{7C4AEA97-E5B6-4609-B95A-C71BCE41D541}" destId="{B61A12C9-A898-4A4D-AD23-5A9D7B4286DB}" srcOrd="0" destOrd="0" presId="urn:microsoft.com/office/officeart/2005/8/layout/hierarchy6"/>
    <dgm:cxn modelId="{834E3877-6EBB-4924-A3A6-406DD09EC766}" type="presParOf" srcId="{B61A12C9-A898-4A4D-AD23-5A9D7B4286DB}" destId="{5FD6B4C5-BAC8-44AE-880F-1D94215060A4}" srcOrd="0" destOrd="0" presId="urn:microsoft.com/office/officeart/2005/8/layout/hierarchy6"/>
    <dgm:cxn modelId="{7E1394E6-ECA6-4EB4-9C48-F59C872D15A5}" type="presParOf" srcId="{5FD6B4C5-BAC8-44AE-880F-1D94215060A4}" destId="{CB7A7C35-6A18-4DCA-8F41-11A53B2B9BE0}" srcOrd="0" destOrd="0" presId="urn:microsoft.com/office/officeart/2005/8/layout/hierarchy6"/>
    <dgm:cxn modelId="{F50BBDEA-C446-4181-BD78-DE4EE28BEF8B}" type="presParOf" srcId="{5FD6B4C5-BAC8-44AE-880F-1D94215060A4}" destId="{837365B4-6FB2-4C52-8578-C75BF558D040}" srcOrd="1" destOrd="0" presId="urn:microsoft.com/office/officeart/2005/8/layout/hierarchy6"/>
    <dgm:cxn modelId="{5251216D-A912-4075-801B-08EC7CAAFBF1}" type="presParOf" srcId="{837365B4-6FB2-4C52-8578-C75BF558D040}" destId="{CE504CBC-9CFE-47BA-85CD-A5FB6A11CCF3}" srcOrd="0" destOrd="0" presId="urn:microsoft.com/office/officeart/2005/8/layout/hierarchy6"/>
    <dgm:cxn modelId="{C82B27FA-0DCD-4458-8FF8-90B4488CCDC3}" type="presParOf" srcId="{837365B4-6FB2-4C52-8578-C75BF558D040}" destId="{BE0847F8-5849-4EAE-8CA2-F2EC592F0D1C}" srcOrd="1" destOrd="0" presId="urn:microsoft.com/office/officeart/2005/8/layout/hierarchy6"/>
    <dgm:cxn modelId="{1566D764-14EC-49D7-85CC-629E7BFC1065}" type="presParOf" srcId="{BE0847F8-5849-4EAE-8CA2-F2EC592F0D1C}" destId="{07C64BEE-F4F5-4904-ADB9-0B5572D1C213}" srcOrd="0" destOrd="0" presId="urn:microsoft.com/office/officeart/2005/8/layout/hierarchy6"/>
    <dgm:cxn modelId="{96DDF046-E3E4-4531-AAAF-CBDEB5D70941}" type="presParOf" srcId="{BE0847F8-5849-4EAE-8CA2-F2EC592F0D1C}" destId="{626B6E26-2F7C-4971-BC04-000245B7F403}" srcOrd="1" destOrd="0" presId="urn:microsoft.com/office/officeart/2005/8/layout/hierarchy6"/>
    <dgm:cxn modelId="{6826D9B1-2496-460B-8916-46D68873B09E}" type="presParOf" srcId="{626B6E26-2F7C-4971-BC04-000245B7F403}" destId="{E4E9143A-3EB8-4DA7-A58B-B6B59A01F2F1}" srcOrd="0" destOrd="0" presId="urn:microsoft.com/office/officeart/2005/8/layout/hierarchy6"/>
    <dgm:cxn modelId="{3A09DCA4-1289-4284-BEFE-BD2F26846C65}" type="presParOf" srcId="{626B6E26-2F7C-4971-BC04-000245B7F403}" destId="{9AC7ED59-9EE4-4D62-B6F1-6AEFF0CFAC3F}" srcOrd="1" destOrd="0" presId="urn:microsoft.com/office/officeart/2005/8/layout/hierarchy6"/>
    <dgm:cxn modelId="{2401CE42-0310-44E2-86EA-0534DA7E735C}" type="presParOf" srcId="{9AC7ED59-9EE4-4D62-B6F1-6AEFF0CFAC3F}" destId="{193CA401-44C5-4695-A706-C0E93814A083}" srcOrd="0" destOrd="0" presId="urn:microsoft.com/office/officeart/2005/8/layout/hierarchy6"/>
    <dgm:cxn modelId="{F5AA5EC5-90FA-4BBC-9C86-D64A3396295E}" type="presParOf" srcId="{9AC7ED59-9EE4-4D62-B6F1-6AEFF0CFAC3F}" destId="{09EFD77E-0768-44B1-93C8-027CDDD5251D}" srcOrd="1" destOrd="0" presId="urn:microsoft.com/office/officeart/2005/8/layout/hierarchy6"/>
    <dgm:cxn modelId="{7B893A1B-6D4C-402B-8018-0D673BC110BD}" type="presParOf" srcId="{09EFD77E-0768-44B1-93C8-027CDDD5251D}" destId="{0C0613E3-FE1F-4851-9110-7CAB62445DBF}" srcOrd="0" destOrd="0" presId="urn:microsoft.com/office/officeart/2005/8/layout/hierarchy6"/>
    <dgm:cxn modelId="{61AAC8BF-B7D1-4F07-A736-639AF52D367E}" type="presParOf" srcId="{09EFD77E-0768-44B1-93C8-027CDDD5251D}" destId="{03AF5904-A747-4D4B-A880-4116803E9BC3}" srcOrd="1" destOrd="0" presId="urn:microsoft.com/office/officeart/2005/8/layout/hierarchy6"/>
    <dgm:cxn modelId="{19BDFB29-C4FC-416C-8EB8-3421681EF6A8}" type="presParOf" srcId="{03AF5904-A747-4D4B-A880-4116803E9BC3}" destId="{081BF3A5-A9FC-4412-8F11-494116328323}" srcOrd="0" destOrd="0" presId="urn:microsoft.com/office/officeart/2005/8/layout/hierarchy6"/>
    <dgm:cxn modelId="{C4DAA59D-0421-4DBE-B941-54D57A96F487}" type="presParOf" srcId="{03AF5904-A747-4D4B-A880-4116803E9BC3}" destId="{6C88561D-79E9-44EA-8A73-07839F9E1AD8}" srcOrd="1" destOrd="0" presId="urn:microsoft.com/office/officeart/2005/8/layout/hierarchy6"/>
    <dgm:cxn modelId="{9BA0C5F1-8A24-4B04-B913-D42D514401CB}" type="presParOf" srcId="{626B6E26-2F7C-4971-BC04-000245B7F403}" destId="{002A9466-E459-4A7F-970C-C6CB7D012E3E}" srcOrd="2" destOrd="0" presId="urn:microsoft.com/office/officeart/2005/8/layout/hierarchy6"/>
    <dgm:cxn modelId="{355B4E0E-2D2A-4EDF-820F-BDC577B9E040}" type="presParOf" srcId="{626B6E26-2F7C-4971-BC04-000245B7F403}" destId="{488F08EA-C0A0-47EE-A011-60F9EF885F93}" srcOrd="3" destOrd="0" presId="urn:microsoft.com/office/officeart/2005/8/layout/hierarchy6"/>
    <dgm:cxn modelId="{5129FAF1-13DB-4220-BC33-61B6B84AAD9E}" type="presParOf" srcId="{488F08EA-C0A0-47EE-A011-60F9EF885F93}" destId="{4212B965-8229-4B70-A3A2-E7072B96E37F}" srcOrd="0" destOrd="0" presId="urn:microsoft.com/office/officeart/2005/8/layout/hierarchy6"/>
    <dgm:cxn modelId="{FBD60FF8-A796-42C7-943F-5D7008848F16}" type="presParOf" srcId="{488F08EA-C0A0-47EE-A011-60F9EF885F93}" destId="{85FDBFC1-9F0C-4962-B11C-E90D929399A3}" srcOrd="1" destOrd="0" presId="urn:microsoft.com/office/officeart/2005/8/layout/hierarchy6"/>
    <dgm:cxn modelId="{C8EE7042-93C1-4B3A-BD8A-9A802FCBE8A1}" type="presParOf" srcId="{85FDBFC1-9F0C-4962-B11C-E90D929399A3}" destId="{975495ED-E55A-44D9-9E27-FB93B1904C11}" srcOrd="0" destOrd="0" presId="urn:microsoft.com/office/officeart/2005/8/layout/hierarchy6"/>
    <dgm:cxn modelId="{1B288CFF-22E2-4BA6-B501-E0AC4874539C}" type="presParOf" srcId="{85FDBFC1-9F0C-4962-B11C-E90D929399A3}" destId="{A85A9D6B-660A-4C1C-BA1B-C5CD9F4DA157}" srcOrd="1" destOrd="0" presId="urn:microsoft.com/office/officeart/2005/8/layout/hierarchy6"/>
    <dgm:cxn modelId="{C9688973-B82E-4170-9E7E-2CE0ACF64A4A}" type="presParOf" srcId="{A85A9D6B-660A-4C1C-BA1B-C5CD9F4DA157}" destId="{9716F60E-3301-4BC4-8F1A-0C1E9F5FAEDC}" srcOrd="0" destOrd="0" presId="urn:microsoft.com/office/officeart/2005/8/layout/hierarchy6"/>
    <dgm:cxn modelId="{467A56F4-9832-4053-9BCE-9261FF0041BF}" type="presParOf" srcId="{A85A9D6B-660A-4C1C-BA1B-C5CD9F4DA157}" destId="{53F6E0A4-7B51-409F-BB85-A06C76E3496F}" srcOrd="1" destOrd="0" presId="urn:microsoft.com/office/officeart/2005/8/layout/hierarchy6"/>
    <dgm:cxn modelId="{F92AE7F2-DCDF-4905-8E7E-B12481281C46}" type="presParOf" srcId="{837365B4-6FB2-4C52-8578-C75BF558D040}" destId="{E92EB39C-16BD-491F-B1E1-4A6ABE0E0EAA}" srcOrd="2" destOrd="0" presId="urn:microsoft.com/office/officeart/2005/8/layout/hierarchy6"/>
    <dgm:cxn modelId="{3FE5EB00-9278-4E27-B890-2429CAED584C}" type="presParOf" srcId="{837365B4-6FB2-4C52-8578-C75BF558D040}" destId="{999DAB10-C160-4792-BA92-B407B8BBA804}" srcOrd="3" destOrd="0" presId="urn:microsoft.com/office/officeart/2005/8/layout/hierarchy6"/>
    <dgm:cxn modelId="{0A98B78A-5B8B-40E8-9F24-1F048C25C63D}" type="presParOf" srcId="{999DAB10-C160-4792-BA92-B407B8BBA804}" destId="{2C9F9D3D-663C-494E-9362-393ED42141A1}" srcOrd="0" destOrd="0" presId="urn:microsoft.com/office/officeart/2005/8/layout/hierarchy6"/>
    <dgm:cxn modelId="{6CEC7093-D668-4026-A47B-BEF95329A248}" type="presParOf" srcId="{999DAB10-C160-4792-BA92-B407B8BBA804}" destId="{13608C50-2B01-41D3-A96B-A3F3BB0C3806}" srcOrd="1" destOrd="0" presId="urn:microsoft.com/office/officeart/2005/8/layout/hierarchy6"/>
    <dgm:cxn modelId="{B0E8BE86-C1BA-4819-8EC4-2AB59B0660FE}" type="presParOf" srcId="{13608C50-2B01-41D3-A96B-A3F3BB0C3806}" destId="{F00FF7AD-F060-486A-9317-9FE55520C5DB}" srcOrd="0" destOrd="0" presId="urn:microsoft.com/office/officeart/2005/8/layout/hierarchy6"/>
    <dgm:cxn modelId="{1F481A99-7DA1-4453-B3D5-7EED07B6A5A6}" type="presParOf" srcId="{13608C50-2B01-41D3-A96B-A3F3BB0C3806}" destId="{12BE0A87-1F32-442F-871A-E536BABB883E}" srcOrd="1" destOrd="0" presId="urn:microsoft.com/office/officeart/2005/8/layout/hierarchy6"/>
    <dgm:cxn modelId="{4CD60D39-9754-4B19-A483-06D112966F4C}" type="presParOf" srcId="{12BE0A87-1F32-442F-871A-E536BABB883E}" destId="{F9E523FF-9720-4608-B23D-443F6442EA7D}" srcOrd="0" destOrd="0" presId="urn:microsoft.com/office/officeart/2005/8/layout/hierarchy6"/>
    <dgm:cxn modelId="{F3586FA6-9213-4DDE-AA81-4E48B5E64940}" type="presParOf" srcId="{12BE0A87-1F32-442F-871A-E536BABB883E}" destId="{10971DC8-D1E9-4F09-AD85-F935E17280FC}" srcOrd="1" destOrd="0" presId="urn:microsoft.com/office/officeart/2005/8/layout/hierarchy6"/>
    <dgm:cxn modelId="{6F0BF83C-FA19-4CE0-8A4E-93511F33F157}" type="presParOf" srcId="{10971DC8-D1E9-4F09-AD85-F935E17280FC}" destId="{977434C8-7E87-4BCB-BC93-A06C581B6992}" srcOrd="0" destOrd="0" presId="urn:microsoft.com/office/officeart/2005/8/layout/hierarchy6"/>
    <dgm:cxn modelId="{B796DFBD-82B0-4589-BD18-A27CBD3BDA6E}" type="presParOf" srcId="{10971DC8-D1E9-4F09-AD85-F935E17280FC}" destId="{CF7B9FB7-6E7F-4EAD-8ADD-5BD07E0954F1}" srcOrd="1" destOrd="0" presId="urn:microsoft.com/office/officeart/2005/8/layout/hierarchy6"/>
    <dgm:cxn modelId="{7917A955-DF11-45D3-9066-9CDAE23FCA93}" type="presParOf" srcId="{CF7B9FB7-6E7F-4EAD-8ADD-5BD07E0954F1}" destId="{3351A25A-2F43-4568-B8B8-BA9A906A2473}" srcOrd="0" destOrd="0" presId="urn:microsoft.com/office/officeart/2005/8/layout/hierarchy6"/>
    <dgm:cxn modelId="{22E43132-94C5-4D65-B251-1984CEB52D37}" type="presParOf" srcId="{CF7B9FB7-6E7F-4EAD-8ADD-5BD07E0954F1}" destId="{3AEEA3BD-774F-4C31-8C77-4041D01B35D4}" srcOrd="1" destOrd="0" presId="urn:microsoft.com/office/officeart/2005/8/layout/hierarchy6"/>
    <dgm:cxn modelId="{96A54319-BC53-4973-BB59-A46D93BD19B0}" type="presParOf" srcId="{3AEEA3BD-774F-4C31-8C77-4041D01B35D4}" destId="{D09D73F7-7583-4A0E-99D6-D6CD096F5AAE}" srcOrd="0" destOrd="0" presId="urn:microsoft.com/office/officeart/2005/8/layout/hierarchy6"/>
    <dgm:cxn modelId="{612343E1-931B-456F-8D2F-C0C670934D92}" type="presParOf" srcId="{3AEEA3BD-774F-4C31-8C77-4041D01B35D4}" destId="{F29EABCD-0E06-4031-8035-BC22A293B62E}" srcOrd="1" destOrd="0" presId="urn:microsoft.com/office/officeart/2005/8/layout/hierarchy6"/>
    <dgm:cxn modelId="{0EFDA884-C0BD-47FB-BCEA-354D3188C068}" type="presParOf" srcId="{F29EABCD-0E06-4031-8035-BC22A293B62E}" destId="{D85CC81A-FC30-4158-A07A-5F688D0F120A}" srcOrd="0" destOrd="0" presId="urn:microsoft.com/office/officeart/2005/8/layout/hierarchy6"/>
    <dgm:cxn modelId="{40D3B83F-1F66-4D99-A29C-C6E03761BB01}" type="presParOf" srcId="{F29EABCD-0E06-4031-8035-BC22A293B62E}" destId="{ABFD8C20-45F3-476D-99BB-8AC7860F7DF1}" srcOrd="1" destOrd="0" presId="urn:microsoft.com/office/officeart/2005/8/layout/hierarchy6"/>
    <dgm:cxn modelId="{B639387D-F02A-4761-8780-4ED4B058D490}" type="presParOf" srcId="{10971DC8-D1E9-4F09-AD85-F935E17280FC}" destId="{F545B69A-FC32-482A-81B0-3FA9D70E5BE8}" srcOrd="2" destOrd="0" presId="urn:microsoft.com/office/officeart/2005/8/layout/hierarchy6"/>
    <dgm:cxn modelId="{4BF61D48-408E-4C8F-91C3-47B01DE65871}" type="presParOf" srcId="{10971DC8-D1E9-4F09-AD85-F935E17280FC}" destId="{219571E6-9E8F-4110-B73F-B23D47BE1263}" srcOrd="3" destOrd="0" presId="urn:microsoft.com/office/officeart/2005/8/layout/hierarchy6"/>
    <dgm:cxn modelId="{ED590250-A705-46E6-A9E3-5EC3F0872BE2}" type="presParOf" srcId="{219571E6-9E8F-4110-B73F-B23D47BE1263}" destId="{1BB29FF1-E957-4769-B23E-1A6A30784C70}" srcOrd="0" destOrd="0" presId="urn:microsoft.com/office/officeart/2005/8/layout/hierarchy6"/>
    <dgm:cxn modelId="{66EAD106-4CFD-45D4-85D4-41D5C31D928A}" type="presParOf" srcId="{219571E6-9E8F-4110-B73F-B23D47BE1263}" destId="{D242BDDA-661D-454B-8229-0DF6BBD65FC7}" srcOrd="1" destOrd="0" presId="urn:microsoft.com/office/officeart/2005/8/layout/hierarchy6"/>
    <dgm:cxn modelId="{6BC155E3-3E83-44EC-98B4-5DE84F375519}" type="presParOf" srcId="{D242BDDA-661D-454B-8229-0DF6BBD65FC7}" destId="{75063005-0DFB-4876-8AD7-6AEA4CA0D86F}" srcOrd="0" destOrd="0" presId="urn:microsoft.com/office/officeart/2005/8/layout/hierarchy6"/>
    <dgm:cxn modelId="{374A552A-9C62-469F-BAD7-FD4668234B5C}" type="presParOf" srcId="{D242BDDA-661D-454B-8229-0DF6BBD65FC7}" destId="{32855E52-D1CA-4017-A38F-397785FDC5FD}" srcOrd="1" destOrd="0" presId="urn:microsoft.com/office/officeart/2005/8/layout/hierarchy6"/>
    <dgm:cxn modelId="{DF363D57-FD94-4333-9559-2E88C5224EAA}" type="presParOf" srcId="{32855E52-D1CA-4017-A38F-397785FDC5FD}" destId="{E0F47644-4834-4D33-A9E7-8711F6AD54ED}" srcOrd="0" destOrd="0" presId="urn:microsoft.com/office/officeart/2005/8/layout/hierarchy6"/>
    <dgm:cxn modelId="{5ACBE433-9E7E-475C-B5B7-C74D328E3A27}" type="presParOf" srcId="{32855E52-D1CA-4017-A38F-397785FDC5FD}" destId="{6E59855F-3E82-401D-8333-C0CFBC34BE86}" srcOrd="1" destOrd="0" presId="urn:microsoft.com/office/officeart/2005/8/layout/hierarchy6"/>
    <dgm:cxn modelId="{0E057B46-15CE-471E-ABD9-B23E19F066FF}" type="presParOf" srcId="{13608C50-2B01-41D3-A96B-A3F3BB0C3806}" destId="{5883AB45-504B-465F-9319-C8ABFD539680}" srcOrd="2" destOrd="0" presId="urn:microsoft.com/office/officeart/2005/8/layout/hierarchy6"/>
    <dgm:cxn modelId="{DBD63B69-DA61-49DA-9CE9-362FDCB17053}" type="presParOf" srcId="{13608C50-2B01-41D3-A96B-A3F3BB0C3806}" destId="{151A9A7A-C8D0-4A84-8857-DB6D57B3DECB}" srcOrd="3" destOrd="0" presId="urn:microsoft.com/office/officeart/2005/8/layout/hierarchy6"/>
    <dgm:cxn modelId="{0D0C8502-04C6-41FA-8E00-659372614236}" type="presParOf" srcId="{151A9A7A-C8D0-4A84-8857-DB6D57B3DECB}" destId="{97E54846-BE5D-493E-8EB9-756A67CB23A8}" srcOrd="0" destOrd="0" presId="urn:microsoft.com/office/officeart/2005/8/layout/hierarchy6"/>
    <dgm:cxn modelId="{A578F7BD-E343-4B75-8F1C-E88959A61D32}" type="presParOf" srcId="{151A9A7A-C8D0-4A84-8857-DB6D57B3DECB}" destId="{37DACE63-974E-43A3-89D9-0EBC87018C8C}" srcOrd="1" destOrd="0" presId="urn:microsoft.com/office/officeart/2005/8/layout/hierarchy6"/>
    <dgm:cxn modelId="{EF7897B5-5AFF-4AD3-8D77-6D56B308AE3C}" type="presParOf" srcId="{37DACE63-974E-43A3-89D9-0EBC87018C8C}" destId="{86DB6B93-4A09-4A1C-9EF5-5D59C1B74C8B}" srcOrd="0" destOrd="0" presId="urn:microsoft.com/office/officeart/2005/8/layout/hierarchy6"/>
    <dgm:cxn modelId="{CCB8260C-D5AB-44D1-8C38-BA893CA46EFD}" type="presParOf" srcId="{37DACE63-974E-43A3-89D9-0EBC87018C8C}" destId="{058D27EA-12FD-46D8-9A1E-8B2E4D286C35}" srcOrd="1" destOrd="0" presId="urn:microsoft.com/office/officeart/2005/8/layout/hierarchy6"/>
    <dgm:cxn modelId="{80658B31-4873-4D30-B352-9F6FDB31A5E3}" type="presParOf" srcId="{058D27EA-12FD-46D8-9A1E-8B2E4D286C35}" destId="{C11D5402-F00E-457B-B47F-3E1A8F8E7B1B}" srcOrd="0" destOrd="0" presId="urn:microsoft.com/office/officeart/2005/8/layout/hierarchy6"/>
    <dgm:cxn modelId="{B8052A0A-041F-4CDD-8657-0BBB99E25EF9}" type="presParOf" srcId="{058D27EA-12FD-46D8-9A1E-8B2E4D286C35}" destId="{349468F4-249A-42D4-BF8B-9A1B64CDF68F}" srcOrd="1" destOrd="0" presId="urn:microsoft.com/office/officeart/2005/8/layout/hierarchy6"/>
    <dgm:cxn modelId="{93351386-83B2-4D05-B006-9CC66786A0CC}" type="presParOf" srcId="{349468F4-249A-42D4-BF8B-9A1B64CDF68F}" destId="{B0CAF86B-1EFB-44EC-A57E-D769DFD32859}" srcOrd="0" destOrd="0" presId="urn:microsoft.com/office/officeart/2005/8/layout/hierarchy6"/>
    <dgm:cxn modelId="{7BC4939F-4432-4D0D-ADA1-B0BB403A5528}" type="presParOf" srcId="{349468F4-249A-42D4-BF8B-9A1B64CDF68F}" destId="{D44E1928-E77D-4434-B31B-5B6942FFFC2C}" srcOrd="1" destOrd="0" presId="urn:microsoft.com/office/officeart/2005/8/layout/hierarchy6"/>
    <dgm:cxn modelId="{EE96A6E5-C2AC-4490-94B8-CD798D8B2BF5}" type="presParOf" srcId="{D44E1928-E77D-4434-B31B-5B6942FFFC2C}" destId="{68947C7B-1832-411F-B4CB-1395644A7E71}" srcOrd="0" destOrd="0" presId="urn:microsoft.com/office/officeart/2005/8/layout/hierarchy6"/>
    <dgm:cxn modelId="{FFDFD2F2-7EFA-4F76-A919-CE0E53E25EC7}" type="presParOf" srcId="{D44E1928-E77D-4434-B31B-5B6942FFFC2C}" destId="{193AA663-B4E6-4AD6-89AE-9BACD663F860}" srcOrd="1" destOrd="0" presId="urn:microsoft.com/office/officeart/2005/8/layout/hierarchy6"/>
    <dgm:cxn modelId="{439A4777-2F1C-4926-A3E8-C1C6F08CABEE}" type="presParOf" srcId="{37DACE63-974E-43A3-89D9-0EBC87018C8C}" destId="{86E47466-55F6-4D89-A53F-0784705EFFE7}" srcOrd="2" destOrd="0" presId="urn:microsoft.com/office/officeart/2005/8/layout/hierarchy6"/>
    <dgm:cxn modelId="{180F7F24-FC07-49A1-A1AD-509FEC5928EB}" type="presParOf" srcId="{37DACE63-974E-43A3-89D9-0EBC87018C8C}" destId="{03490E62-096E-4BDF-B1CB-AFED5B0381DF}" srcOrd="3" destOrd="0" presId="urn:microsoft.com/office/officeart/2005/8/layout/hierarchy6"/>
    <dgm:cxn modelId="{AFA3F33C-A514-4FB6-B670-E2640913D5B5}" type="presParOf" srcId="{03490E62-096E-4BDF-B1CB-AFED5B0381DF}" destId="{C48F306E-027D-4873-8413-AB4F1E1FFFE3}" srcOrd="0" destOrd="0" presId="urn:microsoft.com/office/officeart/2005/8/layout/hierarchy6"/>
    <dgm:cxn modelId="{26043816-78FF-4138-8F89-728E24DA6179}" type="presParOf" srcId="{03490E62-096E-4BDF-B1CB-AFED5B0381DF}" destId="{71EA71C7-AADC-4731-9081-906697A9BB80}" srcOrd="1" destOrd="0" presId="urn:microsoft.com/office/officeart/2005/8/layout/hierarchy6"/>
    <dgm:cxn modelId="{7EE9B79C-34B8-4489-BBDD-148E7ACA61AF}" type="presParOf" srcId="{71EA71C7-AADC-4731-9081-906697A9BB80}" destId="{124344E5-20CD-4641-A0A9-594659EB6E33}" srcOrd="0" destOrd="0" presId="urn:microsoft.com/office/officeart/2005/8/layout/hierarchy6"/>
    <dgm:cxn modelId="{ED6F9EAB-5D9D-4E37-838F-FC84DB11AE24}" type="presParOf" srcId="{71EA71C7-AADC-4731-9081-906697A9BB80}" destId="{5D63C62C-311A-459E-A265-552FA1D4C18E}" srcOrd="1" destOrd="0" presId="urn:microsoft.com/office/officeart/2005/8/layout/hierarchy6"/>
    <dgm:cxn modelId="{B1F774DD-3C73-4C09-84B4-67559E95846C}" type="presParOf" srcId="{5D63C62C-311A-459E-A265-552FA1D4C18E}" destId="{29082738-9BED-46E6-93B3-61D651EE0878}" srcOrd="0" destOrd="0" presId="urn:microsoft.com/office/officeart/2005/8/layout/hierarchy6"/>
    <dgm:cxn modelId="{3A018187-F7B4-473C-988D-04EAACFDD39A}" type="presParOf" srcId="{5D63C62C-311A-459E-A265-552FA1D4C18E}" destId="{0E91BC96-EC81-4D4E-9A5F-4B986FC83899}" srcOrd="1" destOrd="0" presId="urn:microsoft.com/office/officeart/2005/8/layout/hierarchy6"/>
    <dgm:cxn modelId="{3EC2DC0A-077D-407B-B1AC-1376F6A21349}" type="presParOf" srcId="{E7330079-172B-4289-98D1-947935259117}" destId="{B180F6F6-8666-46FC-9008-C60CAA5F0C0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7A7C35-6A18-4DCA-8F41-11A53B2B9BE0}">
      <dsp:nvSpPr>
        <dsp:cNvPr id="0" name=""/>
        <dsp:cNvSpPr/>
      </dsp:nvSpPr>
      <dsp:spPr>
        <a:xfrm>
          <a:off x="1991613" y="133973"/>
          <a:ext cx="3303183" cy="621059"/>
        </a:xfrm>
        <a:prstGeom prst="roundRect">
          <a:avLst>
            <a:gd name="adj" fmla="val 10000"/>
          </a:avLst>
        </a:prstGeom>
        <a:solidFill>
          <a:srgbClr val="DFA5D4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VARIABLES QUALITATIVES</a:t>
          </a:r>
          <a:endParaRPr lang="en-US" sz="1800" b="1" kern="1200" dirty="0">
            <a:solidFill>
              <a:schemeClr val="tx1"/>
            </a:solidFill>
          </a:endParaRPr>
        </a:p>
      </dsp:txBody>
      <dsp:txXfrm>
        <a:off x="2009803" y="152163"/>
        <a:ext cx="3266803" cy="584679"/>
      </dsp:txXfrm>
    </dsp:sp>
    <dsp:sp modelId="{CE504CBC-9CFE-47BA-85CD-A5FB6A11CCF3}">
      <dsp:nvSpPr>
        <dsp:cNvPr id="0" name=""/>
        <dsp:cNvSpPr/>
      </dsp:nvSpPr>
      <dsp:spPr>
        <a:xfrm>
          <a:off x="1420813" y="755032"/>
          <a:ext cx="2222392" cy="248423"/>
        </a:xfrm>
        <a:custGeom>
          <a:avLst/>
          <a:gdLst/>
          <a:ahLst/>
          <a:cxnLst/>
          <a:rect l="0" t="0" r="0" b="0"/>
          <a:pathLst>
            <a:path>
              <a:moveTo>
                <a:pt x="2222392" y="0"/>
              </a:moveTo>
              <a:lnTo>
                <a:pt x="2222392" y="124211"/>
              </a:lnTo>
              <a:lnTo>
                <a:pt x="0" y="124211"/>
              </a:lnTo>
              <a:lnTo>
                <a:pt x="0" y="248423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C64BEE-F4F5-4904-ADB9-0B5572D1C213}">
      <dsp:nvSpPr>
        <dsp:cNvPr id="0" name=""/>
        <dsp:cNvSpPr/>
      </dsp:nvSpPr>
      <dsp:spPr>
        <a:xfrm>
          <a:off x="955018" y="1003456"/>
          <a:ext cx="931589" cy="621059"/>
        </a:xfrm>
        <a:prstGeom prst="roundRect">
          <a:avLst>
            <a:gd name="adj" fmla="val 10000"/>
          </a:avLst>
        </a:prstGeom>
        <a:solidFill>
          <a:srgbClr val="DFA5D4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>
              <a:solidFill>
                <a:schemeClr val="tx1"/>
              </a:solidFill>
            </a:rPr>
            <a:t>1 variable</a:t>
          </a:r>
          <a:endParaRPr lang="en-US" sz="1050" b="1" kern="1200" dirty="0">
            <a:solidFill>
              <a:schemeClr val="tx1"/>
            </a:solidFill>
          </a:endParaRPr>
        </a:p>
      </dsp:txBody>
      <dsp:txXfrm>
        <a:off x="973208" y="1021646"/>
        <a:ext cx="895209" cy="584679"/>
      </dsp:txXfrm>
    </dsp:sp>
    <dsp:sp modelId="{E4E9143A-3EB8-4DA7-A58B-B6B59A01F2F1}">
      <dsp:nvSpPr>
        <dsp:cNvPr id="0" name=""/>
        <dsp:cNvSpPr/>
      </dsp:nvSpPr>
      <dsp:spPr>
        <a:xfrm>
          <a:off x="628726" y="1624516"/>
          <a:ext cx="792086" cy="248423"/>
        </a:xfrm>
        <a:custGeom>
          <a:avLst/>
          <a:gdLst/>
          <a:ahLst/>
          <a:cxnLst/>
          <a:rect l="0" t="0" r="0" b="0"/>
          <a:pathLst>
            <a:path>
              <a:moveTo>
                <a:pt x="792086" y="0"/>
              </a:moveTo>
              <a:lnTo>
                <a:pt x="792086" y="124211"/>
              </a:lnTo>
              <a:lnTo>
                <a:pt x="0" y="124211"/>
              </a:lnTo>
              <a:lnTo>
                <a:pt x="0" y="248423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3CA401-44C5-4695-A706-C0E93814A083}">
      <dsp:nvSpPr>
        <dsp:cNvPr id="0" name=""/>
        <dsp:cNvSpPr/>
      </dsp:nvSpPr>
      <dsp:spPr>
        <a:xfrm>
          <a:off x="112118" y="1872940"/>
          <a:ext cx="1033216" cy="621059"/>
        </a:xfrm>
        <a:prstGeom prst="roundRect">
          <a:avLst>
            <a:gd name="adj" fmla="val 10000"/>
          </a:avLst>
        </a:prstGeom>
        <a:solidFill>
          <a:srgbClr val="DFA5D4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>
              <a:solidFill>
                <a:schemeClr val="tx1"/>
              </a:solidFill>
            </a:rPr>
            <a:t>1 </a:t>
          </a:r>
          <a:r>
            <a:rPr lang="en-US" sz="1050" b="1" kern="1200" dirty="0" err="1" smtClean="0">
              <a:solidFill>
                <a:schemeClr val="tx1"/>
              </a:solidFill>
            </a:rPr>
            <a:t>població</a:t>
          </a:r>
          <a:endParaRPr lang="en-US" sz="1050" b="1" kern="1200" dirty="0">
            <a:solidFill>
              <a:schemeClr val="tx1"/>
            </a:solidFill>
          </a:endParaRPr>
        </a:p>
      </dsp:txBody>
      <dsp:txXfrm>
        <a:off x="130308" y="1891130"/>
        <a:ext cx="996836" cy="584679"/>
      </dsp:txXfrm>
    </dsp:sp>
    <dsp:sp modelId="{0C0613E3-FE1F-4851-9110-7CAB62445DBF}">
      <dsp:nvSpPr>
        <dsp:cNvPr id="0" name=""/>
        <dsp:cNvSpPr/>
      </dsp:nvSpPr>
      <dsp:spPr>
        <a:xfrm>
          <a:off x="583006" y="2494000"/>
          <a:ext cx="91440" cy="2484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8423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1BF3A5-A9FC-4412-8F11-494116328323}">
      <dsp:nvSpPr>
        <dsp:cNvPr id="0" name=""/>
        <dsp:cNvSpPr/>
      </dsp:nvSpPr>
      <dsp:spPr>
        <a:xfrm>
          <a:off x="5148" y="2742424"/>
          <a:ext cx="1247156" cy="866223"/>
        </a:xfrm>
        <a:prstGeom prst="roundRect">
          <a:avLst>
            <a:gd name="adj" fmla="val 10000"/>
          </a:avLst>
        </a:prstGeom>
        <a:solidFill>
          <a:srgbClr val="99009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accent3"/>
              </a:solidFill>
            </a:rPr>
            <a:t>Contrast 1 </a:t>
          </a:r>
          <a:r>
            <a:rPr lang="en-US" sz="1400" b="1" kern="1200" dirty="0" err="1" smtClean="0">
              <a:solidFill>
                <a:schemeClr val="accent3"/>
              </a:solidFill>
            </a:rPr>
            <a:t>proporció</a:t>
          </a:r>
          <a:endParaRPr lang="en-US" sz="1400" b="1" kern="1200" dirty="0">
            <a:solidFill>
              <a:schemeClr val="accent3"/>
            </a:solidFill>
          </a:endParaRPr>
        </a:p>
      </dsp:txBody>
      <dsp:txXfrm>
        <a:off x="30519" y="2767795"/>
        <a:ext cx="1196414" cy="815481"/>
      </dsp:txXfrm>
    </dsp:sp>
    <dsp:sp modelId="{002A9466-E459-4A7F-970C-C6CB7D012E3E}">
      <dsp:nvSpPr>
        <dsp:cNvPr id="0" name=""/>
        <dsp:cNvSpPr/>
      </dsp:nvSpPr>
      <dsp:spPr>
        <a:xfrm>
          <a:off x="1420813" y="1624516"/>
          <a:ext cx="772895" cy="2484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211"/>
              </a:lnTo>
              <a:lnTo>
                <a:pt x="772895" y="124211"/>
              </a:lnTo>
              <a:lnTo>
                <a:pt x="772895" y="248423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12B965-8229-4B70-A3A2-E7072B96E37F}">
      <dsp:nvSpPr>
        <dsp:cNvPr id="0" name=""/>
        <dsp:cNvSpPr/>
      </dsp:nvSpPr>
      <dsp:spPr>
        <a:xfrm>
          <a:off x="1657909" y="1872940"/>
          <a:ext cx="1071598" cy="621059"/>
        </a:xfrm>
        <a:prstGeom prst="roundRect">
          <a:avLst>
            <a:gd name="adj" fmla="val 10000"/>
          </a:avLst>
        </a:prstGeom>
        <a:solidFill>
          <a:srgbClr val="DFA5D4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>
              <a:solidFill>
                <a:schemeClr val="tx1"/>
              </a:solidFill>
            </a:rPr>
            <a:t>2 </a:t>
          </a:r>
          <a:r>
            <a:rPr lang="en-US" sz="1050" b="1" kern="1200" dirty="0" err="1" smtClean="0">
              <a:solidFill>
                <a:schemeClr val="tx1"/>
              </a:solidFill>
            </a:rPr>
            <a:t>poblacions</a:t>
          </a:r>
          <a:endParaRPr lang="en-US" sz="1050" b="1" kern="1200" dirty="0">
            <a:solidFill>
              <a:schemeClr val="tx1"/>
            </a:solidFill>
          </a:endParaRPr>
        </a:p>
      </dsp:txBody>
      <dsp:txXfrm>
        <a:off x="1676099" y="1891130"/>
        <a:ext cx="1035218" cy="584679"/>
      </dsp:txXfrm>
    </dsp:sp>
    <dsp:sp modelId="{975495ED-E55A-44D9-9E27-FB93B1904C11}">
      <dsp:nvSpPr>
        <dsp:cNvPr id="0" name=""/>
        <dsp:cNvSpPr/>
      </dsp:nvSpPr>
      <dsp:spPr>
        <a:xfrm>
          <a:off x="2147988" y="2494000"/>
          <a:ext cx="91440" cy="2484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8423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16F60E-3301-4BC4-8F1A-0C1E9F5FAEDC}">
      <dsp:nvSpPr>
        <dsp:cNvPr id="0" name=""/>
        <dsp:cNvSpPr/>
      </dsp:nvSpPr>
      <dsp:spPr>
        <a:xfrm>
          <a:off x="1531781" y="2742424"/>
          <a:ext cx="1323854" cy="866229"/>
        </a:xfrm>
        <a:prstGeom prst="roundRect">
          <a:avLst>
            <a:gd name="adj" fmla="val 10000"/>
          </a:avLst>
        </a:prstGeom>
        <a:solidFill>
          <a:srgbClr val="99009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accent3"/>
              </a:solidFill>
            </a:rPr>
            <a:t>Contrast dues </a:t>
          </a:r>
          <a:r>
            <a:rPr lang="en-US" sz="1400" b="1" kern="1200" dirty="0" err="1" smtClean="0">
              <a:solidFill>
                <a:schemeClr val="accent3"/>
              </a:solidFill>
            </a:rPr>
            <a:t>proporcions</a:t>
          </a:r>
          <a:endParaRPr lang="en-US" sz="1400" b="1" kern="1200" dirty="0">
            <a:solidFill>
              <a:schemeClr val="accent3"/>
            </a:solidFill>
          </a:endParaRPr>
        </a:p>
      </dsp:txBody>
      <dsp:txXfrm>
        <a:off x="1557152" y="2767795"/>
        <a:ext cx="1273112" cy="815487"/>
      </dsp:txXfrm>
    </dsp:sp>
    <dsp:sp modelId="{E92EB39C-16BD-491F-B1E1-4A6ABE0E0EAA}">
      <dsp:nvSpPr>
        <dsp:cNvPr id="0" name=""/>
        <dsp:cNvSpPr/>
      </dsp:nvSpPr>
      <dsp:spPr>
        <a:xfrm>
          <a:off x="3643205" y="755032"/>
          <a:ext cx="2222392" cy="2484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211"/>
              </a:lnTo>
              <a:lnTo>
                <a:pt x="2222392" y="124211"/>
              </a:lnTo>
              <a:lnTo>
                <a:pt x="2222392" y="248423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9F9D3D-663C-494E-9362-393ED42141A1}">
      <dsp:nvSpPr>
        <dsp:cNvPr id="0" name=""/>
        <dsp:cNvSpPr/>
      </dsp:nvSpPr>
      <dsp:spPr>
        <a:xfrm>
          <a:off x="5399803" y="1003456"/>
          <a:ext cx="931589" cy="621059"/>
        </a:xfrm>
        <a:prstGeom prst="roundRect">
          <a:avLst>
            <a:gd name="adj" fmla="val 10000"/>
          </a:avLst>
        </a:prstGeom>
        <a:solidFill>
          <a:srgbClr val="DFA5D4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>
              <a:solidFill>
                <a:schemeClr val="tx1"/>
              </a:solidFill>
            </a:rPr>
            <a:t>2 Variables</a:t>
          </a:r>
          <a:endParaRPr lang="en-US" sz="1050" b="1" kern="1200" dirty="0">
            <a:solidFill>
              <a:schemeClr val="tx1"/>
            </a:solidFill>
          </a:endParaRPr>
        </a:p>
      </dsp:txBody>
      <dsp:txXfrm>
        <a:off x="5417993" y="1021646"/>
        <a:ext cx="895209" cy="584679"/>
      </dsp:txXfrm>
    </dsp:sp>
    <dsp:sp modelId="{F00FF7AD-F060-486A-9317-9FE55520C5DB}">
      <dsp:nvSpPr>
        <dsp:cNvPr id="0" name=""/>
        <dsp:cNvSpPr/>
      </dsp:nvSpPr>
      <dsp:spPr>
        <a:xfrm>
          <a:off x="4401047" y="1624516"/>
          <a:ext cx="1464550" cy="248423"/>
        </a:xfrm>
        <a:custGeom>
          <a:avLst/>
          <a:gdLst/>
          <a:ahLst/>
          <a:cxnLst/>
          <a:rect l="0" t="0" r="0" b="0"/>
          <a:pathLst>
            <a:path>
              <a:moveTo>
                <a:pt x="1464550" y="0"/>
              </a:moveTo>
              <a:lnTo>
                <a:pt x="1464550" y="124211"/>
              </a:lnTo>
              <a:lnTo>
                <a:pt x="0" y="124211"/>
              </a:lnTo>
              <a:lnTo>
                <a:pt x="0" y="248423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E523FF-9720-4608-B23D-443F6442EA7D}">
      <dsp:nvSpPr>
        <dsp:cNvPr id="0" name=""/>
        <dsp:cNvSpPr/>
      </dsp:nvSpPr>
      <dsp:spPr>
        <a:xfrm>
          <a:off x="3840337" y="1872940"/>
          <a:ext cx="1121419" cy="621059"/>
        </a:xfrm>
        <a:prstGeom prst="roundRect">
          <a:avLst>
            <a:gd name="adj" fmla="val 10000"/>
          </a:avLst>
        </a:prstGeom>
        <a:solidFill>
          <a:srgbClr val="DFA5D4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>
              <a:solidFill>
                <a:schemeClr val="tx1"/>
              </a:solidFill>
            </a:rPr>
            <a:t>Independents</a:t>
          </a:r>
          <a:endParaRPr lang="en-US" sz="1050" b="1" kern="1200" dirty="0">
            <a:solidFill>
              <a:schemeClr val="tx1"/>
            </a:solidFill>
          </a:endParaRPr>
        </a:p>
      </dsp:txBody>
      <dsp:txXfrm>
        <a:off x="3858527" y="1891130"/>
        <a:ext cx="1085039" cy="584679"/>
      </dsp:txXfrm>
    </dsp:sp>
    <dsp:sp modelId="{977434C8-7E87-4BCB-BC93-A06C581B6992}">
      <dsp:nvSpPr>
        <dsp:cNvPr id="0" name=""/>
        <dsp:cNvSpPr/>
      </dsp:nvSpPr>
      <dsp:spPr>
        <a:xfrm>
          <a:off x="3699856" y="2494000"/>
          <a:ext cx="701191" cy="248423"/>
        </a:xfrm>
        <a:custGeom>
          <a:avLst/>
          <a:gdLst/>
          <a:ahLst/>
          <a:cxnLst/>
          <a:rect l="0" t="0" r="0" b="0"/>
          <a:pathLst>
            <a:path>
              <a:moveTo>
                <a:pt x="701191" y="0"/>
              </a:moveTo>
              <a:lnTo>
                <a:pt x="701191" y="124211"/>
              </a:lnTo>
              <a:lnTo>
                <a:pt x="0" y="124211"/>
              </a:lnTo>
              <a:lnTo>
                <a:pt x="0" y="248423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51A25A-2F43-4568-B8B8-BA9A906A2473}">
      <dsp:nvSpPr>
        <dsp:cNvPr id="0" name=""/>
        <dsp:cNvSpPr/>
      </dsp:nvSpPr>
      <dsp:spPr>
        <a:xfrm>
          <a:off x="3234061" y="2742424"/>
          <a:ext cx="931589" cy="621059"/>
        </a:xfrm>
        <a:prstGeom prst="roundRect">
          <a:avLst>
            <a:gd name="adj" fmla="val 10000"/>
          </a:avLst>
        </a:prstGeom>
        <a:solidFill>
          <a:srgbClr val="DFA5D4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>
              <a:solidFill>
                <a:schemeClr val="tx1"/>
              </a:solidFill>
            </a:rPr>
            <a:t>n&gt;5</a:t>
          </a:r>
          <a:endParaRPr lang="en-US" sz="1050" b="1" kern="1200" dirty="0">
            <a:solidFill>
              <a:schemeClr val="tx1"/>
            </a:solidFill>
          </a:endParaRPr>
        </a:p>
      </dsp:txBody>
      <dsp:txXfrm>
        <a:off x="3252251" y="2760614"/>
        <a:ext cx="895209" cy="584679"/>
      </dsp:txXfrm>
    </dsp:sp>
    <dsp:sp modelId="{D09D73F7-7583-4A0E-99D6-D6CD096F5AAE}">
      <dsp:nvSpPr>
        <dsp:cNvPr id="0" name=""/>
        <dsp:cNvSpPr/>
      </dsp:nvSpPr>
      <dsp:spPr>
        <a:xfrm>
          <a:off x="3654136" y="3363483"/>
          <a:ext cx="91440" cy="2484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8423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5CC81A-FC30-4158-A07A-5F688D0F120A}">
      <dsp:nvSpPr>
        <dsp:cNvPr id="0" name=""/>
        <dsp:cNvSpPr/>
      </dsp:nvSpPr>
      <dsp:spPr>
        <a:xfrm>
          <a:off x="3135112" y="3611907"/>
          <a:ext cx="1129487" cy="780082"/>
        </a:xfrm>
        <a:prstGeom prst="roundRect">
          <a:avLst>
            <a:gd name="adj" fmla="val 10000"/>
          </a:avLst>
        </a:prstGeom>
        <a:solidFill>
          <a:srgbClr val="99009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accent3"/>
              </a:solidFill>
            </a:rPr>
            <a:t>Test </a:t>
          </a:r>
          <a:r>
            <a:rPr lang="en-US" sz="1600" b="1" kern="1200" dirty="0" err="1" smtClean="0">
              <a:solidFill>
                <a:schemeClr val="accent3"/>
              </a:solidFill>
            </a:rPr>
            <a:t>khi-quadrat</a:t>
          </a:r>
          <a:endParaRPr lang="en-US" sz="1600" b="1" kern="1200" dirty="0">
            <a:solidFill>
              <a:schemeClr val="accent3"/>
            </a:solidFill>
          </a:endParaRPr>
        </a:p>
      </dsp:txBody>
      <dsp:txXfrm>
        <a:off x="3157960" y="3634755"/>
        <a:ext cx="1083791" cy="734386"/>
      </dsp:txXfrm>
    </dsp:sp>
    <dsp:sp modelId="{F545B69A-FC32-482A-81B0-3FA9D70E5BE8}">
      <dsp:nvSpPr>
        <dsp:cNvPr id="0" name=""/>
        <dsp:cNvSpPr/>
      </dsp:nvSpPr>
      <dsp:spPr>
        <a:xfrm>
          <a:off x="4401047" y="2494000"/>
          <a:ext cx="701191" cy="2484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211"/>
              </a:lnTo>
              <a:lnTo>
                <a:pt x="701191" y="124211"/>
              </a:lnTo>
              <a:lnTo>
                <a:pt x="701191" y="248423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B29FF1-E957-4769-B23E-1A6A30784C70}">
      <dsp:nvSpPr>
        <dsp:cNvPr id="0" name=""/>
        <dsp:cNvSpPr/>
      </dsp:nvSpPr>
      <dsp:spPr>
        <a:xfrm>
          <a:off x="4636444" y="2742424"/>
          <a:ext cx="931589" cy="621059"/>
        </a:xfrm>
        <a:prstGeom prst="roundRect">
          <a:avLst>
            <a:gd name="adj" fmla="val 10000"/>
          </a:avLst>
        </a:prstGeom>
        <a:solidFill>
          <a:srgbClr val="DFA5D4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>
              <a:solidFill>
                <a:schemeClr val="tx1"/>
              </a:solidFill>
            </a:rPr>
            <a:t>n&lt;5</a:t>
          </a:r>
          <a:endParaRPr lang="en-US" sz="1050" b="1" kern="1200" dirty="0">
            <a:solidFill>
              <a:schemeClr val="tx1"/>
            </a:solidFill>
          </a:endParaRPr>
        </a:p>
      </dsp:txBody>
      <dsp:txXfrm>
        <a:off x="4654634" y="2760614"/>
        <a:ext cx="895209" cy="584679"/>
      </dsp:txXfrm>
    </dsp:sp>
    <dsp:sp modelId="{75063005-0DFB-4876-8AD7-6AEA4CA0D86F}">
      <dsp:nvSpPr>
        <dsp:cNvPr id="0" name=""/>
        <dsp:cNvSpPr/>
      </dsp:nvSpPr>
      <dsp:spPr>
        <a:xfrm>
          <a:off x="5056518" y="3363483"/>
          <a:ext cx="91440" cy="2484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8423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F47644-4834-4D33-A9E7-8711F6AD54ED}">
      <dsp:nvSpPr>
        <dsp:cNvPr id="0" name=""/>
        <dsp:cNvSpPr/>
      </dsp:nvSpPr>
      <dsp:spPr>
        <a:xfrm>
          <a:off x="4544076" y="3611907"/>
          <a:ext cx="1116323" cy="760357"/>
        </a:xfrm>
        <a:prstGeom prst="roundRect">
          <a:avLst>
            <a:gd name="adj" fmla="val 10000"/>
          </a:avLst>
        </a:prstGeom>
        <a:solidFill>
          <a:srgbClr val="99009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accent3"/>
              </a:solidFill>
            </a:rPr>
            <a:t>Test de Fisher</a:t>
          </a:r>
          <a:endParaRPr lang="en-US" sz="1600" b="1" kern="1200" dirty="0">
            <a:solidFill>
              <a:schemeClr val="accent3"/>
            </a:solidFill>
          </a:endParaRPr>
        </a:p>
      </dsp:txBody>
      <dsp:txXfrm>
        <a:off x="4566346" y="3634177"/>
        <a:ext cx="1071783" cy="715817"/>
      </dsp:txXfrm>
    </dsp:sp>
    <dsp:sp modelId="{5883AB45-504B-465F-9319-C8ABFD539680}">
      <dsp:nvSpPr>
        <dsp:cNvPr id="0" name=""/>
        <dsp:cNvSpPr/>
      </dsp:nvSpPr>
      <dsp:spPr>
        <a:xfrm>
          <a:off x="5865598" y="1624516"/>
          <a:ext cx="1559465" cy="2484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211"/>
              </a:lnTo>
              <a:lnTo>
                <a:pt x="1559465" y="124211"/>
              </a:lnTo>
              <a:lnTo>
                <a:pt x="1559465" y="248423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E54846-BE5D-493E-8EB9-756A67CB23A8}">
      <dsp:nvSpPr>
        <dsp:cNvPr id="0" name=""/>
        <dsp:cNvSpPr/>
      </dsp:nvSpPr>
      <dsp:spPr>
        <a:xfrm>
          <a:off x="6959269" y="1872940"/>
          <a:ext cx="931589" cy="621059"/>
        </a:xfrm>
        <a:prstGeom prst="roundRect">
          <a:avLst>
            <a:gd name="adj" fmla="val 10000"/>
          </a:avLst>
        </a:prstGeom>
        <a:solidFill>
          <a:srgbClr val="DFA5D4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>
              <a:solidFill>
                <a:schemeClr val="tx1"/>
              </a:solidFill>
            </a:rPr>
            <a:t>Dependents</a:t>
          </a:r>
          <a:endParaRPr lang="en-US" sz="1050" b="1" kern="1200" dirty="0">
            <a:solidFill>
              <a:schemeClr val="tx1"/>
            </a:solidFill>
          </a:endParaRPr>
        </a:p>
      </dsp:txBody>
      <dsp:txXfrm>
        <a:off x="6977459" y="1891130"/>
        <a:ext cx="895209" cy="584679"/>
      </dsp:txXfrm>
    </dsp:sp>
    <dsp:sp modelId="{86DB6B93-4A09-4A1C-9EF5-5D59C1B74C8B}">
      <dsp:nvSpPr>
        <dsp:cNvPr id="0" name=""/>
        <dsp:cNvSpPr/>
      </dsp:nvSpPr>
      <dsp:spPr>
        <a:xfrm>
          <a:off x="6612601" y="2494000"/>
          <a:ext cx="812462" cy="248423"/>
        </a:xfrm>
        <a:custGeom>
          <a:avLst/>
          <a:gdLst/>
          <a:ahLst/>
          <a:cxnLst/>
          <a:rect l="0" t="0" r="0" b="0"/>
          <a:pathLst>
            <a:path>
              <a:moveTo>
                <a:pt x="812462" y="0"/>
              </a:moveTo>
              <a:lnTo>
                <a:pt x="812462" y="124211"/>
              </a:lnTo>
              <a:lnTo>
                <a:pt x="0" y="124211"/>
              </a:lnTo>
              <a:lnTo>
                <a:pt x="0" y="248423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1D5402-F00E-457B-B47F-3E1A8F8E7B1B}">
      <dsp:nvSpPr>
        <dsp:cNvPr id="0" name=""/>
        <dsp:cNvSpPr/>
      </dsp:nvSpPr>
      <dsp:spPr>
        <a:xfrm>
          <a:off x="6146807" y="2742424"/>
          <a:ext cx="931589" cy="621059"/>
        </a:xfrm>
        <a:prstGeom prst="roundRect">
          <a:avLst>
            <a:gd name="adj" fmla="val 10000"/>
          </a:avLst>
        </a:prstGeom>
        <a:solidFill>
          <a:srgbClr val="DFA5D4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>
              <a:solidFill>
                <a:schemeClr val="tx1"/>
              </a:solidFill>
            </a:rPr>
            <a:t>2 </a:t>
          </a:r>
          <a:r>
            <a:rPr lang="en-US" sz="1050" b="1" kern="1200" dirty="0" err="1" smtClean="0">
              <a:solidFill>
                <a:schemeClr val="tx1"/>
              </a:solidFill>
            </a:rPr>
            <a:t>Grups</a:t>
          </a:r>
          <a:endParaRPr lang="en-US" sz="1050" b="1" kern="1200" dirty="0">
            <a:solidFill>
              <a:schemeClr val="tx1"/>
            </a:solidFill>
          </a:endParaRPr>
        </a:p>
      </dsp:txBody>
      <dsp:txXfrm>
        <a:off x="6164997" y="2760614"/>
        <a:ext cx="895209" cy="584679"/>
      </dsp:txXfrm>
    </dsp:sp>
    <dsp:sp modelId="{B0CAF86B-1EFB-44EC-A57E-D769DFD32859}">
      <dsp:nvSpPr>
        <dsp:cNvPr id="0" name=""/>
        <dsp:cNvSpPr/>
      </dsp:nvSpPr>
      <dsp:spPr>
        <a:xfrm>
          <a:off x="6566881" y="3363483"/>
          <a:ext cx="91440" cy="2484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8423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947C7B-1832-411F-B4CB-1395644A7E71}">
      <dsp:nvSpPr>
        <dsp:cNvPr id="0" name=""/>
        <dsp:cNvSpPr/>
      </dsp:nvSpPr>
      <dsp:spPr>
        <a:xfrm>
          <a:off x="5939877" y="3611907"/>
          <a:ext cx="1345448" cy="721559"/>
        </a:xfrm>
        <a:prstGeom prst="roundRect">
          <a:avLst>
            <a:gd name="adj" fmla="val 10000"/>
          </a:avLst>
        </a:prstGeom>
        <a:solidFill>
          <a:srgbClr val="99009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accent3"/>
              </a:solidFill>
            </a:rPr>
            <a:t>Test </a:t>
          </a:r>
          <a:r>
            <a:rPr lang="en-US" sz="1600" b="1" kern="1200" dirty="0" err="1" smtClean="0">
              <a:solidFill>
                <a:schemeClr val="accent3"/>
              </a:solidFill>
            </a:rPr>
            <a:t>Mcnemar</a:t>
          </a:r>
          <a:endParaRPr lang="en-US" sz="1600" b="1" kern="1200" dirty="0">
            <a:solidFill>
              <a:schemeClr val="accent3"/>
            </a:solidFill>
          </a:endParaRPr>
        </a:p>
      </dsp:txBody>
      <dsp:txXfrm>
        <a:off x="5961011" y="3633041"/>
        <a:ext cx="1303180" cy="679291"/>
      </dsp:txXfrm>
    </dsp:sp>
    <dsp:sp modelId="{86E47466-55F6-4D89-A53F-0784705EFFE7}">
      <dsp:nvSpPr>
        <dsp:cNvPr id="0" name=""/>
        <dsp:cNvSpPr/>
      </dsp:nvSpPr>
      <dsp:spPr>
        <a:xfrm>
          <a:off x="7425064" y="2494000"/>
          <a:ext cx="812462" cy="2484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211"/>
              </a:lnTo>
              <a:lnTo>
                <a:pt x="812462" y="124211"/>
              </a:lnTo>
              <a:lnTo>
                <a:pt x="812462" y="248423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8F306E-027D-4873-8413-AB4F1E1FFFE3}">
      <dsp:nvSpPr>
        <dsp:cNvPr id="0" name=""/>
        <dsp:cNvSpPr/>
      </dsp:nvSpPr>
      <dsp:spPr>
        <a:xfrm>
          <a:off x="7771732" y="2742424"/>
          <a:ext cx="931589" cy="621059"/>
        </a:xfrm>
        <a:prstGeom prst="roundRect">
          <a:avLst>
            <a:gd name="adj" fmla="val 10000"/>
          </a:avLst>
        </a:prstGeom>
        <a:solidFill>
          <a:srgbClr val="DFA5D4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>
              <a:solidFill>
                <a:schemeClr val="tx1"/>
              </a:solidFill>
            </a:rPr>
            <a:t>+2 </a:t>
          </a:r>
          <a:r>
            <a:rPr lang="en-US" sz="1050" b="1" kern="1200" dirty="0" err="1" smtClean="0">
              <a:solidFill>
                <a:schemeClr val="tx1"/>
              </a:solidFill>
            </a:rPr>
            <a:t>grups</a:t>
          </a:r>
          <a:endParaRPr lang="en-US" sz="1050" b="1" kern="1200" dirty="0">
            <a:solidFill>
              <a:schemeClr val="tx1"/>
            </a:solidFill>
          </a:endParaRPr>
        </a:p>
      </dsp:txBody>
      <dsp:txXfrm>
        <a:off x="7789922" y="2760614"/>
        <a:ext cx="895209" cy="584679"/>
      </dsp:txXfrm>
    </dsp:sp>
    <dsp:sp modelId="{124344E5-20CD-4641-A0A9-594659EB6E33}">
      <dsp:nvSpPr>
        <dsp:cNvPr id="0" name=""/>
        <dsp:cNvSpPr/>
      </dsp:nvSpPr>
      <dsp:spPr>
        <a:xfrm>
          <a:off x="8191807" y="3363483"/>
          <a:ext cx="91440" cy="2484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8423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082738-9BED-46E6-93B3-61D651EE0878}">
      <dsp:nvSpPr>
        <dsp:cNvPr id="0" name=""/>
        <dsp:cNvSpPr/>
      </dsp:nvSpPr>
      <dsp:spPr>
        <a:xfrm>
          <a:off x="7564803" y="3611907"/>
          <a:ext cx="1345448" cy="721559"/>
        </a:xfrm>
        <a:prstGeom prst="roundRect">
          <a:avLst>
            <a:gd name="adj" fmla="val 10000"/>
          </a:avLst>
        </a:prstGeom>
        <a:solidFill>
          <a:srgbClr val="99009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accent3"/>
              </a:solidFill>
            </a:rPr>
            <a:t>Test de </a:t>
          </a:r>
          <a:r>
            <a:rPr lang="en-US" sz="1600" b="1" kern="1200" dirty="0" err="1" smtClean="0">
              <a:solidFill>
                <a:schemeClr val="accent3"/>
              </a:solidFill>
            </a:rPr>
            <a:t>cochran</a:t>
          </a:r>
          <a:endParaRPr lang="en-US" sz="1600" b="1" kern="1200" dirty="0">
            <a:solidFill>
              <a:schemeClr val="accent3"/>
            </a:solidFill>
          </a:endParaRPr>
        </a:p>
      </dsp:txBody>
      <dsp:txXfrm>
        <a:off x="7585937" y="3633041"/>
        <a:ext cx="1303180" cy="6792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7A7C35-6A18-4DCA-8F41-11A53B2B9BE0}">
      <dsp:nvSpPr>
        <dsp:cNvPr id="0" name=""/>
        <dsp:cNvSpPr/>
      </dsp:nvSpPr>
      <dsp:spPr>
        <a:xfrm>
          <a:off x="1991613" y="133973"/>
          <a:ext cx="3303183" cy="621059"/>
        </a:xfrm>
        <a:prstGeom prst="roundRect">
          <a:avLst>
            <a:gd name="adj" fmla="val 10000"/>
          </a:avLst>
        </a:prstGeom>
        <a:solidFill>
          <a:srgbClr val="DFA5D4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VARIABLES QUALITATIVES</a:t>
          </a:r>
          <a:endParaRPr lang="en-US" sz="1800" b="1" kern="1200" dirty="0">
            <a:solidFill>
              <a:schemeClr val="tx1"/>
            </a:solidFill>
          </a:endParaRPr>
        </a:p>
      </dsp:txBody>
      <dsp:txXfrm>
        <a:off x="2009803" y="152163"/>
        <a:ext cx="3266803" cy="584679"/>
      </dsp:txXfrm>
    </dsp:sp>
    <dsp:sp modelId="{CE504CBC-9CFE-47BA-85CD-A5FB6A11CCF3}">
      <dsp:nvSpPr>
        <dsp:cNvPr id="0" name=""/>
        <dsp:cNvSpPr/>
      </dsp:nvSpPr>
      <dsp:spPr>
        <a:xfrm>
          <a:off x="1420813" y="755032"/>
          <a:ext cx="2222392" cy="248423"/>
        </a:xfrm>
        <a:custGeom>
          <a:avLst/>
          <a:gdLst/>
          <a:ahLst/>
          <a:cxnLst/>
          <a:rect l="0" t="0" r="0" b="0"/>
          <a:pathLst>
            <a:path>
              <a:moveTo>
                <a:pt x="2222392" y="0"/>
              </a:moveTo>
              <a:lnTo>
                <a:pt x="2222392" y="124211"/>
              </a:lnTo>
              <a:lnTo>
                <a:pt x="0" y="124211"/>
              </a:lnTo>
              <a:lnTo>
                <a:pt x="0" y="248423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C64BEE-F4F5-4904-ADB9-0B5572D1C213}">
      <dsp:nvSpPr>
        <dsp:cNvPr id="0" name=""/>
        <dsp:cNvSpPr/>
      </dsp:nvSpPr>
      <dsp:spPr>
        <a:xfrm>
          <a:off x="955018" y="1003456"/>
          <a:ext cx="931589" cy="621059"/>
        </a:xfrm>
        <a:prstGeom prst="roundRect">
          <a:avLst>
            <a:gd name="adj" fmla="val 10000"/>
          </a:avLst>
        </a:prstGeom>
        <a:solidFill>
          <a:srgbClr val="DFA5D4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>
              <a:solidFill>
                <a:schemeClr val="tx1"/>
              </a:solidFill>
            </a:rPr>
            <a:t>1 variable</a:t>
          </a:r>
          <a:endParaRPr lang="en-US" sz="1050" b="1" kern="1200" dirty="0">
            <a:solidFill>
              <a:schemeClr val="tx1"/>
            </a:solidFill>
          </a:endParaRPr>
        </a:p>
      </dsp:txBody>
      <dsp:txXfrm>
        <a:off x="973208" y="1021646"/>
        <a:ext cx="895209" cy="584679"/>
      </dsp:txXfrm>
    </dsp:sp>
    <dsp:sp modelId="{E4E9143A-3EB8-4DA7-A58B-B6B59A01F2F1}">
      <dsp:nvSpPr>
        <dsp:cNvPr id="0" name=""/>
        <dsp:cNvSpPr/>
      </dsp:nvSpPr>
      <dsp:spPr>
        <a:xfrm>
          <a:off x="628726" y="1624516"/>
          <a:ext cx="792086" cy="248423"/>
        </a:xfrm>
        <a:custGeom>
          <a:avLst/>
          <a:gdLst/>
          <a:ahLst/>
          <a:cxnLst/>
          <a:rect l="0" t="0" r="0" b="0"/>
          <a:pathLst>
            <a:path>
              <a:moveTo>
                <a:pt x="792086" y="0"/>
              </a:moveTo>
              <a:lnTo>
                <a:pt x="792086" y="124211"/>
              </a:lnTo>
              <a:lnTo>
                <a:pt x="0" y="124211"/>
              </a:lnTo>
              <a:lnTo>
                <a:pt x="0" y="248423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3CA401-44C5-4695-A706-C0E93814A083}">
      <dsp:nvSpPr>
        <dsp:cNvPr id="0" name=""/>
        <dsp:cNvSpPr/>
      </dsp:nvSpPr>
      <dsp:spPr>
        <a:xfrm>
          <a:off x="112118" y="1872940"/>
          <a:ext cx="1033216" cy="621059"/>
        </a:xfrm>
        <a:prstGeom prst="roundRect">
          <a:avLst>
            <a:gd name="adj" fmla="val 10000"/>
          </a:avLst>
        </a:prstGeom>
        <a:solidFill>
          <a:srgbClr val="DFA5D4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>
              <a:solidFill>
                <a:schemeClr val="tx1"/>
              </a:solidFill>
            </a:rPr>
            <a:t>1 </a:t>
          </a:r>
          <a:r>
            <a:rPr lang="en-US" sz="1050" b="1" kern="1200" dirty="0" err="1" smtClean="0">
              <a:solidFill>
                <a:schemeClr val="tx1"/>
              </a:solidFill>
            </a:rPr>
            <a:t>població</a:t>
          </a:r>
          <a:endParaRPr lang="en-US" sz="1050" b="1" kern="1200" dirty="0">
            <a:solidFill>
              <a:schemeClr val="tx1"/>
            </a:solidFill>
          </a:endParaRPr>
        </a:p>
      </dsp:txBody>
      <dsp:txXfrm>
        <a:off x="130308" y="1891130"/>
        <a:ext cx="996836" cy="584679"/>
      </dsp:txXfrm>
    </dsp:sp>
    <dsp:sp modelId="{0C0613E3-FE1F-4851-9110-7CAB62445DBF}">
      <dsp:nvSpPr>
        <dsp:cNvPr id="0" name=""/>
        <dsp:cNvSpPr/>
      </dsp:nvSpPr>
      <dsp:spPr>
        <a:xfrm>
          <a:off x="583006" y="2494000"/>
          <a:ext cx="91440" cy="2484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8423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1BF3A5-A9FC-4412-8F11-494116328323}">
      <dsp:nvSpPr>
        <dsp:cNvPr id="0" name=""/>
        <dsp:cNvSpPr/>
      </dsp:nvSpPr>
      <dsp:spPr>
        <a:xfrm>
          <a:off x="5148" y="2742424"/>
          <a:ext cx="1247156" cy="866223"/>
        </a:xfrm>
        <a:prstGeom prst="roundRect">
          <a:avLst>
            <a:gd name="adj" fmla="val 10000"/>
          </a:avLst>
        </a:prstGeom>
        <a:solidFill>
          <a:srgbClr val="99009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accent3"/>
              </a:solidFill>
            </a:rPr>
            <a:t>Contrast 1 </a:t>
          </a:r>
          <a:r>
            <a:rPr lang="en-US" sz="1400" b="1" kern="1200" dirty="0" err="1" smtClean="0">
              <a:solidFill>
                <a:schemeClr val="accent3"/>
              </a:solidFill>
            </a:rPr>
            <a:t>proporció</a:t>
          </a:r>
          <a:endParaRPr lang="en-US" sz="1400" b="1" kern="1200" dirty="0">
            <a:solidFill>
              <a:schemeClr val="accent3"/>
            </a:solidFill>
          </a:endParaRPr>
        </a:p>
      </dsp:txBody>
      <dsp:txXfrm>
        <a:off x="30519" y="2767795"/>
        <a:ext cx="1196414" cy="815481"/>
      </dsp:txXfrm>
    </dsp:sp>
    <dsp:sp modelId="{002A9466-E459-4A7F-970C-C6CB7D012E3E}">
      <dsp:nvSpPr>
        <dsp:cNvPr id="0" name=""/>
        <dsp:cNvSpPr/>
      </dsp:nvSpPr>
      <dsp:spPr>
        <a:xfrm>
          <a:off x="1420813" y="1624516"/>
          <a:ext cx="772895" cy="2484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211"/>
              </a:lnTo>
              <a:lnTo>
                <a:pt x="772895" y="124211"/>
              </a:lnTo>
              <a:lnTo>
                <a:pt x="772895" y="248423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12B965-8229-4B70-A3A2-E7072B96E37F}">
      <dsp:nvSpPr>
        <dsp:cNvPr id="0" name=""/>
        <dsp:cNvSpPr/>
      </dsp:nvSpPr>
      <dsp:spPr>
        <a:xfrm>
          <a:off x="1657909" y="1872940"/>
          <a:ext cx="1071598" cy="621059"/>
        </a:xfrm>
        <a:prstGeom prst="roundRect">
          <a:avLst>
            <a:gd name="adj" fmla="val 10000"/>
          </a:avLst>
        </a:prstGeom>
        <a:solidFill>
          <a:srgbClr val="DFA5D4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>
              <a:solidFill>
                <a:schemeClr val="tx1"/>
              </a:solidFill>
            </a:rPr>
            <a:t>2 </a:t>
          </a:r>
          <a:r>
            <a:rPr lang="en-US" sz="1050" b="1" kern="1200" dirty="0" err="1" smtClean="0">
              <a:solidFill>
                <a:schemeClr val="tx1"/>
              </a:solidFill>
            </a:rPr>
            <a:t>poblacions</a:t>
          </a:r>
          <a:endParaRPr lang="en-US" sz="1050" b="1" kern="1200" dirty="0">
            <a:solidFill>
              <a:schemeClr val="tx1"/>
            </a:solidFill>
          </a:endParaRPr>
        </a:p>
      </dsp:txBody>
      <dsp:txXfrm>
        <a:off x="1676099" y="1891130"/>
        <a:ext cx="1035218" cy="584679"/>
      </dsp:txXfrm>
    </dsp:sp>
    <dsp:sp modelId="{975495ED-E55A-44D9-9E27-FB93B1904C11}">
      <dsp:nvSpPr>
        <dsp:cNvPr id="0" name=""/>
        <dsp:cNvSpPr/>
      </dsp:nvSpPr>
      <dsp:spPr>
        <a:xfrm>
          <a:off x="2147988" y="2494000"/>
          <a:ext cx="91440" cy="2484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8423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16F60E-3301-4BC4-8F1A-0C1E9F5FAEDC}">
      <dsp:nvSpPr>
        <dsp:cNvPr id="0" name=""/>
        <dsp:cNvSpPr/>
      </dsp:nvSpPr>
      <dsp:spPr>
        <a:xfrm>
          <a:off x="1531781" y="2742424"/>
          <a:ext cx="1323854" cy="866229"/>
        </a:xfrm>
        <a:prstGeom prst="roundRect">
          <a:avLst>
            <a:gd name="adj" fmla="val 10000"/>
          </a:avLst>
        </a:prstGeom>
        <a:solidFill>
          <a:srgbClr val="99009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accent3"/>
              </a:solidFill>
            </a:rPr>
            <a:t>Contrast dues </a:t>
          </a:r>
          <a:r>
            <a:rPr lang="en-US" sz="1400" b="1" kern="1200" dirty="0" err="1" smtClean="0">
              <a:solidFill>
                <a:schemeClr val="accent3"/>
              </a:solidFill>
            </a:rPr>
            <a:t>proporcions</a:t>
          </a:r>
          <a:endParaRPr lang="en-US" sz="1400" b="1" kern="1200" dirty="0">
            <a:solidFill>
              <a:schemeClr val="accent3"/>
            </a:solidFill>
          </a:endParaRPr>
        </a:p>
      </dsp:txBody>
      <dsp:txXfrm>
        <a:off x="1557152" y="2767795"/>
        <a:ext cx="1273112" cy="815487"/>
      </dsp:txXfrm>
    </dsp:sp>
    <dsp:sp modelId="{E92EB39C-16BD-491F-B1E1-4A6ABE0E0EAA}">
      <dsp:nvSpPr>
        <dsp:cNvPr id="0" name=""/>
        <dsp:cNvSpPr/>
      </dsp:nvSpPr>
      <dsp:spPr>
        <a:xfrm>
          <a:off x="3643205" y="755032"/>
          <a:ext cx="2222392" cy="2484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211"/>
              </a:lnTo>
              <a:lnTo>
                <a:pt x="2222392" y="124211"/>
              </a:lnTo>
              <a:lnTo>
                <a:pt x="2222392" y="248423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9F9D3D-663C-494E-9362-393ED42141A1}">
      <dsp:nvSpPr>
        <dsp:cNvPr id="0" name=""/>
        <dsp:cNvSpPr/>
      </dsp:nvSpPr>
      <dsp:spPr>
        <a:xfrm>
          <a:off x="5399803" y="1003456"/>
          <a:ext cx="931589" cy="621059"/>
        </a:xfrm>
        <a:prstGeom prst="roundRect">
          <a:avLst>
            <a:gd name="adj" fmla="val 10000"/>
          </a:avLst>
        </a:prstGeom>
        <a:solidFill>
          <a:srgbClr val="DFA5D4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>
              <a:solidFill>
                <a:schemeClr val="tx1"/>
              </a:solidFill>
            </a:rPr>
            <a:t>2 Variables</a:t>
          </a:r>
          <a:endParaRPr lang="en-US" sz="1050" b="1" kern="1200" dirty="0">
            <a:solidFill>
              <a:schemeClr val="tx1"/>
            </a:solidFill>
          </a:endParaRPr>
        </a:p>
      </dsp:txBody>
      <dsp:txXfrm>
        <a:off x="5417993" y="1021646"/>
        <a:ext cx="895209" cy="584679"/>
      </dsp:txXfrm>
    </dsp:sp>
    <dsp:sp modelId="{F00FF7AD-F060-486A-9317-9FE55520C5DB}">
      <dsp:nvSpPr>
        <dsp:cNvPr id="0" name=""/>
        <dsp:cNvSpPr/>
      </dsp:nvSpPr>
      <dsp:spPr>
        <a:xfrm>
          <a:off x="4401047" y="1624516"/>
          <a:ext cx="1464550" cy="248423"/>
        </a:xfrm>
        <a:custGeom>
          <a:avLst/>
          <a:gdLst/>
          <a:ahLst/>
          <a:cxnLst/>
          <a:rect l="0" t="0" r="0" b="0"/>
          <a:pathLst>
            <a:path>
              <a:moveTo>
                <a:pt x="1464550" y="0"/>
              </a:moveTo>
              <a:lnTo>
                <a:pt x="1464550" y="124211"/>
              </a:lnTo>
              <a:lnTo>
                <a:pt x="0" y="124211"/>
              </a:lnTo>
              <a:lnTo>
                <a:pt x="0" y="248423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E523FF-9720-4608-B23D-443F6442EA7D}">
      <dsp:nvSpPr>
        <dsp:cNvPr id="0" name=""/>
        <dsp:cNvSpPr/>
      </dsp:nvSpPr>
      <dsp:spPr>
        <a:xfrm>
          <a:off x="3840337" y="1872940"/>
          <a:ext cx="1121419" cy="621059"/>
        </a:xfrm>
        <a:prstGeom prst="roundRect">
          <a:avLst>
            <a:gd name="adj" fmla="val 10000"/>
          </a:avLst>
        </a:prstGeom>
        <a:solidFill>
          <a:srgbClr val="DFA5D4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>
              <a:solidFill>
                <a:schemeClr val="tx1"/>
              </a:solidFill>
            </a:rPr>
            <a:t>Independents</a:t>
          </a:r>
          <a:endParaRPr lang="en-US" sz="1050" b="1" kern="1200" dirty="0">
            <a:solidFill>
              <a:schemeClr val="tx1"/>
            </a:solidFill>
          </a:endParaRPr>
        </a:p>
      </dsp:txBody>
      <dsp:txXfrm>
        <a:off x="3858527" y="1891130"/>
        <a:ext cx="1085039" cy="584679"/>
      </dsp:txXfrm>
    </dsp:sp>
    <dsp:sp modelId="{977434C8-7E87-4BCB-BC93-A06C581B6992}">
      <dsp:nvSpPr>
        <dsp:cNvPr id="0" name=""/>
        <dsp:cNvSpPr/>
      </dsp:nvSpPr>
      <dsp:spPr>
        <a:xfrm>
          <a:off x="3699856" y="2494000"/>
          <a:ext cx="701191" cy="248423"/>
        </a:xfrm>
        <a:custGeom>
          <a:avLst/>
          <a:gdLst/>
          <a:ahLst/>
          <a:cxnLst/>
          <a:rect l="0" t="0" r="0" b="0"/>
          <a:pathLst>
            <a:path>
              <a:moveTo>
                <a:pt x="701191" y="0"/>
              </a:moveTo>
              <a:lnTo>
                <a:pt x="701191" y="124211"/>
              </a:lnTo>
              <a:lnTo>
                <a:pt x="0" y="124211"/>
              </a:lnTo>
              <a:lnTo>
                <a:pt x="0" y="248423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51A25A-2F43-4568-B8B8-BA9A906A2473}">
      <dsp:nvSpPr>
        <dsp:cNvPr id="0" name=""/>
        <dsp:cNvSpPr/>
      </dsp:nvSpPr>
      <dsp:spPr>
        <a:xfrm>
          <a:off x="3234061" y="2742424"/>
          <a:ext cx="931589" cy="621059"/>
        </a:xfrm>
        <a:prstGeom prst="roundRect">
          <a:avLst>
            <a:gd name="adj" fmla="val 10000"/>
          </a:avLst>
        </a:prstGeom>
        <a:solidFill>
          <a:srgbClr val="DFA5D4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>
              <a:solidFill>
                <a:schemeClr val="tx1"/>
              </a:solidFill>
            </a:rPr>
            <a:t>n&gt;5</a:t>
          </a:r>
          <a:endParaRPr lang="en-US" sz="1050" b="1" kern="1200" dirty="0">
            <a:solidFill>
              <a:schemeClr val="tx1"/>
            </a:solidFill>
          </a:endParaRPr>
        </a:p>
      </dsp:txBody>
      <dsp:txXfrm>
        <a:off x="3252251" y="2760614"/>
        <a:ext cx="895209" cy="584679"/>
      </dsp:txXfrm>
    </dsp:sp>
    <dsp:sp modelId="{D09D73F7-7583-4A0E-99D6-D6CD096F5AAE}">
      <dsp:nvSpPr>
        <dsp:cNvPr id="0" name=""/>
        <dsp:cNvSpPr/>
      </dsp:nvSpPr>
      <dsp:spPr>
        <a:xfrm>
          <a:off x="3654136" y="3363483"/>
          <a:ext cx="91440" cy="2484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8423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5CC81A-FC30-4158-A07A-5F688D0F120A}">
      <dsp:nvSpPr>
        <dsp:cNvPr id="0" name=""/>
        <dsp:cNvSpPr/>
      </dsp:nvSpPr>
      <dsp:spPr>
        <a:xfrm>
          <a:off x="3135112" y="3611907"/>
          <a:ext cx="1129487" cy="780082"/>
        </a:xfrm>
        <a:prstGeom prst="roundRect">
          <a:avLst>
            <a:gd name="adj" fmla="val 10000"/>
          </a:avLst>
        </a:prstGeom>
        <a:solidFill>
          <a:srgbClr val="99009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accent3"/>
              </a:solidFill>
            </a:rPr>
            <a:t>Test </a:t>
          </a:r>
          <a:r>
            <a:rPr lang="en-US" sz="1600" b="1" kern="1200" dirty="0" err="1" smtClean="0">
              <a:solidFill>
                <a:schemeClr val="accent3"/>
              </a:solidFill>
            </a:rPr>
            <a:t>khi-quadrat</a:t>
          </a:r>
          <a:endParaRPr lang="en-US" sz="1600" b="1" kern="1200" dirty="0">
            <a:solidFill>
              <a:schemeClr val="accent3"/>
            </a:solidFill>
          </a:endParaRPr>
        </a:p>
      </dsp:txBody>
      <dsp:txXfrm>
        <a:off x="3157960" y="3634755"/>
        <a:ext cx="1083791" cy="734386"/>
      </dsp:txXfrm>
    </dsp:sp>
    <dsp:sp modelId="{F545B69A-FC32-482A-81B0-3FA9D70E5BE8}">
      <dsp:nvSpPr>
        <dsp:cNvPr id="0" name=""/>
        <dsp:cNvSpPr/>
      </dsp:nvSpPr>
      <dsp:spPr>
        <a:xfrm>
          <a:off x="4401047" y="2494000"/>
          <a:ext cx="701191" cy="2484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211"/>
              </a:lnTo>
              <a:lnTo>
                <a:pt x="701191" y="124211"/>
              </a:lnTo>
              <a:lnTo>
                <a:pt x="701191" y="248423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B29FF1-E957-4769-B23E-1A6A30784C70}">
      <dsp:nvSpPr>
        <dsp:cNvPr id="0" name=""/>
        <dsp:cNvSpPr/>
      </dsp:nvSpPr>
      <dsp:spPr>
        <a:xfrm>
          <a:off x="4636444" y="2742424"/>
          <a:ext cx="931589" cy="621059"/>
        </a:xfrm>
        <a:prstGeom prst="roundRect">
          <a:avLst>
            <a:gd name="adj" fmla="val 10000"/>
          </a:avLst>
        </a:prstGeom>
        <a:solidFill>
          <a:srgbClr val="DFA5D4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>
              <a:solidFill>
                <a:schemeClr val="tx1"/>
              </a:solidFill>
            </a:rPr>
            <a:t>n&lt;5</a:t>
          </a:r>
          <a:endParaRPr lang="en-US" sz="1050" b="1" kern="1200" dirty="0">
            <a:solidFill>
              <a:schemeClr val="tx1"/>
            </a:solidFill>
          </a:endParaRPr>
        </a:p>
      </dsp:txBody>
      <dsp:txXfrm>
        <a:off x="4654634" y="2760614"/>
        <a:ext cx="895209" cy="584679"/>
      </dsp:txXfrm>
    </dsp:sp>
    <dsp:sp modelId="{75063005-0DFB-4876-8AD7-6AEA4CA0D86F}">
      <dsp:nvSpPr>
        <dsp:cNvPr id="0" name=""/>
        <dsp:cNvSpPr/>
      </dsp:nvSpPr>
      <dsp:spPr>
        <a:xfrm>
          <a:off x="5056518" y="3363483"/>
          <a:ext cx="91440" cy="2484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8423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F47644-4834-4D33-A9E7-8711F6AD54ED}">
      <dsp:nvSpPr>
        <dsp:cNvPr id="0" name=""/>
        <dsp:cNvSpPr/>
      </dsp:nvSpPr>
      <dsp:spPr>
        <a:xfrm>
          <a:off x="4544076" y="3611907"/>
          <a:ext cx="1116323" cy="760357"/>
        </a:xfrm>
        <a:prstGeom prst="roundRect">
          <a:avLst>
            <a:gd name="adj" fmla="val 10000"/>
          </a:avLst>
        </a:prstGeom>
        <a:solidFill>
          <a:srgbClr val="99009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accent3"/>
              </a:solidFill>
            </a:rPr>
            <a:t>Test de Fisher</a:t>
          </a:r>
          <a:endParaRPr lang="en-US" sz="1600" b="1" kern="1200" dirty="0">
            <a:solidFill>
              <a:schemeClr val="accent3"/>
            </a:solidFill>
          </a:endParaRPr>
        </a:p>
      </dsp:txBody>
      <dsp:txXfrm>
        <a:off x="4566346" y="3634177"/>
        <a:ext cx="1071783" cy="715817"/>
      </dsp:txXfrm>
    </dsp:sp>
    <dsp:sp modelId="{5883AB45-504B-465F-9319-C8ABFD539680}">
      <dsp:nvSpPr>
        <dsp:cNvPr id="0" name=""/>
        <dsp:cNvSpPr/>
      </dsp:nvSpPr>
      <dsp:spPr>
        <a:xfrm>
          <a:off x="5865598" y="1624516"/>
          <a:ext cx="1559465" cy="2484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211"/>
              </a:lnTo>
              <a:lnTo>
                <a:pt x="1559465" y="124211"/>
              </a:lnTo>
              <a:lnTo>
                <a:pt x="1559465" y="248423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E54846-BE5D-493E-8EB9-756A67CB23A8}">
      <dsp:nvSpPr>
        <dsp:cNvPr id="0" name=""/>
        <dsp:cNvSpPr/>
      </dsp:nvSpPr>
      <dsp:spPr>
        <a:xfrm>
          <a:off x="6959269" y="1872940"/>
          <a:ext cx="931589" cy="621059"/>
        </a:xfrm>
        <a:prstGeom prst="roundRect">
          <a:avLst>
            <a:gd name="adj" fmla="val 10000"/>
          </a:avLst>
        </a:prstGeom>
        <a:solidFill>
          <a:srgbClr val="DFA5D4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>
              <a:solidFill>
                <a:schemeClr val="tx1"/>
              </a:solidFill>
            </a:rPr>
            <a:t>Dependents</a:t>
          </a:r>
          <a:endParaRPr lang="en-US" sz="1050" b="1" kern="1200" dirty="0">
            <a:solidFill>
              <a:schemeClr val="tx1"/>
            </a:solidFill>
          </a:endParaRPr>
        </a:p>
      </dsp:txBody>
      <dsp:txXfrm>
        <a:off x="6977459" y="1891130"/>
        <a:ext cx="895209" cy="584679"/>
      </dsp:txXfrm>
    </dsp:sp>
    <dsp:sp modelId="{86DB6B93-4A09-4A1C-9EF5-5D59C1B74C8B}">
      <dsp:nvSpPr>
        <dsp:cNvPr id="0" name=""/>
        <dsp:cNvSpPr/>
      </dsp:nvSpPr>
      <dsp:spPr>
        <a:xfrm>
          <a:off x="6612601" y="2494000"/>
          <a:ext cx="812462" cy="248423"/>
        </a:xfrm>
        <a:custGeom>
          <a:avLst/>
          <a:gdLst/>
          <a:ahLst/>
          <a:cxnLst/>
          <a:rect l="0" t="0" r="0" b="0"/>
          <a:pathLst>
            <a:path>
              <a:moveTo>
                <a:pt x="812462" y="0"/>
              </a:moveTo>
              <a:lnTo>
                <a:pt x="812462" y="124211"/>
              </a:lnTo>
              <a:lnTo>
                <a:pt x="0" y="124211"/>
              </a:lnTo>
              <a:lnTo>
                <a:pt x="0" y="248423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1D5402-F00E-457B-B47F-3E1A8F8E7B1B}">
      <dsp:nvSpPr>
        <dsp:cNvPr id="0" name=""/>
        <dsp:cNvSpPr/>
      </dsp:nvSpPr>
      <dsp:spPr>
        <a:xfrm>
          <a:off x="6146807" y="2742424"/>
          <a:ext cx="931589" cy="621059"/>
        </a:xfrm>
        <a:prstGeom prst="roundRect">
          <a:avLst>
            <a:gd name="adj" fmla="val 10000"/>
          </a:avLst>
        </a:prstGeom>
        <a:solidFill>
          <a:srgbClr val="DFA5D4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>
              <a:solidFill>
                <a:schemeClr val="tx1"/>
              </a:solidFill>
            </a:rPr>
            <a:t>2 </a:t>
          </a:r>
          <a:r>
            <a:rPr lang="en-US" sz="1050" b="1" kern="1200" dirty="0" err="1" smtClean="0">
              <a:solidFill>
                <a:schemeClr val="tx1"/>
              </a:solidFill>
            </a:rPr>
            <a:t>Grups</a:t>
          </a:r>
          <a:endParaRPr lang="en-US" sz="1050" b="1" kern="1200" dirty="0">
            <a:solidFill>
              <a:schemeClr val="tx1"/>
            </a:solidFill>
          </a:endParaRPr>
        </a:p>
      </dsp:txBody>
      <dsp:txXfrm>
        <a:off x="6164997" y="2760614"/>
        <a:ext cx="895209" cy="584679"/>
      </dsp:txXfrm>
    </dsp:sp>
    <dsp:sp modelId="{B0CAF86B-1EFB-44EC-A57E-D769DFD32859}">
      <dsp:nvSpPr>
        <dsp:cNvPr id="0" name=""/>
        <dsp:cNvSpPr/>
      </dsp:nvSpPr>
      <dsp:spPr>
        <a:xfrm>
          <a:off x="6566881" y="3363483"/>
          <a:ext cx="91440" cy="2484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8423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947C7B-1832-411F-B4CB-1395644A7E71}">
      <dsp:nvSpPr>
        <dsp:cNvPr id="0" name=""/>
        <dsp:cNvSpPr/>
      </dsp:nvSpPr>
      <dsp:spPr>
        <a:xfrm>
          <a:off x="5939877" y="3611907"/>
          <a:ext cx="1345448" cy="721559"/>
        </a:xfrm>
        <a:prstGeom prst="roundRect">
          <a:avLst>
            <a:gd name="adj" fmla="val 10000"/>
          </a:avLst>
        </a:prstGeom>
        <a:solidFill>
          <a:srgbClr val="99009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accent3"/>
              </a:solidFill>
            </a:rPr>
            <a:t>Test </a:t>
          </a:r>
          <a:r>
            <a:rPr lang="en-US" sz="1600" b="1" kern="1200" dirty="0" err="1" smtClean="0">
              <a:solidFill>
                <a:schemeClr val="accent3"/>
              </a:solidFill>
            </a:rPr>
            <a:t>Mcnemar</a:t>
          </a:r>
          <a:endParaRPr lang="en-US" sz="1600" b="1" kern="1200" dirty="0">
            <a:solidFill>
              <a:schemeClr val="accent3"/>
            </a:solidFill>
          </a:endParaRPr>
        </a:p>
      </dsp:txBody>
      <dsp:txXfrm>
        <a:off x="5961011" y="3633041"/>
        <a:ext cx="1303180" cy="679291"/>
      </dsp:txXfrm>
    </dsp:sp>
    <dsp:sp modelId="{86E47466-55F6-4D89-A53F-0784705EFFE7}">
      <dsp:nvSpPr>
        <dsp:cNvPr id="0" name=""/>
        <dsp:cNvSpPr/>
      </dsp:nvSpPr>
      <dsp:spPr>
        <a:xfrm>
          <a:off x="7425064" y="2494000"/>
          <a:ext cx="812462" cy="2484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211"/>
              </a:lnTo>
              <a:lnTo>
                <a:pt x="812462" y="124211"/>
              </a:lnTo>
              <a:lnTo>
                <a:pt x="812462" y="248423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8F306E-027D-4873-8413-AB4F1E1FFFE3}">
      <dsp:nvSpPr>
        <dsp:cNvPr id="0" name=""/>
        <dsp:cNvSpPr/>
      </dsp:nvSpPr>
      <dsp:spPr>
        <a:xfrm>
          <a:off x="7771732" y="2742424"/>
          <a:ext cx="931589" cy="621059"/>
        </a:xfrm>
        <a:prstGeom prst="roundRect">
          <a:avLst>
            <a:gd name="adj" fmla="val 10000"/>
          </a:avLst>
        </a:prstGeom>
        <a:solidFill>
          <a:srgbClr val="DFA5D4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>
              <a:solidFill>
                <a:schemeClr val="tx1"/>
              </a:solidFill>
            </a:rPr>
            <a:t>+2 </a:t>
          </a:r>
          <a:r>
            <a:rPr lang="en-US" sz="1050" b="1" kern="1200" dirty="0" err="1" smtClean="0">
              <a:solidFill>
                <a:schemeClr val="tx1"/>
              </a:solidFill>
            </a:rPr>
            <a:t>grups</a:t>
          </a:r>
          <a:endParaRPr lang="en-US" sz="1050" b="1" kern="1200" dirty="0">
            <a:solidFill>
              <a:schemeClr val="tx1"/>
            </a:solidFill>
          </a:endParaRPr>
        </a:p>
      </dsp:txBody>
      <dsp:txXfrm>
        <a:off x="7789922" y="2760614"/>
        <a:ext cx="895209" cy="584679"/>
      </dsp:txXfrm>
    </dsp:sp>
    <dsp:sp modelId="{124344E5-20CD-4641-A0A9-594659EB6E33}">
      <dsp:nvSpPr>
        <dsp:cNvPr id="0" name=""/>
        <dsp:cNvSpPr/>
      </dsp:nvSpPr>
      <dsp:spPr>
        <a:xfrm>
          <a:off x="8191807" y="3363483"/>
          <a:ext cx="91440" cy="2484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8423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082738-9BED-46E6-93B3-61D651EE0878}">
      <dsp:nvSpPr>
        <dsp:cNvPr id="0" name=""/>
        <dsp:cNvSpPr/>
      </dsp:nvSpPr>
      <dsp:spPr>
        <a:xfrm>
          <a:off x="7564803" y="3611907"/>
          <a:ext cx="1345448" cy="721559"/>
        </a:xfrm>
        <a:prstGeom prst="roundRect">
          <a:avLst>
            <a:gd name="adj" fmla="val 10000"/>
          </a:avLst>
        </a:prstGeom>
        <a:solidFill>
          <a:srgbClr val="99009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accent3"/>
              </a:solidFill>
            </a:rPr>
            <a:t>Test de </a:t>
          </a:r>
          <a:r>
            <a:rPr lang="en-US" sz="1600" b="1" kern="1200" dirty="0" err="1" smtClean="0">
              <a:solidFill>
                <a:schemeClr val="accent3"/>
              </a:solidFill>
            </a:rPr>
            <a:t>cochran</a:t>
          </a:r>
          <a:endParaRPr lang="en-US" sz="1600" b="1" kern="1200" dirty="0">
            <a:solidFill>
              <a:schemeClr val="accent3"/>
            </a:solidFill>
          </a:endParaRPr>
        </a:p>
      </dsp:txBody>
      <dsp:txXfrm>
        <a:off x="7585937" y="3633041"/>
        <a:ext cx="1303180" cy="6792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137" cy="512222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0506" y="0"/>
            <a:ext cx="3077137" cy="512222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D00EEF74-E48B-40F9-BE2E-788645783730}" type="datetimeFigureOut">
              <a:rPr lang="ca-ES"/>
              <a:pPr>
                <a:defRPr/>
              </a:pPr>
              <a:t>30/01/2019</a:t>
            </a:fld>
            <a:endParaRPr lang="ca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766763"/>
            <a:ext cx="554355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9" tIns="47380" rIns="94759" bIns="47380" rtlCol="0" anchor="ctr"/>
          <a:lstStyle/>
          <a:p>
            <a:pPr lvl="0"/>
            <a:endParaRPr lang="ca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599" y="4862015"/>
            <a:ext cx="5680103" cy="4605085"/>
          </a:xfrm>
          <a:prstGeom prst="rect">
            <a:avLst/>
          </a:prstGeom>
        </p:spPr>
        <p:txBody>
          <a:bodyPr vert="horz" lIns="94759" tIns="47380" rIns="94759" bIns="4738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ca-ES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20755"/>
            <a:ext cx="3077137" cy="512222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0506" y="9720755"/>
            <a:ext cx="3077137" cy="512222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1523708-C303-45A6-973B-576D4B952217}" type="slidenum">
              <a:rPr lang="ca-ES"/>
              <a:pPr>
                <a:defRPr/>
              </a:pPr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6650732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round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945948" algn="l"/>
                <a:tab pos="1891895" algn="l"/>
                <a:tab pos="2839488" algn="l"/>
                <a:tab pos="3785436" algn="l"/>
                <a:tab pos="4731383" algn="l"/>
                <a:tab pos="5678976" algn="l"/>
                <a:tab pos="6624924" algn="l"/>
                <a:tab pos="7570871" algn="l"/>
                <a:tab pos="8518464" algn="l"/>
                <a:tab pos="9464412" algn="l"/>
                <a:tab pos="10412005" algn="l"/>
              </a:tabLst>
            </a:pPr>
            <a:fld id="{417112F3-7CD5-433E-B7E0-7D8D82C92A6E}" type="slidenum">
              <a:rPr lang="en-US" altLang="ca-ES" smtClean="0">
                <a:solidFill>
                  <a:srgbClr val="000000"/>
                </a:solidFill>
                <a:latin typeface="Arial" pitchFamily="34" charset="0"/>
                <a:ea typeface="DejaVu Sans" pitchFamily="34" charset="0"/>
                <a:cs typeface="DejaVu Sans" pitchFamily="34" charset="0"/>
              </a:rPr>
              <a:pPr>
                <a:tabLst>
                  <a:tab pos="0" algn="l"/>
                  <a:tab pos="945948" algn="l"/>
                  <a:tab pos="1891895" algn="l"/>
                  <a:tab pos="2839488" algn="l"/>
                  <a:tab pos="3785436" algn="l"/>
                  <a:tab pos="4731383" algn="l"/>
                  <a:tab pos="5678976" algn="l"/>
                  <a:tab pos="6624924" algn="l"/>
                  <a:tab pos="7570871" algn="l"/>
                  <a:tab pos="8518464" algn="l"/>
                  <a:tab pos="9464412" algn="l"/>
                  <a:tab pos="10412005" algn="l"/>
                </a:tabLst>
              </a:pPr>
              <a:t>1</a:t>
            </a:fld>
            <a:endParaRPr lang="en-US" altLang="ca-ES" smtClean="0">
              <a:solidFill>
                <a:srgbClr val="000000"/>
              </a:solidFill>
              <a:latin typeface="Arial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675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7875" y="777875"/>
            <a:ext cx="5543550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57" y="4860378"/>
            <a:ext cx="5678445" cy="4606722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ca-ES" altLang="ca-E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607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79463" y="768350"/>
            <a:ext cx="5545137" cy="38401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xfrm>
            <a:off x="947739" y="4862515"/>
            <a:ext cx="5203825" cy="4605337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 smtClean="0"/>
              <a:t>Entonces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empezando</a:t>
            </a:r>
            <a:r>
              <a:rPr lang="en-US" baseline="0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el principio,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hacemos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resumen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descriptivo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nuestros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tabla</a:t>
            </a:r>
            <a:r>
              <a:rPr lang="en-US" baseline="0" dirty="0" smtClean="0"/>
              <a:t> 2x2 en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caso</a:t>
            </a:r>
            <a:r>
              <a:rPr lang="en-US" baseline="0" dirty="0" smtClean="0"/>
              <a:t> y un test chi </a:t>
            </a:r>
            <a:r>
              <a:rPr lang="en-US" baseline="0" dirty="0" err="1" smtClean="0"/>
              <a:t>cuadrado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lo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sabemos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hacer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realmente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asociacion</a:t>
            </a:r>
            <a:r>
              <a:rPr lang="en-US" baseline="0" dirty="0" smtClean="0"/>
              <a:t>. </a:t>
            </a:r>
          </a:p>
          <a:p>
            <a:pPr eaLnBrk="1" hangingPunct="1"/>
            <a:endParaRPr lang="en-US" baseline="0" dirty="0" smtClean="0"/>
          </a:p>
          <a:p>
            <a:pPr eaLnBrk="1" hangingPunct="1"/>
            <a:r>
              <a:rPr lang="en-US" baseline="0" dirty="0" err="1" smtClean="0"/>
              <a:t>Cargamos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bbdd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usaremos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entender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funciona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regresion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logistica</a:t>
            </a:r>
            <a:r>
              <a:rPr lang="en-US" baseline="0" dirty="0" smtClean="0"/>
              <a:t>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0226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smtClean="0"/>
              <a:t>Hemos vist </a:t>
            </a:r>
            <a:r>
              <a:rPr lang="es-ES" dirty="0" smtClean="0"/>
              <a:t>que la diferencia es </a:t>
            </a:r>
            <a:r>
              <a:rPr lang="es-ES" dirty="0" err="1" smtClean="0"/>
              <a:t>estadisticamente</a:t>
            </a:r>
            <a:r>
              <a:rPr lang="es-ES" dirty="0" smtClean="0"/>
              <a:t> significativa, pero yo</a:t>
            </a:r>
            <a:r>
              <a:rPr lang="es-ES" baseline="0" dirty="0" smtClean="0"/>
              <a:t> que </a:t>
            </a:r>
            <a:r>
              <a:rPr lang="es-ES" baseline="0" dirty="0" err="1" smtClean="0"/>
              <a:t>vull</a:t>
            </a:r>
            <a:r>
              <a:rPr lang="es-ES" baseline="0" dirty="0" smtClean="0"/>
              <a:t> saber es un tamaño del efecto, es decir cuan grande o pequeña es esta diferencia 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42441-9909-4530-A3E5-F5D262591C5C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7448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>
            <a:off x="0" y="692150"/>
            <a:ext cx="395288" cy="6165850"/>
          </a:xfrm>
          <a:prstGeom prst="rect">
            <a:avLst/>
          </a:prstGeom>
          <a:gradFill rotWithShape="0">
            <a:gsLst>
              <a:gs pos="0">
                <a:srgbClr val="992598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/>
        </p:spPr>
        <p:txBody>
          <a:bodyPr wrap="none" anchor="ctr"/>
          <a:lstStyle>
            <a:lvl1pPr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ca-ES" smtClean="0"/>
          </a:p>
        </p:txBody>
      </p:sp>
      <p:pic>
        <p:nvPicPr>
          <p:cNvPr id="5" name="Picture 1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75" y="115888"/>
            <a:ext cx="1093788" cy="461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" name="Picture 1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4800" y="115888"/>
            <a:ext cx="1946275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ca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14BB70E-D29E-4EB2-9676-B13FCC2D49E7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>
            <a:lvl1pPr>
              <a:defRPr u="none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u="none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u="none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u="none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u="none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ca-ES" dirty="0"/>
          </a:p>
        </p:txBody>
      </p:sp>
      <p:sp>
        <p:nvSpPr>
          <p:cNvPr id="5" name="Títol 4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 sz="3200" b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ca-ES" dirty="0" smtClean="0"/>
              <a:t>Feu clic aquí per editar l'estil</a:t>
            </a:r>
            <a:endParaRPr lang="ca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a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fondo_pantalla"/>
          <p:cNvPicPr>
            <a:picLocks noChangeAspect="1" noChangeArrowheads="1"/>
          </p:cNvPicPr>
          <p:nvPr userDrawn="1"/>
        </p:nvPicPr>
        <p:blipFill>
          <a:blip r:embed="rId14" cstate="print">
            <a:lum bright="34000" contrast="14000"/>
          </a:blip>
          <a:srcRect/>
          <a:stretch>
            <a:fillRect/>
          </a:stretch>
        </p:blipFill>
        <p:spPr bwMode="auto">
          <a:xfrm>
            <a:off x="0" y="-4763"/>
            <a:ext cx="9906000" cy="686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3"/>
          <p:cNvSpPr>
            <a:spLocks noChangeArrowheads="1"/>
          </p:cNvSpPr>
          <p:nvPr userDrawn="1"/>
        </p:nvSpPr>
        <p:spPr bwMode="auto">
          <a:xfrm>
            <a:off x="0" y="692150"/>
            <a:ext cx="395288" cy="6165850"/>
          </a:xfrm>
          <a:prstGeom prst="rect">
            <a:avLst/>
          </a:prstGeom>
          <a:gradFill rotWithShape="0">
            <a:gsLst>
              <a:gs pos="0">
                <a:srgbClr val="992598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/>
        </p:spPr>
        <p:txBody>
          <a:bodyPr wrap="none" anchor="ctr"/>
          <a:lstStyle>
            <a:lvl1pPr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ca-ES" smtClean="0"/>
          </a:p>
        </p:txBody>
      </p:sp>
      <p:pic>
        <p:nvPicPr>
          <p:cNvPr id="1028" name="Picture 12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46038"/>
            <a:ext cx="1093788" cy="461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29" name="Picture 14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959725" y="46038"/>
            <a:ext cx="1946275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30" name="Line 11"/>
          <p:cNvSpPr>
            <a:spLocks noChangeShapeType="1"/>
          </p:cNvSpPr>
          <p:nvPr userDrawn="1"/>
        </p:nvSpPr>
        <p:spPr bwMode="auto">
          <a:xfrm>
            <a:off x="1219200" y="981075"/>
            <a:ext cx="7380288" cy="6350"/>
          </a:xfrm>
          <a:prstGeom prst="line">
            <a:avLst/>
          </a:prstGeom>
          <a:noFill/>
          <a:ln w="38160">
            <a:solidFill>
              <a:srgbClr val="990099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9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hyperlink" Target="mailto:alex.sanchez@vhir.org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3.emf"/><Relationship Id="rId4" Type="http://schemas.openxmlformats.org/officeDocument/2006/relationships/oleObject" Target="../embeddings/Documento_de_Microsoft_Word_97-20031.doc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80963" y="3175"/>
            <a:ext cx="9986963" cy="6858000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  <a:effectLst/>
        </p:spPr>
      </p:pic>
      <p:sp>
        <p:nvSpPr>
          <p:cNvPr id="5123" name="Text Box 1"/>
          <p:cNvSpPr txBox="1">
            <a:spLocks noChangeArrowheads="1"/>
          </p:cNvSpPr>
          <p:nvPr/>
        </p:nvSpPr>
        <p:spPr bwMode="auto">
          <a:xfrm>
            <a:off x="1920875" y="4509120"/>
            <a:ext cx="7554913" cy="151226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457200" indent="-455613" algn="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</a:pPr>
            <a:r>
              <a:rPr lang="es-ES" altLang="ca-ES" sz="2200" u="none" dirty="0" err="1">
                <a:solidFill>
                  <a:srgbClr val="808080"/>
                </a:solidFill>
                <a:ea typeface="MS PGothic" pitchFamily="34" charset="-128"/>
                <a:cs typeface="Droid Sans Fallback"/>
              </a:rPr>
              <a:t>Curs</a:t>
            </a:r>
            <a:r>
              <a:rPr lang="es-ES" altLang="ca-ES" sz="2200" u="none" dirty="0">
                <a:solidFill>
                  <a:srgbClr val="808080"/>
                </a:solidFill>
                <a:ea typeface="MS PGothic" pitchFamily="34" charset="-128"/>
                <a:cs typeface="Droid Sans Fallback"/>
              </a:rPr>
              <a:t> </a:t>
            </a:r>
            <a:r>
              <a:rPr lang="es-ES" altLang="ca-ES" sz="2200" u="none" dirty="0" err="1">
                <a:solidFill>
                  <a:srgbClr val="808080"/>
                </a:solidFill>
                <a:ea typeface="MS PGothic" pitchFamily="34" charset="-128"/>
                <a:cs typeface="Droid Sans Fallback"/>
              </a:rPr>
              <a:t>d'Estadística</a:t>
            </a:r>
            <a:r>
              <a:rPr lang="es-ES" altLang="ca-ES" sz="2200" u="none" dirty="0">
                <a:solidFill>
                  <a:srgbClr val="808080"/>
                </a:solidFill>
                <a:ea typeface="MS PGothic" pitchFamily="34" charset="-128"/>
                <a:cs typeface="Droid Sans Fallback"/>
              </a:rPr>
              <a:t> </a:t>
            </a:r>
            <a:r>
              <a:rPr lang="es-ES" altLang="ca-ES" sz="2200" u="none" dirty="0" err="1">
                <a:solidFill>
                  <a:srgbClr val="808080"/>
                </a:solidFill>
                <a:ea typeface="MS PGothic" pitchFamily="34" charset="-128"/>
                <a:cs typeface="Droid Sans Fallback"/>
              </a:rPr>
              <a:t>Bàsica</a:t>
            </a:r>
            <a:r>
              <a:rPr lang="es-ES" altLang="ca-ES" sz="2200" u="none" dirty="0">
                <a:solidFill>
                  <a:srgbClr val="808080"/>
                </a:solidFill>
                <a:ea typeface="MS PGothic" pitchFamily="34" charset="-128"/>
                <a:cs typeface="Droid Sans Fallback"/>
              </a:rPr>
              <a:t> per a la Recerca </a:t>
            </a:r>
            <a:r>
              <a:rPr lang="es-ES" altLang="ca-ES" sz="2200" u="none" dirty="0" err="1">
                <a:solidFill>
                  <a:srgbClr val="808080"/>
                </a:solidFill>
                <a:ea typeface="MS PGothic" pitchFamily="34" charset="-128"/>
                <a:cs typeface="Droid Sans Fallback"/>
              </a:rPr>
              <a:t>Biomèdica</a:t>
            </a:r>
            <a:endParaRPr lang="es-ES" altLang="ca-ES" sz="2200" u="none" dirty="0">
              <a:solidFill>
                <a:srgbClr val="808080"/>
              </a:solidFill>
              <a:ea typeface="MS PGothic" pitchFamily="34" charset="-128"/>
              <a:cs typeface="Droid Sans Fallback"/>
            </a:endParaRPr>
          </a:p>
          <a:p>
            <a:pPr marL="457200" indent="-455613" algn="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</a:pPr>
            <a:r>
              <a:rPr lang="es-ES" altLang="ca-ES" sz="1600" u="none" dirty="0">
                <a:solidFill>
                  <a:srgbClr val="808080"/>
                </a:solidFill>
                <a:ea typeface="MS PGothic" pitchFamily="34" charset="-128"/>
                <a:cs typeface="Droid Sans Fallback"/>
              </a:rPr>
              <a:t>UEB – VHIR</a:t>
            </a:r>
          </a:p>
          <a:p>
            <a:pPr marL="457200" indent="-455613" algn="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</a:pPr>
            <a:r>
              <a:rPr lang="es-ES" altLang="ca-ES" sz="1600" b="1" u="none" dirty="0" smtClean="0">
                <a:solidFill>
                  <a:srgbClr val="808080"/>
                </a:solidFill>
                <a:latin typeface="Calibri" pitchFamily="34" charset="0"/>
                <a:ea typeface="MS PGothic" pitchFamily="34" charset="-128"/>
                <a:cs typeface="Droid Sans Fallback"/>
              </a:rPr>
              <a:t>Miriam Mota-</a:t>
            </a:r>
            <a:r>
              <a:rPr lang="es-ES" altLang="ca-ES" sz="1600" b="1" u="none" dirty="0" err="1" smtClean="0">
                <a:solidFill>
                  <a:srgbClr val="808080"/>
                </a:solidFill>
                <a:latin typeface="Calibri" pitchFamily="34" charset="0"/>
                <a:ea typeface="MS PGothic" pitchFamily="34" charset="-128"/>
                <a:cs typeface="Droid Sans Fallback"/>
              </a:rPr>
              <a:t>Foix</a:t>
            </a:r>
            <a:r>
              <a:rPr lang="es-ES" altLang="ca-ES" sz="1600" b="1" u="none" dirty="0" smtClean="0">
                <a:solidFill>
                  <a:srgbClr val="808080"/>
                </a:solidFill>
                <a:latin typeface="Calibri" pitchFamily="34" charset="0"/>
                <a:ea typeface="MS PGothic" pitchFamily="34" charset="-128"/>
                <a:cs typeface="Droid Sans Fallback"/>
              </a:rPr>
              <a:t> i Alex Sánchez-Pla</a:t>
            </a:r>
            <a:endParaRPr lang="es-ES" altLang="ca-ES" sz="1600" b="1" u="none" dirty="0">
              <a:solidFill>
                <a:srgbClr val="808080"/>
              </a:solidFill>
              <a:latin typeface="Calibri" pitchFamily="34" charset="0"/>
              <a:ea typeface="MS PGothic" pitchFamily="34" charset="-128"/>
              <a:cs typeface="Droid Sans Fallback"/>
            </a:endParaRPr>
          </a:p>
          <a:p>
            <a:pPr marL="457200" indent="-455613" algn="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</a:pPr>
            <a:r>
              <a:rPr lang="es-ES" altLang="ca-ES" sz="1600" b="1" u="none" dirty="0" err="1" smtClean="0">
                <a:solidFill>
                  <a:srgbClr val="808080"/>
                </a:solidFill>
                <a:latin typeface="Calibri" pitchFamily="34" charset="0"/>
                <a:ea typeface="MS PGothic" pitchFamily="34" charset="-128"/>
                <a:cs typeface="Droid Sans Fallback"/>
                <a:hlinkClick r:id="rId4"/>
              </a:rPr>
              <a:t>Miriam.mota@vhir</a:t>
            </a:r>
            <a:r>
              <a:rPr lang="es-ES" altLang="ca-ES" sz="1600" b="1" u="none" dirty="0" smtClean="0">
                <a:solidFill>
                  <a:srgbClr val="808080"/>
                </a:solidFill>
                <a:latin typeface="Calibri" pitchFamily="34" charset="0"/>
                <a:ea typeface="MS PGothic" pitchFamily="34" charset="-128"/>
                <a:cs typeface="Droid Sans Fallback"/>
                <a:hlinkClick r:id="rId4"/>
              </a:rPr>
              <a:t> .</a:t>
            </a:r>
            <a:r>
              <a:rPr lang="es-ES" altLang="ca-ES" sz="1600" b="1" u="none" dirty="0" err="1" smtClean="0">
                <a:solidFill>
                  <a:srgbClr val="808080"/>
                </a:solidFill>
                <a:latin typeface="Calibri" pitchFamily="34" charset="0"/>
                <a:ea typeface="MS PGothic" pitchFamily="34" charset="-128"/>
                <a:cs typeface="Droid Sans Fallback"/>
                <a:hlinkClick r:id="rId4"/>
              </a:rPr>
              <a:t>org</a:t>
            </a:r>
            <a:r>
              <a:rPr lang="es-ES" altLang="ca-ES" sz="1600" b="1" u="none" dirty="0" smtClean="0">
                <a:solidFill>
                  <a:srgbClr val="808080"/>
                </a:solidFill>
                <a:latin typeface="Calibri" pitchFamily="34" charset="0"/>
                <a:ea typeface="MS PGothic" pitchFamily="34" charset="-128"/>
                <a:cs typeface="Droid Sans Fallback"/>
                <a:hlinkClick r:id="rId4"/>
              </a:rPr>
              <a:t> alex.sanchez@vhir.org</a:t>
            </a:r>
            <a:endParaRPr lang="es-ES" altLang="ca-ES" sz="1600" b="1" u="none" dirty="0">
              <a:solidFill>
                <a:srgbClr val="808080"/>
              </a:solidFill>
              <a:latin typeface="Calibri" pitchFamily="34" charset="0"/>
              <a:ea typeface="MS PGothic" pitchFamily="34" charset="-128"/>
              <a:cs typeface="Droid Sans Fallback"/>
            </a:endParaRPr>
          </a:p>
        </p:txBody>
      </p:sp>
      <p:sp>
        <p:nvSpPr>
          <p:cNvPr id="5124" name="Text Box 2"/>
          <p:cNvSpPr txBox="1">
            <a:spLocks noChangeArrowheads="1"/>
          </p:cNvSpPr>
          <p:nvPr/>
        </p:nvSpPr>
        <p:spPr bwMode="auto">
          <a:xfrm>
            <a:off x="38100" y="3760788"/>
            <a:ext cx="9601200" cy="676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457200" indent="-455613" algn="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s-ES" altLang="ca-ES" sz="3600" b="1" u="none" dirty="0" err="1" smtClean="0">
                <a:solidFill>
                  <a:srgbClr val="7D468C"/>
                </a:solidFill>
                <a:latin typeface="Calibri" pitchFamily="34" charset="0"/>
                <a:ea typeface="MS PGothic" pitchFamily="34" charset="-128"/>
                <a:cs typeface="Droid Sans Fallback"/>
              </a:rPr>
              <a:t>Proves</a:t>
            </a:r>
            <a:r>
              <a:rPr lang="es-ES" altLang="ca-ES" sz="3600" b="1" u="none" dirty="0" smtClean="0">
                <a:solidFill>
                  <a:srgbClr val="7D468C"/>
                </a:solidFill>
                <a:latin typeface="Calibri" pitchFamily="34" charset="0"/>
                <a:ea typeface="MS PGothic" pitchFamily="34" charset="-128"/>
                <a:cs typeface="Droid Sans Fallback"/>
              </a:rPr>
              <a:t> </a:t>
            </a:r>
            <a:r>
              <a:rPr lang="es-ES" altLang="ca-ES" sz="3600" b="1" u="none" dirty="0" err="1" smtClean="0">
                <a:solidFill>
                  <a:srgbClr val="7D468C"/>
                </a:solidFill>
                <a:latin typeface="Calibri" pitchFamily="34" charset="0"/>
                <a:ea typeface="MS PGothic" pitchFamily="34" charset="-128"/>
                <a:cs typeface="Droid Sans Fallback"/>
              </a:rPr>
              <a:t>d’Hipòtesis</a:t>
            </a:r>
            <a:r>
              <a:rPr lang="es-ES" altLang="ca-ES" sz="3600" b="1" u="none" dirty="0" smtClean="0">
                <a:solidFill>
                  <a:srgbClr val="7D468C"/>
                </a:solidFill>
                <a:latin typeface="Calibri" pitchFamily="34" charset="0"/>
                <a:ea typeface="MS PGothic" pitchFamily="34" charset="-128"/>
                <a:cs typeface="Droid Sans Fallback"/>
              </a:rPr>
              <a:t> </a:t>
            </a:r>
            <a:r>
              <a:rPr lang="es-ES" altLang="ca-ES" sz="3600" b="1" u="none" dirty="0" err="1" smtClean="0">
                <a:solidFill>
                  <a:srgbClr val="7D468C"/>
                </a:solidFill>
                <a:latin typeface="Calibri" pitchFamily="34" charset="0"/>
                <a:ea typeface="MS PGothic" pitchFamily="34" charset="-128"/>
                <a:cs typeface="Droid Sans Fallback"/>
              </a:rPr>
              <a:t>amb</a:t>
            </a:r>
            <a:r>
              <a:rPr lang="es-ES" altLang="ca-ES" sz="3600" b="1" u="none" dirty="0" smtClean="0">
                <a:solidFill>
                  <a:srgbClr val="7D468C"/>
                </a:solidFill>
                <a:latin typeface="Calibri" pitchFamily="34" charset="0"/>
                <a:ea typeface="MS PGothic" pitchFamily="34" charset="-128"/>
                <a:cs typeface="Droid Sans Fallback"/>
              </a:rPr>
              <a:t> Variables </a:t>
            </a:r>
            <a:r>
              <a:rPr lang="es-ES" altLang="ca-ES" sz="3600" b="1" u="none" dirty="0" err="1" smtClean="0">
                <a:solidFill>
                  <a:srgbClr val="7D468C"/>
                </a:solidFill>
                <a:latin typeface="Calibri" pitchFamily="34" charset="0"/>
                <a:ea typeface="MS PGothic" pitchFamily="34" charset="-128"/>
                <a:cs typeface="Droid Sans Fallback"/>
              </a:rPr>
              <a:t>Qualitatives</a:t>
            </a:r>
            <a:endParaRPr lang="es-ES" altLang="ca-ES" sz="3200" u="none" dirty="0">
              <a:solidFill>
                <a:srgbClr val="808080"/>
              </a:solidFill>
              <a:ea typeface="MS PGothic" pitchFamily="34" charset="-128"/>
              <a:cs typeface="Droid Sans Fallback"/>
            </a:endParaRPr>
          </a:p>
        </p:txBody>
      </p:sp>
      <p:grpSp>
        <p:nvGrpSpPr>
          <p:cNvPr id="5125" name="Group 2"/>
          <p:cNvGrpSpPr>
            <a:grpSpLocks/>
          </p:cNvGrpSpPr>
          <p:nvPr/>
        </p:nvGrpSpPr>
        <p:grpSpPr bwMode="auto">
          <a:xfrm>
            <a:off x="-4763" y="6299200"/>
            <a:ext cx="6513513" cy="333375"/>
            <a:chOff x="126" y="4017"/>
            <a:chExt cx="4103" cy="210"/>
          </a:xfrm>
        </p:grpSpPr>
        <p:grpSp>
          <p:nvGrpSpPr>
            <p:cNvPr id="5126" name="Group 3"/>
            <p:cNvGrpSpPr>
              <a:grpSpLocks/>
            </p:cNvGrpSpPr>
            <p:nvPr/>
          </p:nvGrpSpPr>
          <p:grpSpPr bwMode="auto">
            <a:xfrm>
              <a:off x="2676" y="4041"/>
              <a:ext cx="1553" cy="164"/>
              <a:chOff x="2676" y="4041"/>
              <a:chExt cx="1553" cy="164"/>
            </a:xfrm>
          </p:grpSpPr>
          <p:pic>
            <p:nvPicPr>
              <p:cNvPr id="5134" name="Picture 4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058" y="4041"/>
                <a:ext cx="1171" cy="153"/>
              </a:xfrm>
              <a:prstGeom prst="rect">
                <a:avLst/>
              </a:prstGeom>
              <a:noFill/>
              <a:ln w="9360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5135" name="Picture 5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676" y="4046"/>
                <a:ext cx="305" cy="160"/>
              </a:xfrm>
              <a:prstGeom prst="rect">
                <a:avLst/>
              </a:prstGeom>
              <a:noFill/>
              <a:ln w="9360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5127" name="Group 6"/>
            <p:cNvGrpSpPr>
              <a:grpSpLocks/>
            </p:cNvGrpSpPr>
            <p:nvPr/>
          </p:nvGrpSpPr>
          <p:grpSpPr bwMode="auto">
            <a:xfrm>
              <a:off x="126" y="4017"/>
              <a:ext cx="2563" cy="210"/>
              <a:chOff x="126" y="4017"/>
              <a:chExt cx="2563" cy="210"/>
            </a:xfrm>
          </p:grpSpPr>
          <p:grpSp>
            <p:nvGrpSpPr>
              <p:cNvPr id="5128" name="Group 7"/>
              <p:cNvGrpSpPr>
                <a:grpSpLocks/>
              </p:cNvGrpSpPr>
              <p:nvPr/>
            </p:nvGrpSpPr>
            <p:grpSpPr bwMode="auto">
              <a:xfrm>
                <a:off x="513" y="4017"/>
                <a:ext cx="2176" cy="210"/>
                <a:chOff x="513" y="4017"/>
                <a:chExt cx="2176" cy="210"/>
              </a:xfrm>
            </p:grpSpPr>
            <p:pic>
              <p:nvPicPr>
                <p:cNvPr id="5130" name="Picture 8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513" y="4022"/>
                  <a:ext cx="610" cy="199"/>
                </a:xfrm>
                <a:prstGeom prst="rect">
                  <a:avLst/>
                </a:prstGeom>
                <a:noFill/>
                <a:ln w="9360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5131" name="Picture 9"/>
                <p:cNvPicPr>
                  <a:picLocks noChangeAspect="1" noChangeArrowheads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>
                  <a:off x="1124" y="4028"/>
                  <a:ext cx="654" cy="199"/>
                </a:xfrm>
                <a:prstGeom prst="rect">
                  <a:avLst/>
                </a:prstGeom>
                <a:noFill/>
                <a:ln w="9360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5132" name="Picture 10"/>
                <p:cNvPicPr>
                  <a:picLocks noChangeAspect="1" noChangeArrowheads="1"/>
                </p:cNvPicPr>
                <p:nvPr/>
              </p:nvPicPr>
              <p:blipFill>
                <a:blip r:embed="rId9" cstate="print"/>
                <a:srcRect/>
                <a:stretch>
                  <a:fillRect/>
                </a:stretch>
              </p:blipFill>
              <p:spPr bwMode="auto">
                <a:xfrm>
                  <a:off x="1676" y="4022"/>
                  <a:ext cx="406" cy="199"/>
                </a:xfrm>
                <a:prstGeom prst="rect">
                  <a:avLst/>
                </a:prstGeom>
                <a:noFill/>
                <a:ln w="9360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5133" name="Picture 11"/>
                <p:cNvPicPr>
                  <a:picLocks noChangeAspect="1" noChangeArrowheads="1"/>
                </p:cNvPicPr>
                <p:nvPr/>
              </p:nvPicPr>
              <p:blipFill>
                <a:blip r:embed="rId10" cstate="print"/>
                <a:srcRect/>
                <a:stretch>
                  <a:fillRect/>
                </a:stretch>
              </p:blipFill>
              <p:spPr bwMode="auto">
                <a:xfrm>
                  <a:off x="2007" y="4017"/>
                  <a:ext cx="682" cy="199"/>
                </a:xfrm>
                <a:prstGeom prst="rect">
                  <a:avLst/>
                </a:prstGeom>
                <a:noFill/>
                <a:ln w="9360">
                  <a:noFill/>
                  <a:miter lim="800000"/>
                  <a:headEnd/>
                  <a:tailEnd/>
                </a:ln>
                <a:effectLst/>
              </p:spPr>
            </p:pic>
          </p:grpSp>
          <p:pic>
            <p:nvPicPr>
              <p:cNvPr id="5129" name="Picture 12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126" y="4032"/>
                <a:ext cx="423" cy="188"/>
              </a:xfrm>
              <a:prstGeom prst="rect">
                <a:avLst/>
              </a:prstGeom>
              <a:noFill/>
              <a:ln w="9360">
                <a:noFill/>
                <a:miter lim="800000"/>
                <a:headEnd/>
                <a:tailEnd/>
              </a:ln>
              <a:effectLst/>
            </p:spPr>
          </p:pic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dirty="0" err="1" smtClean="0"/>
              <a:t>Contrast</a:t>
            </a:r>
            <a:r>
              <a:rPr lang="es-ES" sz="4000" dirty="0" smtClean="0"/>
              <a:t> de </a:t>
            </a:r>
            <a:r>
              <a:rPr lang="es-ES" sz="4000" dirty="0" err="1" smtClean="0"/>
              <a:t>proporcions</a:t>
            </a:r>
            <a:r>
              <a:rPr lang="es-ES" sz="4000" dirty="0" smtClean="0"/>
              <a:t> </a:t>
            </a:r>
            <a:r>
              <a:rPr lang="es-ES" sz="4000" dirty="0" err="1" smtClean="0"/>
              <a:t>amb</a:t>
            </a:r>
            <a:r>
              <a:rPr lang="es-ES" sz="4000" dirty="0" smtClean="0"/>
              <a:t> R</a:t>
            </a:r>
            <a:endParaRPr lang="en-US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84498" y="1124744"/>
            <a:ext cx="4381500" cy="4525963"/>
          </a:xfrm>
        </p:spPr>
        <p:txBody>
          <a:bodyPr/>
          <a:lstStyle/>
          <a:p>
            <a:endParaRPr lang="es-ES" sz="2800" dirty="0" smtClean="0"/>
          </a:p>
          <a:p>
            <a:endParaRPr lang="es-ES" dirty="0"/>
          </a:p>
          <a:p>
            <a:r>
              <a:rPr lang="es-ES" sz="2400" dirty="0" err="1" smtClean="0"/>
              <a:t>Els</a:t>
            </a:r>
            <a:r>
              <a:rPr lang="es-ES" sz="2400" dirty="0" smtClean="0"/>
              <a:t> </a:t>
            </a:r>
            <a:r>
              <a:rPr lang="es-ES" sz="2400" dirty="0" err="1" smtClean="0"/>
              <a:t>tests</a:t>
            </a:r>
            <a:r>
              <a:rPr lang="es-ES" sz="2400" dirty="0" smtClean="0"/>
              <a:t> de </a:t>
            </a:r>
            <a:r>
              <a:rPr lang="es-ES" sz="2400" dirty="0" err="1" smtClean="0"/>
              <a:t>proporcions</a:t>
            </a:r>
            <a:r>
              <a:rPr lang="es-ES" sz="2400" dirty="0" smtClean="0"/>
              <a:t> </a:t>
            </a:r>
            <a:r>
              <a:rPr lang="es-ES" sz="2400" dirty="0" err="1" smtClean="0"/>
              <a:t>amb</a:t>
            </a:r>
            <a:r>
              <a:rPr lang="es-ES" sz="2400" dirty="0" smtClean="0"/>
              <a:t> R </a:t>
            </a:r>
            <a:r>
              <a:rPr lang="es-ES" sz="2400" dirty="0" err="1" smtClean="0"/>
              <a:t>commander</a:t>
            </a:r>
            <a:r>
              <a:rPr lang="es-ES" sz="2400" dirty="0" smtClean="0"/>
              <a:t> </a:t>
            </a:r>
            <a:r>
              <a:rPr lang="es-ES" sz="2400" dirty="0" err="1" smtClean="0"/>
              <a:t>necessiten</a:t>
            </a:r>
            <a:r>
              <a:rPr lang="es-ES" sz="2400" dirty="0" smtClean="0"/>
              <a:t> que </a:t>
            </a:r>
            <a:r>
              <a:rPr lang="es-ES" sz="2400" dirty="0" err="1" smtClean="0"/>
              <a:t>proporcionem</a:t>
            </a:r>
            <a:r>
              <a:rPr lang="es-ES" sz="2400" dirty="0" smtClean="0"/>
              <a:t> </a:t>
            </a:r>
            <a:r>
              <a:rPr lang="es-ES" sz="2400" dirty="0" err="1" smtClean="0"/>
              <a:t>tot</a:t>
            </a:r>
            <a:r>
              <a:rPr lang="es-ES" sz="2400" dirty="0" smtClean="0"/>
              <a:t> el vector de </a:t>
            </a:r>
            <a:r>
              <a:rPr lang="es-ES" sz="2400" dirty="0" err="1" smtClean="0"/>
              <a:t>dades</a:t>
            </a:r>
            <a:r>
              <a:rPr lang="es-ES" sz="2400" dirty="0" smtClean="0"/>
              <a:t>.</a:t>
            </a:r>
          </a:p>
          <a:p>
            <a:r>
              <a:rPr lang="es-ES" sz="2400" dirty="0" smtClean="0"/>
              <a:t>La  </a:t>
            </a:r>
            <a:r>
              <a:rPr lang="es-ES" sz="2400" dirty="0" err="1" smtClean="0"/>
              <a:t>instrucció</a:t>
            </a:r>
            <a:r>
              <a:rPr lang="es-ES" sz="2400" dirty="0" smtClean="0"/>
              <a:t> </a:t>
            </a:r>
            <a:r>
              <a:rPr lang="es-ES" sz="2400" dirty="0" err="1" smtClean="0"/>
              <a:t>d’R</a:t>
            </a:r>
            <a:r>
              <a:rPr lang="es-ES" sz="2400" dirty="0" smtClean="0"/>
              <a:t> </a:t>
            </a:r>
            <a:r>
              <a:rPr lang="es-ES" sz="2400" dirty="0" err="1" smtClean="0">
                <a:latin typeface="Courier New" pitchFamily="49" charset="0"/>
                <a:cs typeface="Courier New" pitchFamily="49" charset="0"/>
              </a:rPr>
              <a:t>prop.test</a:t>
            </a:r>
            <a:r>
              <a:rPr lang="es-ES" sz="2400" dirty="0" smtClean="0"/>
              <a:t> </a:t>
            </a:r>
            <a:r>
              <a:rPr lang="es-ES" sz="2400" dirty="0" err="1" smtClean="0"/>
              <a:t>permet</a:t>
            </a:r>
            <a:r>
              <a:rPr lang="es-ES" sz="2400" dirty="0" smtClean="0"/>
              <a:t> </a:t>
            </a:r>
            <a:r>
              <a:rPr lang="es-ES" sz="2400" dirty="0" err="1" smtClean="0"/>
              <a:t>fer-ho</a:t>
            </a:r>
            <a:r>
              <a:rPr lang="es-ES" sz="2400" dirty="0" smtClean="0"/>
              <a:t> </a:t>
            </a:r>
            <a:r>
              <a:rPr lang="es-ES" sz="2400" dirty="0" err="1" smtClean="0"/>
              <a:t>amb</a:t>
            </a:r>
            <a:r>
              <a:rPr lang="es-ES" sz="2400" dirty="0" smtClean="0"/>
              <a:t> </a:t>
            </a:r>
            <a:r>
              <a:rPr lang="es-ES" sz="2400" dirty="0" err="1" smtClean="0"/>
              <a:t>els</a:t>
            </a:r>
            <a:r>
              <a:rPr lang="es-ES" sz="2400" dirty="0" smtClean="0"/>
              <a:t> </a:t>
            </a:r>
            <a:r>
              <a:rPr lang="es-ES" sz="2400" dirty="0" err="1" smtClean="0"/>
              <a:t>comptatges</a:t>
            </a:r>
            <a:endParaRPr lang="en-US" sz="2400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460304" cy="4525963"/>
          </a:xfrm>
        </p:spPr>
        <p:txBody>
          <a:bodyPr/>
          <a:lstStyle/>
          <a:p>
            <a:pPr marL="514350" indent="-51435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prop.test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(x=25, n=149, p=0.3)</a:t>
            </a:r>
          </a:p>
          <a:p>
            <a:pPr marL="514350" indent="-514350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1-sample proportions test with continuity correction</a:t>
            </a:r>
          </a:p>
          <a:p>
            <a:pPr marL="514350" indent="-51435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data:  25 out of 149, null probability 0.3</a:t>
            </a:r>
          </a:p>
          <a:p>
            <a:pPr marL="514350" indent="-51435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X-squared = 11.781,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1,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p-value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 0.0005983</a:t>
            </a:r>
          </a:p>
          <a:p>
            <a:pPr marL="514350" indent="-51435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alternative hypothesis: true p is not equal to 0.3</a:t>
            </a:r>
          </a:p>
          <a:p>
            <a:pPr marL="514350" indent="-51435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95 percent confidence interval:</a:t>
            </a:r>
          </a:p>
          <a:p>
            <a:pPr marL="514350" indent="-51435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0.1134978 0.2396854</a:t>
            </a:r>
          </a:p>
          <a:p>
            <a:pPr marL="514350" indent="-51435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sample estimates:</a:t>
            </a:r>
          </a:p>
          <a:p>
            <a:pPr marL="514350" indent="-51435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 </a:t>
            </a:r>
          </a:p>
          <a:p>
            <a:pPr marL="514350" indent="-51435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0.1677852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88504" y="332656"/>
            <a:ext cx="8915400" cy="1143000"/>
          </a:xfrm>
        </p:spPr>
        <p:txBody>
          <a:bodyPr/>
          <a:lstStyle/>
          <a:p>
            <a:r>
              <a:rPr lang="en-US" sz="3600" dirty="0" smtClean="0"/>
              <a:t>Contrasts de </a:t>
            </a:r>
            <a:r>
              <a:rPr lang="en-US" sz="3600" dirty="0" err="1" smtClean="0"/>
              <a:t>proporcions</a:t>
            </a:r>
            <a:r>
              <a:rPr lang="en-US" sz="3600" dirty="0" smtClean="0"/>
              <a:t> </a:t>
            </a:r>
            <a:r>
              <a:rPr lang="en-US" sz="3600" dirty="0" err="1" smtClean="0"/>
              <a:t>amb</a:t>
            </a:r>
            <a:r>
              <a:rPr lang="en-US" sz="3600" dirty="0" smtClean="0"/>
              <a:t> </a:t>
            </a:r>
            <a:r>
              <a:rPr lang="en-US" sz="3600" dirty="0" err="1" smtClean="0"/>
              <a:t>Rcmdr</a:t>
            </a:r>
            <a:endParaRPr lang="en-US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95300" y="1124744"/>
            <a:ext cx="4381500" cy="4525963"/>
          </a:xfrm>
        </p:spPr>
        <p:txBody>
          <a:bodyPr/>
          <a:lstStyle/>
          <a:p>
            <a:r>
              <a:rPr lang="es-ES" sz="2400" dirty="0" err="1" smtClean="0"/>
              <a:t>Els</a:t>
            </a:r>
            <a:r>
              <a:rPr lang="es-ES" sz="2400" dirty="0" smtClean="0"/>
              <a:t> </a:t>
            </a:r>
            <a:r>
              <a:rPr lang="es-ES" sz="2400" dirty="0" err="1" smtClean="0"/>
              <a:t>tests</a:t>
            </a:r>
            <a:r>
              <a:rPr lang="es-ES" sz="2400" dirty="0" smtClean="0"/>
              <a:t> de </a:t>
            </a:r>
            <a:r>
              <a:rPr lang="es-ES" sz="2400" dirty="0" err="1" smtClean="0"/>
              <a:t>proporcions</a:t>
            </a:r>
            <a:r>
              <a:rPr lang="es-ES" sz="2400" dirty="0" smtClean="0"/>
              <a:t> </a:t>
            </a:r>
            <a:r>
              <a:rPr lang="es-ES" sz="2400" dirty="0" err="1" smtClean="0"/>
              <a:t>amb</a:t>
            </a:r>
            <a:r>
              <a:rPr lang="es-ES" sz="2400" dirty="0" smtClean="0"/>
              <a:t> R </a:t>
            </a:r>
            <a:r>
              <a:rPr lang="es-ES" sz="2400" dirty="0" err="1" smtClean="0"/>
              <a:t>commander</a:t>
            </a:r>
            <a:r>
              <a:rPr lang="es-ES" sz="2400" dirty="0" smtClean="0"/>
              <a:t> </a:t>
            </a:r>
            <a:r>
              <a:rPr lang="es-ES" sz="2400" dirty="0" err="1" smtClean="0"/>
              <a:t>necessiten</a:t>
            </a:r>
            <a:r>
              <a:rPr lang="es-ES" sz="2400" dirty="0" smtClean="0"/>
              <a:t> que </a:t>
            </a:r>
            <a:r>
              <a:rPr lang="es-ES" sz="2400" dirty="0" err="1" smtClean="0"/>
              <a:t>proporcionem</a:t>
            </a:r>
            <a:r>
              <a:rPr lang="es-ES" sz="2400" dirty="0" smtClean="0"/>
              <a:t> </a:t>
            </a:r>
            <a:r>
              <a:rPr lang="es-ES" sz="2400" dirty="0" err="1" smtClean="0"/>
              <a:t>tot</a:t>
            </a:r>
            <a:r>
              <a:rPr lang="es-ES" sz="2400" dirty="0" smtClean="0"/>
              <a:t> el vector de </a:t>
            </a:r>
            <a:r>
              <a:rPr lang="es-ES" sz="2400" dirty="0" err="1" smtClean="0"/>
              <a:t>dades</a:t>
            </a:r>
            <a:r>
              <a:rPr lang="es-ES" sz="2400" dirty="0" smtClean="0"/>
              <a:t>.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29200" y="1124744"/>
            <a:ext cx="4381500" cy="4525963"/>
          </a:xfrm>
        </p:spPr>
        <p:txBody>
          <a:bodyPr/>
          <a:lstStyle/>
          <a:p>
            <a:endParaRPr lang="en-US" sz="2400" dirty="0" smtClean="0"/>
          </a:p>
          <a:p>
            <a:r>
              <a:rPr lang="en-US" sz="2400" dirty="0" err="1" smtClean="0"/>
              <a:t>Proporció</a:t>
            </a:r>
            <a:r>
              <a:rPr lang="en-US" sz="2400" dirty="0" smtClean="0"/>
              <a:t> </a:t>
            </a:r>
            <a:r>
              <a:rPr lang="en-US" sz="2400" dirty="0" err="1" smtClean="0"/>
              <a:t>morts</a:t>
            </a:r>
            <a:r>
              <a:rPr lang="en-US" sz="2400" dirty="0" smtClean="0"/>
              <a:t> a la “</a:t>
            </a:r>
            <a:r>
              <a:rPr lang="en-US" sz="2400" dirty="0" err="1" smtClean="0"/>
              <a:t>població</a:t>
            </a:r>
            <a:r>
              <a:rPr lang="en-US" sz="2400" dirty="0" smtClean="0"/>
              <a:t>” </a:t>
            </a:r>
            <a:r>
              <a:rPr lang="en-US" sz="2400" i="1" dirty="0" smtClean="0"/>
              <a:t>= ?</a:t>
            </a:r>
          </a:p>
          <a:p>
            <a:endParaRPr lang="en-US" sz="2400" dirty="0"/>
          </a:p>
        </p:txBody>
      </p:sp>
      <p:pic>
        <p:nvPicPr>
          <p:cNvPr id="43010" name="Picture 2" descr="Z:\home\miriam\Pictures\windowsXP [Running] - Oracle VM VirtualBox_018.png"/>
          <p:cNvPicPr>
            <a:picLocks noChangeAspect="1" noChangeArrowheads="1"/>
          </p:cNvPicPr>
          <p:nvPr/>
        </p:nvPicPr>
        <p:blipFill>
          <a:blip r:embed="rId2" cstate="print"/>
          <a:srcRect r="35759" b="74145"/>
          <a:stretch>
            <a:fillRect/>
          </a:stretch>
        </p:blipFill>
        <p:spPr bwMode="auto">
          <a:xfrm>
            <a:off x="1039959" y="3140968"/>
            <a:ext cx="7991496" cy="2520280"/>
          </a:xfrm>
          <a:prstGeom prst="rect">
            <a:avLst/>
          </a:prstGeom>
          <a:noFill/>
        </p:spPr>
      </p:pic>
      <p:sp>
        <p:nvSpPr>
          <p:cNvPr id="7" name="AutoShape 1">
            <a:extLst>
              <a:ext uri="{FF2B5EF4-FFF2-40B4-BE49-F238E27FC236}">
                <a16:creationId xmlns="" xmlns:a16="http://schemas.microsoft.com/office/drawing/2014/main" id="{4B5C6965-C85A-479C-BDB7-17C99E9B6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732" y="5877272"/>
            <a:ext cx="8712968" cy="717872"/>
          </a:xfrm>
          <a:prstGeom prst="roundRect">
            <a:avLst>
              <a:gd name="adj" fmla="val 16667"/>
            </a:avLst>
          </a:prstGeom>
          <a:solidFill>
            <a:srgbClr val="C0C0C0">
              <a:alpha val="74901"/>
            </a:srgbClr>
          </a:solidFill>
          <a:ln w="720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a-ES" altLang="ca-ES" u="none" dirty="0" smtClean="0"/>
              <a:t>ALERTA! Com estan endreçats els nivells de les variables?</a:t>
            </a:r>
          </a:p>
          <a:p>
            <a:pPr eaLnBrk="1" hangingPunct="1"/>
            <a:r>
              <a:rPr lang="ca-ES" altLang="ca-ES" sz="1200" u="none" dirty="0" err="1" smtClean="0"/>
              <a:t>Datos</a:t>
            </a:r>
            <a:r>
              <a:rPr lang="ca-ES" altLang="ca-ES" sz="1200" u="none" dirty="0" smtClean="0"/>
              <a:t>/Modificar variables del conjunto de </a:t>
            </a:r>
            <a:r>
              <a:rPr lang="ca-ES" altLang="ca-ES" sz="1200" u="none" dirty="0" err="1" smtClean="0"/>
              <a:t>datos</a:t>
            </a:r>
            <a:r>
              <a:rPr lang="ca-ES" altLang="ca-ES" sz="1200" u="none" dirty="0" smtClean="0"/>
              <a:t> activo / Reordenar </a:t>
            </a:r>
            <a:r>
              <a:rPr lang="ca-ES" altLang="ca-ES" sz="1200" u="none" dirty="0" err="1" smtClean="0"/>
              <a:t>niveles</a:t>
            </a:r>
            <a:r>
              <a:rPr lang="ca-ES" altLang="ca-ES" sz="1200" u="none" dirty="0" smtClean="0"/>
              <a:t> del factor</a:t>
            </a:r>
            <a:endParaRPr lang="ca-ES" altLang="ca-ES" sz="1200" u="none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err="1" smtClean="0"/>
              <a:t>Contrastos</a:t>
            </a:r>
            <a:r>
              <a:rPr lang="es-ES_tradnl" dirty="0" smtClean="0"/>
              <a:t> per 2 </a:t>
            </a:r>
            <a:r>
              <a:rPr lang="es-ES_tradnl" dirty="0" err="1" smtClean="0"/>
              <a:t>proporcions</a:t>
            </a:r>
            <a:endParaRPr lang="es-ES_tradnl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360827" y="6453188"/>
            <a:ext cx="507338" cy="341312"/>
          </a:xfrm>
          <a:prstGeom prst="rect">
            <a:avLst/>
          </a:prstGeom>
          <a:noFill/>
        </p:spPr>
        <p:txBody>
          <a:bodyPr/>
          <a:lstStyle/>
          <a:p>
            <a:fld id="{930C54F2-4ADE-43DC-A426-FDA7396A74AB}" type="slidenum">
              <a:rPr lang="ca-ES" smtClean="0"/>
              <a:pPr/>
              <a:t>13</a:t>
            </a:fld>
            <a:endParaRPr lang="ca-ES" smtClean="0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Comparació entre (dues) proporcions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9532" y="1772816"/>
            <a:ext cx="9126935" cy="3873500"/>
          </a:xfrm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ca-ES" sz="1800" dirty="0" smtClean="0">
                <a:solidFill>
                  <a:srgbClr val="000000"/>
                </a:solidFill>
              </a:rPr>
              <a:t>Objectiu: comprovar si una variable binomial mesurada en dues poblacions diferents presenta la mateixa proporció de successos en totes dues.</a:t>
            </a:r>
          </a:p>
          <a:p>
            <a:pPr algn="just">
              <a:spcBef>
                <a:spcPct val="0"/>
              </a:spcBef>
            </a:pPr>
            <a:endParaRPr lang="ca-ES" sz="1800" dirty="0" smtClean="0">
              <a:solidFill>
                <a:srgbClr val="000000"/>
              </a:solidFill>
            </a:endParaRPr>
          </a:p>
          <a:p>
            <a:pPr algn="just">
              <a:spcBef>
                <a:spcPct val="0"/>
              </a:spcBef>
            </a:pPr>
            <a:r>
              <a:rPr lang="ca-ES" sz="1800" dirty="0" smtClean="0">
                <a:solidFill>
                  <a:srgbClr val="000000"/>
                </a:solidFill>
              </a:rPr>
              <a:t>es disposa d’una mostra aleatòria simple per a cadascuna de les poblacions, de grandària respectiva </a:t>
            </a:r>
            <a:r>
              <a:rPr lang="ca-ES" sz="1800" i="1" dirty="0" smtClean="0">
                <a:solidFill>
                  <a:srgbClr val="000000"/>
                </a:solidFill>
              </a:rPr>
              <a:t>n</a:t>
            </a:r>
            <a:r>
              <a:rPr lang="es-ES" sz="1800" baseline="-25000" dirty="0" smtClean="0">
                <a:solidFill>
                  <a:srgbClr val="000000"/>
                </a:solidFill>
              </a:rPr>
              <a:t>1</a:t>
            </a:r>
            <a:r>
              <a:rPr lang="ca-ES" sz="1800" dirty="0" smtClean="0">
                <a:solidFill>
                  <a:srgbClr val="000000"/>
                </a:solidFill>
              </a:rPr>
              <a:t>i </a:t>
            </a:r>
            <a:r>
              <a:rPr lang="ca-ES" sz="1800" i="1" dirty="0" smtClean="0">
                <a:solidFill>
                  <a:srgbClr val="000000"/>
                </a:solidFill>
              </a:rPr>
              <a:t>n</a:t>
            </a:r>
            <a:r>
              <a:rPr lang="es-ES" sz="1800" baseline="-25000" dirty="0" smtClean="0">
                <a:solidFill>
                  <a:srgbClr val="000000"/>
                </a:solidFill>
              </a:rPr>
              <a:t>2</a:t>
            </a:r>
            <a:r>
              <a:rPr lang="es-ES" sz="1800" dirty="0">
                <a:solidFill>
                  <a:srgbClr val="000000"/>
                </a:solidFill>
              </a:rPr>
              <a:t>,</a:t>
            </a:r>
            <a:r>
              <a:rPr lang="es-ES" sz="1800" dirty="0" smtClean="0">
                <a:solidFill>
                  <a:srgbClr val="000000"/>
                </a:solidFill>
              </a:rPr>
              <a:t>       </a:t>
            </a:r>
            <a:r>
              <a:rPr lang="ca-ES" sz="1800" dirty="0" smtClean="0">
                <a:solidFill>
                  <a:srgbClr val="000000"/>
                </a:solidFill>
              </a:rPr>
              <a:t>és la freqüència relativa de successos a la població </a:t>
            </a:r>
            <a:r>
              <a:rPr lang="ca-ES" sz="1800" i="1" dirty="0" smtClean="0">
                <a:solidFill>
                  <a:srgbClr val="000000"/>
                </a:solidFill>
              </a:rPr>
              <a:t>i</a:t>
            </a:r>
            <a:r>
              <a:rPr lang="ca-ES" sz="1800" dirty="0" smtClean="0">
                <a:solidFill>
                  <a:srgbClr val="000000"/>
                </a:solidFill>
              </a:rPr>
              <a:t>.</a:t>
            </a:r>
          </a:p>
          <a:p>
            <a:pPr algn="just">
              <a:spcBef>
                <a:spcPct val="0"/>
              </a:spcBef>
            </a:pPr>
            <a:endParaRPr lang="es-ES" sz="1800" dirty="0" smtClean="0">
              <a:solidFill>
                <a:srgbClr val="000000"/>
              </a:solidFill>
            </a:endParaRPr>
          </a:p>
          <a:p>
            <a:pPr algn="just">
              <a:spcBef>
                <a:spcPct val="0"/>
              </a:spcBef>
            </a:pPr>
            <a:endParaRPr lang="ca-ES" sz="1800" dirty="0" smtClean="0">
              <a:solidFill>
                <a:srgbClr val="000000"/>
              </a:solidFill>
            </a:endParaRPr>
          </a:p>
          <a:p>
            <a:pPr algn="just">
              <a:spcBef>
                <a:spcPct val="0"/>
              </a:spcBef>
            </a:pPr>
            <a:r>
              <a:rPr lang="ca-ES" sz="1800" dirty="0" smtClean="0">
                <a:solidFill>
                  <a:srgbClr val="000000"/>
                </a:solidFill>
              </a:rPr>
              <a:t>El contrast es planteja com: </a:t>
            </a:r>
          </a:p>
          <a:p>
            <a:pPr lvl="1" algn="just">
              <a:spcBef>
                <a:spcPct val="0"/>
              </a:spcBef>
            </a:pPr>
            <a:r>
              <a:rPr lang="ca-ES" sz="1400" dirty="0">
                <a:solidFill>
                  <a:srgbClr val="000000"/>
                </a:solidFill>
              </a:rPr>
              <a:t>H0: p1 = p2  </a:t>
            </a:r>
            <a:r>
              <a:rPr lang="ca-ES" sz="1400" dirty="0" err="1">
                <a:solidFill>
                  <a:srgbClr val="000000"/>
                </a:solidFill>
              </a:rPr>
              <a:t>vs</a:t>
            </a:r>
            <a:r>
              <a:rPr lang="ca-ES" sz="1400" dirty="0">
                <a:solidFill>
                  <a:srgbClr val="000000"/>
                </a:solidFill>
              </a:rPr>
              <a:t>  H1: p1 ≠ p2</a:t>
            </a:r>
          </a:p>
          <a:p>
            <a:pPr marL="457200" lvl="1" indent="0" algn="just">
              <a:spcBef>
                <a:spcPct val="0"/>
              </a:spcBef>
              <a:buNone/>
            </a:pPr>
            <a:r>
              <a:rPr lang="ca-ES" sz="1400" dirty="0">
                <a:solidFill>
                  <a:srgbClr val="000000"/>
                </a:solidFill>
              </a:rPr>
              <a:t>	ó</a:t>
            </a:r>
          </a:p>
          <a:p>
            <a:pPr lvl="1" algn="just">
              <a:spcBef>
                <a:spcPct val="0"/>
              </a:spcBef>
            </a:pPr>
            <a:r>
              <a:rPr lang="ca-ES" sz="1400" dirty="0">
                <a:solidFill>
                  <a:schemeClr val="bg2">
                    <a:lumMod val="75000"/>
                  </a:schemeClr>
                </a:solidFill>
              </a:rPr>
              <a:t>H0: p1 = p2  </a:t>
            </a:r>
            <a:r>
              <a:rPr lang="ca-ES" sz="1400" dirty="0" err="1">
                <a:solidFill>
                  <a:schemeClr val="bg2">
                    <a:lumMod val="75000"/>
                  </a:schemeClr>
                </a:solidFill>
              </a:rPr>
              <a:t>vs</a:t>
            </a:r>
            <a:r>
              <a:rPr lang="ca-ES" sz="1400" dirty="0">
                <a:solidFill>
                  <a:schemeClr val="bg2">
                    <a:lumMod val="75000"/>
                  </a:schemeClr>
                </a:solidFill>
              </a:rPr>
              <a:t> H1: p1 &lt; p2</a:t>
            </a:r>
          </a:p>
          <a:p>
            <a:pPr lvl="1" algn="just">
              <a:spcBef>
                <a:spcPct val="0"/>
              </a:spcBef>
            </a:pPr>
            <a:r>
              <a:rPr lang="ca-ES" sz="1400" dirty="0">
                <a:solidFill>
                  <a:schemeClr val="bg2">
                    <a:lumMod val="75000"/>
                  </a:schemeClr>
                </a:solidFill>
              </a:rPr>
              <a:t>H0: p1 = p2  </a:t>
            </a:r>
            <a:r>
              <a:rPr lang="ca-ES" sz="1400" dirty="0" err="1">
                <a:solidFill>
                  <a:schemeClr val="bg2">
                    <a:lumMod val="75000"/>
                  </a:schemeClr>
                </a:solidFill>
              </a:rPr>
              <a:t>vs</a:t>
            </a:r>
            <a:r>
              <a:rPr lang="ca-ES" sz="1400" dirty="0">
                <a:solidFill>
                  <a:schemeClr val="bg2">
                    <a:lumMod val="75000"/>
                  </a:schemeClr>
                </a:solidFill>
              </a:rPr>
              <a:t> H1: p &gt; p2</a:t>
            </a:r>
          </a:p>
          <a:p>
            <a:pPr>
              <a:spcBef>
                <a:spcPct val="0"/>
              </a:spcBef>
              <a:buNone/>
            </a:pPr>
            <a:endParaRPr lang="ca-ES" dirty="0" smtClean="0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8713359"/>
              </p:ext>
            </p:extLst>
          </p:nvPr>
        </p:nvGraphicFramePr>
        <p:xfrm>
          <a:off x="5817096" y="3212976"/>
          <a:ext cx="397272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cuación" r:id="rId3" imgW="215640" imgH="228600" progId="Equation.3">
                  <p:embed/>
                </p:oleObj>
              </mc:Choice>
              <mc:Fallback>
                <p:oleObj name="Ecuación" r:id="rId3" imgW="21564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7096" y="3212976"/>
                        <a:ext cx="397272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Comparació entre (dues) proporcions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024" y="1434083"/>
            <a:ext cx="4401164" cy="2038635"/>
          </a:xfrm>
          <a:prstGeom prst="rect">
            <a:avLst/>
          </a:prstGeom>
        </p:spPr>
      </p:pic>
      <p:grpSp>
        <p:nvGrpSpPr>
          <p:cNvPr id="5" name="Agrupa 1">
            <a:extLst>
              <a:ext uri="{FF2B5EF4-FFF2-40B4-BE49-F238E27FC236}">
                <a16:creationId xmlns="" xmlns:a16="http://schemas.microsoft.com/office/drawing/2014/main" id="{5DE4614D-0E30-4DDA-B8F1-8CE637C1438C}"/>
              </a:ext>
            </a:extLst>
          </p:cNvPr>
          <p:cNvGrpSpPr>
            <a:grpSpLocks/>
          </p:cNvGrpSpPr>
          <p:nvPr/>
        </p:nvGrpSpPr>
        <p:grpSpPr bwMode="auto">
          <a:xfrm>
            <a:off x="911398" y="1196752"/>
            <a:ext cx="4065588" cy="2209800"/>
            <a:chOff x="1044408" y="1223963"/>
            <a:chExt cx="4066523" cy="2209800"/>
          </a:xfrm>
        </p:grpSpPr>
        <p:pic>
          <p:nvPicPr>
            <p:cNvPr id="6" name="Picture 5">
              <a:extLst>
                <a:ext uri="{FF2B5EF4-FFF2-40B4-BE49-F238E27FC236}">
                  <a16:creationId xmlns="" xmlns:a16="http://schemas.microsoft.com/office/drawing/2014/main" id="{0AA947DE-85A5-4E98-8332-EFEBD0C8BF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408" y="1223963"/>
              <a:ext cx="4066523" cy="2209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7" name="Text Box 6">
              <a:extLst>
                <a:ext uri="{FF2B5EF4-FFF2-40B4-BE49-F238E27FC236}">
                  <a16:creationId xmlns="" xmlns:a16="http://schemas.microsoft.com/office/drawing/2014/main" id="{54041415-8742-4396-9FD3-551D56BC9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8973" y="1386757"/>
              <a:ext cx="1656565" cy="120116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ca-ES" sz="1400" u="none" dirty="0" err="1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Crec</a:t>
              </a:r>
              <a:r>
                <a:rPr lang="es-ES" altLang="ca-ES" sz="1400" u="none" dirty="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 que les persones </a:t>
              </a:r>
              <a:r>
                <a:rPr lang="es-ES" altLang="ca-ES" sz="1400" u="none" dirty="0" err="1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amb</a:t>
              </a:r>
              <a:r>
                <a:rPr lang="es-ES" altLang="ca-ES" sz="1400" u="none" dirty="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 </a:t>
              </a:r>
              <a:r>
                <a:rPr lang="es-ES" altLang="ca-ES" sz="1400" u="none" dirty="0" err="1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chd</a:t>
              </a:r>
              <a:r>
                <a:rPr lang="es-ES" altLang="ca-ES" sz="1400" u="none" dirty="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 </a:t>
              </a:r>
              <a:r>
                <a:rPr lang="es-ES" altLang="ca-ES" sz="1400" u="none" dirty="0" err="1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tenen</a:t>
              </a:r>
              <a:r>
                <a:rPr lang="es-ES" altLang="ca-ES" sz="1400" u="none" dirty="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 un </a:t>
              </a:r>
              <a:r>
                <a:rPr lang="es-ES" altLang="ca-ES" sz="1400" u="none" dirty="0" err="1">
                  <a:solidFill>
                    <a:srgbClr val="FF0000"/>
                  </a:solidFill>
                  <a:ea typeface="ＭＳ Ｐゴシック" panose="020B0600070205080204" pitchFamily="34" charset="-128"/>
                </a:rPr>
                <a:t>percentatge</a:t>
              </a:r>
              <a:r>
                <a:rPr lang="es-ES" altLang="ca-ES" sz="1400" u="none" dirty="0">
                  <a:solidFill>
                    <a:srgbClr val="FF0000"/>
                  </a:solidFill>
                  <a:ea typeface="ＭＳ Ｐゴシック" panose="020B0600070205080204" pitchFamily="34" charset="-128"/>
                </a:rPr>
                <a:t> </a:t>
              </a:r>
              <a:r>
                <a:rPr lang="es-ES" altLang="ca-ES" sz="1400" u="none" dirty="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de </a:t>
              </a:r>
              <a:r>
                <a:rPr lang="es-ES" altLang="ca-ES" sz="1400" u="none" dirty="0" err="1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morts</a:t>
              </a:r>
              <a:r>
                <a:rPr lang="es-ES" altLang="ca-ES" sz="1400" u="none" dirty="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 </a:t>
              </a:r>
              <a:r>
                <a:rPr lang="es-ES" altLang="ca-ES" sz="1400" u="none" dirty="0" err="1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different</a:t>
              </a:r>
              <a:r>
                <a:rPr lang="es-ES" altLang="ca-ES" sz="1400" u="none" dirty="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 </a:t>
              </a:r>
              <a:r>
                <a:rPr lang="es-ES" altLang="ca-ES" sz="1400" u="none" dirty="0" err="1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als</a:t>
              </a:r>
              <a:r>
                <a:rPr lang="es-ES" altLang="ca-ES" sz="1400" u="none" dirty="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 que no </a:t>
              </a:r>
              <a:r>
                <a:rPr lang="es-ES" altLang="ca-ES" sz="1400" u="none" dirty="0" err="1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tenen</a:t>
              </a:r>
              <a:r>
                <a:rPr lang="es-ES" altLang="ca-ES" sz="1400" u="none" dirty="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 </a:t>
              </a:r>
              <a:r>
                <a:rPr lang="es-ES" altLang="ca-ES" sz="1400" u="none" dirty="0" err="1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chd</a:t>
              </a:r>
              <a:endParaRPr lang="es-ES" altLang="ca-ES" sz="1400" u="none" dirty="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</p:grp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528" y="4112101"/>
            <a:ext cx="6954220" cy="262926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5438" y="4170656"/>
            <a:ext cx="1743318" cy="914528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560512" y="3429000"/>
            <a:ext cx="4953000" cy="7017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s-ES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Compare %   </a:t>
            </a:r>
            <a:r>
              <a:rPr lang="es-ES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by</a:t>
            </a:r>
            <a:r>
              <a:rPr lang="es-ES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group</a:t>
            </a:r>
            <a:r>
              <a:rPr lang="es-ES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ca-ES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H0: p1 = p2</a:t>
            </a:r>
          </a:p>
          <a:p>
            <a:pPr marL="342900" lvl="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ca-ES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 z for </a:t>
            </a:r>
            <a:r>
              <a:rPr lang="ca-ES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comparing</a:t>
            </a:r>
            <a:r>
              <a:rPr lang="ca-ES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ca-ES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proportions</a:t>
            </a:r>
            <a:r>
              <a:rPr lang="ca-ES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s-ES" u="none" dirty="0">
              <a:solidFill>
                <a:srgbClr val="993489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486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/>
          </p:nvPr>
        </p:nvGraphicFramePr>
        <p:xfrm>
          <a:off x="495300" y="1600200"/>
          <a:ext cx="89154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479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360827" y="6453188"/>
            <a:ext cx="507338" cy="341312"/>
          </a:xfrm>
          <a:prstGeom prst="rect">
            <a:avLst/>
          </a:prstGeom>
          <a:noFill/>
        </p:spPr>
        <p:txBody>
          <a:bodyPr/>
          <a:lstStyle/>
          <a:p>
            <a:fld id="{56E98082-97A1-419A-A4FC-0A2A07DA2533}" type="slidenum">
              <a:rPr lang="ca-ES" smtClean="0"/>
              <a:pPr/>
              <a:t>16</a:t>
            </a:fld>
            <a:endParaRPr lang="ca-ES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4638"/>
            <a:ext cx="8915400" cy="706090"/>
          </a:xfrm>
        </p:spPr>
        <p:txBody>
          <a:bodyPr/>
          <a:lstStyle/>
          <a:p>
            <a:r>
              <a:rPr lang="fr-FR" dirty="0" err="1" smtClean="0"/>
              <a:t>Relació</a:t>
            </a:r>
            <a:r>
              <a:rPr lang="fr-FR" dirty="0" smtClean="0"/>
              <a:t> entre variables </a:t>
            </a:r>
            <a:r>
              <a:rPr lang="fr-FR" dirty="0" err="1" smtClean="0"/>
              <a:t>categòriques</a:t>
            </a:r>
            <a:endParaRPr lang="ca-ES" dirty="0" smtClean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673" y="1412876"/>
            <a:ext cx="9126935" cy="5040313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ca-ES" sz="1800" dirty="0" smtClean="0">
                <a:solidFill>
                  <a:srgbClr val="FF0000"/>
                </a:solidFill>
              </a:rPr>
              <a:t>taula de contingència</a:t>
            </a:r>
            <a:r>
              <a:rPr lang="ca-ES" sz="1800" dirty="0" smtClean="0"/>
              <a:t> : classificació d'observacions d'acord a 2 característiques qualitatives, una d'elles determina les files i l'altre les columnes. </a:t>
            </a: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endParaRPr lang="es-ES" sz="900" dirty="0" smtClean="0"/>
          </a:p>
          <a:p>
            <a:pPr algn="just">
              <a:lnSpc>
                <a:spcPct val="90000"/>
              </a:lnSpc>
              <a:spcBef>
                <a:spcPct val="0"/>
              </a:spcBef>
            </a:pPr>
            <a:endParaRPr lang="es-ES" sz="1800" dirty="0" smtClean="0"/>
          </a:p>
          <a:p>
            <a:pPr algn="just">
              <a:lnSpc>
                <a:spcPct val="90000"/>
              </a:lnSpc>
              <a:spcBef>
                <a:spcPct val="0"/>
              </a:spcBef>
            </a:pPr>
            <a:endParaRPr lang="es-ES" sz="1300" dirty="0" smtClean="0"/>
          </a:p>
          <a:p>
            <a:pPr algn="just">
              <a:lnSpc>
                <a:spcPct val="90000"/>
              </a:lnSpc>
              <a:spcBef>
                <a:spcPct val="0"/>
              </a:spcBef>
            </a:pPr>
            <a:endParaRPr lang="es-ES" sz="1300" dirty="0" smtClean="0"/>
          </a:p>
          <a:p>
            <a:pPr algn="just">
              <a:lnSpc>
                <a:spcPct val="90000"/>
              </a:lnSpc>
              <a:spcBef>
                <a:spcPct val="0"/>
              </a:spcBef>
            </a:pPr>
            <a:endParaRPr lang="es-ES" sz="1300" dirty="0" smtClean="0"/>
          </a:p>
          <a:p>
            <a:pPr algn="just">
              <a:lnSpc>
                <a:spcPct val="90000"/>
              </a:lnSpc>
              <a:spcBef>
                <a:spcPct val="0"/>
              </a:spcBef>
            </a:pPr>
            <a:endParaRPr lang="es-ES" sz="1300" dirty="0" smtClean="0"/>
          </a:p>
          <a:p>
            <a:pPr algn="just">
              <a:lnSpc>
                <a:spcPct val="90000"/>
              </a:lnSpc>
              <a:spcBef>
                <a:spcPct val="0"/>
              </a:spcBef>
            </a:pPr>
            <a:endParaRPr lang="es-ES" sz="1300" dirty="0" smtClean="0"/>
          </a:p>
          <a:p>
            <a:pPr algn="just">
              <a:lnSpc>
                <a:spcPct val="90000"/>
              </a:lnSpc>
              <a:spcBef>
                <a:spcPct val="0"/>
              </a:spcBef>
            </a:pPr>
            <a:endParaRPr lang="es-ES" sz="1300" dirty="0" smtClean="0"/>
          </a:p>
          <a:p>
            <a:pPr algn="just">
              <a:lnSpc>
                <a:spcPct val="90000"/>
              </a:lnSpc>
              <a:spcBef>
                <a:spcPct val="0"/>
              </a:spcBef>
            </a:pPr>
            <a:endParaRPr lang="es-ES" sz="1300" dirty="0" smtClean="0"/>
          </a:p>
          <a:p>
            <a:pPr algn="just">
              <a:lnSpc>
                <a:spcPct val="90000"/>
              </a:lnSpc>
              <a:spcBef>
                <a:spcPct val="0"/>
              </a:spcBef>
            </a:pPr>
            <a:endParaRPr lang="es-ES" sz="1300" dirty="0" smtClean="0"/>
          </a:p>
          <a:p>
            <a:pPr algn="just">
              <a:lnSpc>
                <a:spcPct val="90000"/>
              </a:lnSpc>
              <a:spcBef>
                <a:spcPct val="0"/>
              </a:spcBef>
            </a:pPr>
            <a:endParaRPr lang="es-ES" sz="1300" dirty="0" smtClean="0"/>
          </a:p>
          <a:p>
            <a:pPr algn="just">
              <a:lnSpc>
                <a:spcPct val="90000"/>
              </a:lnSpc>
              <a:spcBef>
                <a:spcPct val="0"/>
              </a:spcBef>
            </a:pPr>
            <a:endParaRPr lang="es-ES" sz="1300" dirty="0" smtClean="0"/>
          </a:p>
          <a:p>
            <a:pPr algn="just">
              <a:lnSpc>
                <a:spcPct val="90000"/>
              </a:lnSpc>
              <a:spcBef>
                <a:spcPct val="0"/>
              </a:spcBef>
            </a:pPr>
            <a:endParaRPr lang="es-ES" sz="1300" dirty="0" smtClean="0"/>
          </a:p>
          <a:p>
            <a:pPr algn="just">
              <a:lnSpc>
                <a:spcPct val="90000"/>
              </a:lnSpc>
              <a:spcBef>
                <a:spcPct val="0"/>
              </a:spcBef>
            </a:pPr>
            <a:endParaRPr lang="es-ES" sz="1300" dirty="0" smtClean="0"/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ca-ES" sz="1800" dirty="0" smtClean="0"/>
              <a:t>quan la mostra correspon a </a:t>
            </a:r>
            <a:r>
              <a:rPr lang="ca-ES" sz="1800" b="1" i="1" dirty="0" smtClean="0">
                <a:solidFill>
                  <a:srgbClr val="FF0000"/>
                </a:solidFill>
              </a:rPr>
              <a:t>una única població</a:t>
            </a:r>
            <a:r>
              <a:rPr lang="ca-ES" sz="1800" dirty="0" smtClean="0"/>
              <a:t> amb individus classificats d'acord a 2 variables qualitatives, l'objectiu és determinar si existeix relació entre les variables: és una </a:t>
            </a:r>
            <a:r>
              <a:rPr lang="ca-ES" sz="1800" b="1" i="1" dirty="0" smtClean="0">
                <a:solidFill>
                  <a:srgbClr val="FF0000"/>
                </a:solidFill>
              </a:rPr>
              <a:t>prova d'independència</a:t>
            </a:r>
            <a:r>
              <a:rPr lang="ca-ES" sz="1800" dirty="0" smtClean="0"/>
              <a:t>. </a:t>
            </a: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endParaRPr lang="ca-ES" sz="800" dirty="0" smtClean="0"/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ca-ES" sz="1800" dirty="0" smtClean="0"/>
              <a:t>quan </a:t>
            </a:r>
            <a:r>
              <a:rPr lang="ca-ES" sz="1800" b="1" i="1" dirty="0" smtClean="0">
                <a:solidFill>
                  <a:srgbClr val="FF0000"/>
                </a:solidFill>
              </a:rPr>
              <a:t>cada fila</a:t>
            </a:r>
            <a:r>
              <a:rPr lang="ca-ES" sz="1800" b="1" i="1" dirty="0" smtClean="0"/>
              <a:t> </a:t>
            </a:r>
            <a:r>
              <a:rPr lang="ca-ES" sz="1800" dirty="0" smtClean="0"/>
              <a:t>correspon a una</a:t>
            </a:r>
            <a:r>
              <a:rPr lang="ca-ES" sz="1800" b="1" i="1" dirty="0" smtClean="0"/>
              <a:t> </a:t>
            </a:r>
            <a:r>
              <a:rPr lang="ca-ES" sz="1800" b="1" i="1" dirty="0" smtClean="0">
                <a:solidFill>
                  <a:srgbClr val="FF0000"/>
                </a:solidFill>
              </a:rPr>
              <a:t>mostra d'una població diferent</a:t>
            </a:r>
            <a:r>
              <a:rPr lang="ca-ES" sz="1800" dirty="0" smtClean="0"/>
              <a:t> l'objectiu és determinar si les diferents poblacions tenen diferències significatives en la variable estudiada: és una</a:t>
            </a:r>
            <a:r>
              <a:rPr lang="ca-ES" sz="1800" b="1" i="1" dirty="0" smtClean="0"/>
              <a:t> </a:t>
            </a:r>
            <a:r>
              <a:rPr lang="ca-ES" sz="1800" b="1" i="1" dirty="0" smtClean="0">
                <a:solidFill>
                  <a:srgbClr val="FF0000"/>
                </a:solidFill>
              </a:rPr>
              <a:t>prova d'homogeneïtat</a:t>
            </a:r>
            <a:r>
              <a:rPr lang="ca-ES" sz="1800" b="1" i="1" dirty="0" smtClean="0"/>
              <a:t> </a:t>
            </a:r>
            <a:r>
              <a:rPr lang="ca-ES" sz="1800" dirty="0" smtClean="0"/>
              <a:t>de poblacions. </a:t>
            </a:r>
            <a:endParaRPr lang="ca-ES" dirty="0" smtClean="0"/>
          </a:p>
        </p:txBody>
      </p:sp>
      <p:graphicFrame>
        <p:nvGraphicFramePr>
          <p:cNvPr id="582712" name="Group 56"/>
          <p:cNvGraphicFramePr>
            <a:graphicFrameLocks noGrp="1"/>
          </p:cNvGraphicFramePr>
          <p:nvPr/>
        </p:nvGraphicFramePr>
        <p:xfrm>
          <a:off x="2288704" y="2132856"/>
          <a:ext cx="5382947" cy="2207520"/>
        </p:xfrm>
        <a:graphic>
          <a:graphicData uri="http://schemas.openxmlformats.org/drawingml/2006/table">
            <a:tbl>
              <a:tblPr/>
              <a:tblGrid>
                <a:gridCol w="897731"/>
                <a:gridCol w="896012"/>
                <a:gridCol w="899450"/>
                <a:gridCol w="896012"/>
                <a:gridCol w="896011"/>
                <a:gridCol w="897731"/>
              </a:tblGrid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Clasif</a:t>
                      </a:r>
                      <a:endParaRPr kumimoji="0" lang="ca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7500" marR="975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B1C9ED"/>
                        </a:gs>
                        <a:gs pos="100000">
                          <a:srgbClr val="FFCC00"/>
                        </a:gs>
                      </a:gsLst>
                      <a:lin ang="189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  <a:r>
                        <a:rPr kumimoji="0" lang="es-ES" sz="18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ca-ES" sz="18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  <a:r>
                        <a:rPr kumimoji="0" lang="es-ES" sz="18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ca-ES" sz="18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  <a:endParaRPr kumimoji="0" lang="ca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  <a:r>
                        <a:rPr kumimoji="0" lang="es-ES" sz="18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endParaRPr kumimoji="0" lang="ca-ES" sz="18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Total</a:t>
                      </a:r>
                      <a:endParaRPr kumimoji="0" lang="ca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  <a:r>
                        <a:rPr kumimoji="0" lang="es-ES" sz="18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ca-ES" sz="18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7500" marR="975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1C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s-ES" sz="1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  <a:endParaRPr kumimoji="0" lang="ca-ES" sz="1800" b="0" i="1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s-ES" sz="1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  <a:endParaRPr kumimoji="0" lang="ca-ES" sz="1800" b="0" i="1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  <a:endParaRPr kumimoji="0" lang="ca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s-ES" sz="1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1s</a:t>
                      </a:r>
                      <a:endParaRPr kumimoji="0" lang="ca-ES" sz="1800" b="0" i="1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s-ES" sz="1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s-ES" sz="1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·</a:t>
                      </a:r>
                      <a:r>
                        <a:rPr kumimoji="0" lang="es-E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endParaRPr kumimoji="0" lang="ca-ES" sz="1800" b="0" i="1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BCF"/>
                    </a:solidFill>
                  </a:tcPr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  <a:r>
                        <a:rPr kumimoji="0" lang="es-ES" sz="18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ca-ES" sz="18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7500" marR="975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1C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s-ES" sz="1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  <a:endParaRPr kumimoji="0" lang="ca-ES" sz="1800" b="0" i="1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s-ES" sz="18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22</a:t>
                      </a:r>
                      <a:endParaRPr kumimoji="0" lang="ca-ES" sz="18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  <a:endParaRPr kumimoji="0" lang="ca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s-ES" sz="1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2s</a:t>
                      </a:r>
                      <a:endParaRPr kumimoji="0" lang="ca-ES" sz="1800" b="0" i="1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s-ES" sz="1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s-ES" sz="1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·</a:t>
                      </a:r>
                      <a:r>
                        <a:rPr kumimoji="0" lang="es-E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endParaRPr kumimoji="0" lang="ca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BC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  <a:endParaRPr kumimoji="0" lang="ca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7500" marR="975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1C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  <a:endParaRPr kumimoji="0" lang="ca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  <a:endParaRPr kumimoji="0" lang="ca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  <a:endParaRPr kumimoji="0" lang="ca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  <a:endParaRPr kumimoji="0" lang="ca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a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BCF"/>
                    </a:solidFill>
                  </a:tcPr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  <a:r>
                        <a:rPr kumimoji="0" lang="es-ES" sz="18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  <a:endParaRPr kumimoji="0" lang="ca-ES" sz="18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7500" marR="975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1C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s-ES" sz="1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r1</a:t>
                      </a:r>
                      <a:endParaRPr kumimoji="0" lang="ca-ES" sz="1800" b="0" i="1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s-ES" sz="1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r2</a:t>
                      </a:r>
                      <a:endParaRPr kumimoji="0" lang="ca-ES" sz="1800" b="0" i="1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  <a:endParaRPr kumimoji="0" lang="ca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s-ES" sz="1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rs</a:t>
                      </a:r>
                      <a:endParaRPr kumimoji="0" lang="ca-ES" sz="1800" b="0" i="1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s-ES" sz="1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  <a:r>
                        <a:rPr kumimoji="0" lang="es-ES" sz="1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·</a:t>
                      </a:r>
                      <a:r>
                        <a:rPr kumimoji="0" lang="es-E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 </a:t>
                      </a:r>
                      <a:endParaRPr kumimoji="0" lang="ca-ES" sz="1800" b="0" i="1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ymbol" pitchFamily="18" charset="2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BC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Total</a:t>
                      </a:r>
                      <a:endParaRPr kumimoji="0" lang="ca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7500" marR="975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s-ES" sz="1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·</a:t>
                      </a:r>
                      <a:r>
                        <a:rPr kumimoji="0" lang="es-ES" sz="1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ca-ES" sz="1800" b="0" i="1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ymbol" pitchFamily="18" charset="2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B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s-ES" sz="1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·</a:t>
                      </a:r>
                      <a:r>
                        <a:rPr kumimoji="0" lang="es-ES" sz="1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ca-ES" sz="1800" b="0" i="1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B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a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B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s-ES" sz="1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·</a:t>
                      </a:r>
                      <a:r>
                        <a:rPr kumimoji="0" lang="es-ES" sz="1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endParaRPr kumimoji="0" lang="ca-ES" sz="1800" b="0" i="1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B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endParaRPr kumimoji="0" lang="ca-ES" sz="18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B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360827" y="6453188"/>
            <a:ext cx="507338" cy="341312"/>
          </a:xfrm>
          <a:prstGeom prst="rect">
            <a:avLst/>
          </a:prstGeom>
          <a:noFill/>
        </p:spPr>
        <p:txBody>
          <a:bodyPr/>
          <a:lstStyle/>
          <a:p>
            <a:fld id="{79B74D70-CB83-4E59-930B-75B963042BF7}" type="slidenum">
              <a:rPr lang="ca-ES" smtClean="0"/>
              <a:pPr/>
              <a:t>17</a:t>
            </a:fld>
            <a:endParaRPr lang="ca-ES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Prova d‘independència Khi-quadrat 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484784"/>
            <a:ext cx="8915400" cy="4641379"/>
          </a:xfrm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ca-ES" sz="1800" dirty="0" smtClean="0">
                <a:solidFill>
                  <a:srgbClr val="000000"/>
                </a:solidFill>
              </a:rPr>
              <a:t>Objectiu: comprovar en una única població la </a:t>
            </a:r>
            <a:r>
              <a:rPr lang="ca-ES" sz="1800" dirty="0" smtClean="0">
                <a:solidFill>
                  <a:srgbClr val="FF0000"/>
                </a:solidFill>
              </a:rPr>
              <a:t>possible dependència</a:t>
            </a:r>
            <a:r>
              <a:rPr lang="ca-ES" sz="1800" dirty="0" smtClean="0">
                <a:solidFill>
                  <a:srgbClr val="000000"/>
                </a:solidFill>
              </a:rPr>
              <a:t> de dues variables categòriques </a:t>
            </a:r>
            <a:r>
              <a:rPr lang="ca-ES" sz="1800" i="1" dirty="0" smtClean="0">
                <a:solidFill>
                  <a:srgbClr val="000000"/>
                </a:solidFill>
              </a:rPr>
              <a:t>A</a:t>
            </a:r>
            <a:r>
              <a:rPr lang="ca-ES" sz="1800" dirty="0" smtClean="0">
                <a:solidFill>
                  <a:srgbClr val="000000"/>
                </a:solidFill>
              </a:rPr>
              <a:t>, amb categories (</a:t>
            </a:r>
            <a:r>
              <a:rPr lang="ca-ES" sz="1800" i="1" dirty="0" smtClean="0">
                <a:solidFill>
                  <a:srgbClr val="000000"/>
                </a:solidFill>
              </a:rPr>
              <a:t>A</a:t>
            </a:r>
            <a:r>
              <a:rPr lang="ca-ES" sz="1800" baseline="-30000" dirty="0" smtClean="0">
                <a:solidFill>
                  <a:srgbClr val="000000"/>
                </a:solidFill>
              </a:rPr>
              <a:t>1 </a:t>
            </a:r>
            <a:r>
              <a:rPr lang="ca-ES" sz="1800" dirty="0" smtClean="0">
                <a:solidFill>
                  <a:srgbClr val="000000"/>
                </a:solidFill>
              </a:rPr>
              <a:t>,..., </a:t>
            </a:r>
            <a:r>
              <a:rPr lang="ca-ES" sz="1800" i="1" dirty="0" err="1" smtClean="0">
                <a:solidFill>
                  <a:srgbClr val="000000"/>
                </a:solidFill>
              </a:rPr>
              <a:t>A</a:t>
            </a:r>
            <a:r>
              <a:rPr lang="ca-ES" sz="1800" baseline="-30000" dirty="0" err="1" smtClean="0">
                <a:solidFill>
                  <a:srgbClr val="000000"/>
                </a:solidFill>
              </a:rPr>
              <a:t>r</a:t>
            </a:r>
            <a:r>
              <a:rPr lang="ca-ES" sz="1800" dirty="0" smtClean="0">
                <a:solidFill>
                  <a:srgbClr val="000000"/>
                </a:solidFill>
              </a:rPr>
              <a:t>), i </a:t>
            </a:r>
            <a:r>
              <a:rPr lang="ca-ES" sz="1800" i="1" dirty="0" smtClean="0">
                <a:solidFill>
                  <a:srgbClr val="000000"/>
                </a:solidFill>
              </a:rPr>
              <a:t>B</a:t>
            </a:r>
            <a:r>
              <a:rPr lang="ca-ES" sz="1800" dirty="0" smtClean="0">
                <a:solidFill>
                  <a:srgbClr val="000000"/>
                </a:solidFill>
              </a:rPr>
              <a:t>, amb categories (</a:t>
            </a:r>
            <a:r>
              <a:rPr lang="ca-ES" sz="1800" i="1" dirty="0" smtClean="0">
                <a:solidFill>
                  <a:srgbClr val="000000"/>
                </a:solidFill>
              </a:rPr>
              <a:t>B</a:t>
            </a:r>
            <a:r>
              <a:rPr lang="ca-ES" sz="1800" baseline="-30000" dirty="0" smtClean="0">
                <a:solidFill>
                  <a:srgbClr val="000000"/>
                </a:solidFill>
              </a:rPr>
              <a:t>1</a:t>
            </a:r>
            <a:r>
              <a:rPr lang="ca-ES" sz="1800" dirty="0" smtClean="0">
                <a:solidFill>
                  <a:srgbClr val="000000"/>
                </a:solidFill>
              </a:rPr>
              <a:t>,..., </a:t>
            </a:r>
            <a:r>
              <a:rPr lang="ca-ES" sz="1800" i="1" dirty="0" err="1" smtClean="0">
                <a:solidFill>
                  <a:srgbClr val="000000"/>
                </a:solidFill>
              </a:rPr>
              <a:t>B</a:t>
            </a:r>
            <a:r>
              <a:rPr lang="ca-ES" sz="1800" baseline="-30000" dirty="0" err="1" smtClean="0">
                <a:solidFill>
                  <a:srgbClr val="000000"/>
                </a:solidFill>
              </a:rPr>
              <a:t>s</a:t>
            </a:r>
            <a:r>
              <a:rPr lang="ca-ES" sz="1800" dirty="0" smtClean="0">
                <a:solidFill>
                  <a:srgbClr val="000000"/>
                </a:solidFill>
              </a:rPr>
              <a:t>):</a:t>
            </a:r>
          </a:p>
          <a:p>
            <a:pPr algn="just">
              <a:spcBef>
                <a:spcPct val="0"/>
              </a:spcBef>
            </a:pPr>
            <a:endParaRPr lang="es-ES" sz="1800" dirty="0" smtClean="0">
              <a:solidFill>
                <a:srgbClr val="000000"/>
              </a:solidFill>
            </a:endParaRPr>
          </a:p>
          <a:p>
            <a:pPr marL="0" indent="0" algn="ctr">
              <a:spcBef>
                <a:spcPct val="0"/>
              </a:spcBef>
              <a:buNone/>
            </a:pPr>
            <a:endParaRPr lang="ca-ES" sz="1800" dirty="0" smtClean="0">
              <a:solidFill>
                <a:srgbClr val="000000"/>
              </a:solidFill>
            </a:endParaRPr>
          </a:p>
          <a:p>
            <a:pPr algn="just">
              <a:spcBef>
                <a:spcPct val="0"/>
              </a:spcBef>
            </a:pPr>
            <a:r>
              <a:rPr lang="es-ES" sz="1800" dirty="0" smtClean="0">
                <a:solidFill>
                  <a:srgbClr val="000000"/>
                </a:solidFill>
              </a:rPr>
              <a:t>Per </a:t>
            </a:r>
            <a:r>
              <a:rPr lang="es-ES" sz="1800" dirty="0" err="1" smtClean="0">
                <a:solidFill>
                  <a:srgbClr val="000000"/>
                </a:solidFill>
              </a:rPr>
              <a:t>tant</a:t>
            </a:r>
            <a:r>
              <a:rPr lang="es-ES" sz="1800" dirty="0" smtClean="0">
                <a:solidFill>
                  <a:srgbClr val="000000"/>
                </a:solidFill>
              </a:rPr>
              <a:t> </a:t>
            </a:r>
            <a:endParaRPr lang="ca-ES" sz="1800" dirty="0" smtClean="0">
              <a:solidFill>
                <a:srgbClr val="000000"/>
              </a:solidFill>
            </a:endParaRPr>
          </a:p>
          <a:p>
            <a:pPr algn="just">
              <a:spcBef>
                <a:spcPct val="0"/>
              </a:spcBef>
            </a:pPr>
            <a:endParaRPr lang="ca-ES" sz="1800" dirty="0" smtClean="0">
              <a:solidFill>
                <a:srgbClr val="000000"/>
              </a:solidFill>
            </a:endParaRPr>
          </a:p>
          <a:p>
            <a:pPr marL="457200" lvl="1" indent="0">
              <a:spcBef>
                <a:spcPct val="0"/>
              </a:spcBef>
              <a:buClr>
                <a:schemeClr val="accent1"/>
              </a:buClr>
              <a:buSzPct val="150000"/>
              <a:buNone/>
            </a:pPr>
            <a:r>
              <a:rPr lang="ca-ES" sz="1700" dirty="0">
                <a:solidFill>
                  <a:srgbClr val="0000FF"/>
                </a:solidFill>
              </a:rPr>
              <a:t>H</a:t>
            </a:r>
            <a:r>
              <a:rPr lang="ca-ES" sz="1700" baseline="-30000" dirty="0">
                <a:solidFill>
                  <a:srgbClr val="0000FF"/>
                </a:solidFill>
              </a:rPr>
              <a:t>0</a:t>
            </a:r>
            <a:r>
              <a:rPr lang="ca-ES" sz="1700" dirty="0">
                <a:solidFill>
                  <a:srgbClr val="000000"/>
                </a:solidFill>
              </a:rPr>
              <a:t>:</a:t>
            </a:r>
            <a:r>
              <a:rPr lang="es-ES" sz="1700" dirty="0">
                <a:solidFill>
                  <a:srgbClr val="000000"/>
                </a:solidFill>
              </a:rPr>
              <a:t> </a:t>
            </a:r>
            <a:r>
              <a:rPr lang="ca-ES" sz="1700" dirty="0">
                <a:solidFill>
                  <a:srgbClr val="000000"/>
                </a:solidFill>
              </a:rPr>
              <a:t>La gravetat del tumor i la mutació </a:t>
            </a:r>
            <a:r>
              <a:rPr lang="ca-ES" sz="1700" b="1" dirty="0">
                <a:solidFill>
                  <a:srgbClr val="000000"/>
                </a:solidFill>
              </a:rPr>
              <a:t>son independents.</a:t>
            </a:r>
          </a:p>
          <a:p>
            <a:pPr marL="457200" lvl="1" indent="0">
              <a:spcBef>
                <a:spcPct val="0"/>
              </a:spcBef>
              <a:buClr>
                <a:schemeClr val="accent1"/>
              </a:buClr>
              <a:buSzPct val="150000"/>
              <a:buNone/>
            </a:pPr>
            <a:r>
              <a:rPr lang="ca-ES" sz="1700" dirty="0">
                <a:solidFill>
                  <a:srgbClr val="0000FF"/>
                </a:solidFill>
              </a:rPr>
              <a:t>H</a:t>
            </a:r>
            <a:r>
              <a:rPr lang="ca-ES" sz="1700" baseline="-30000" dirty="0">
                <a:solidFill>
                  <a:srgbClr val="0000FF"/>
                </a:solidFill>
              </a:rPr>
              <a:t>1</a:t>
            </a:r>
            <a:r>
              <a:rPr lang="ca-ES" sz="1700" dirty="0">
                <a:solidFill>
                  <a:srgbClr val="000000"/>
                </a:solidFill>
              </a:rPr>
              <a:t>: La gravetat del tumor i la mutació </a:t>
            </a:r>
            <a:r>
              <a:rPr lang="ca-ES" sz="1700" b="1" dirty="0">
                <a:solidFill>
                  <a:srgbClr val="000000"/>
                </a:solidFill>
              </a:rPr>
              <a:t>estan relacionats</a:t>
            </a:r>
            <a:endParaRPr lang="ca-ES" sz="1600" dirty="0">
              <a:solidFill>
                <a:schemeClr val="tx1"/>
              </a:solidFill>
            </a:endParaRPr>
          </a:p>
          <a:p>
            <a:pPr algn="ctr">
              <a:spcBef>
                <a:spcPct val="0"/>
              </a:spcBef>
              <a:buFont typeface="Wingdings" pitchFamily="2" charset="2"/>
              <a:buNone/>
            </a:pPr>
            <a:endParaRPr lang="es-ES" sz="1800" dirty="0" smtClean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</a:pPr>
            <a:r>
              <a:rPr lang="ca-ES" sz="1800" dirty="0" smtClean="0">
                <a:solidFill>
                  <a:srgbClr val="000000"/>
                </a:solidFill>
              </a:rPr>
              <a:t>Aquest test </a:t>
            </a:r>
            <a:r>
              <a:rPr lang="ca-ES" sz="1800" b="1" i="1" dirty="0" smtClean="0">
                <a:solidFill>
                  <a:srgbClr val="000000"/>
                </a:solidFill>
              </a:rPr>
              <a:t>requereix que un 80% de les categories tinguin 5 o més observacions</a:t>
            </a:r>
            <a:endParaRPr lang="ca-ES" b="1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34082"/>
          </a:xfrm>
        </p:spPr>
        <p:txBody>
          <a:bodyPr/>
          <a:lstStyle/>
          <a:p>
            <a:r>
              <a:rPr lang="es-ES" sz="3600" dirty="0" smtClean="0"/>
              <a:t>El test de Fisher</a:t>
            </a:r>
            <a:endParaRPr lang="en-US" sz="3600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95300" y="1340768"/>
            <a:ext cx="8915400" cy="4785395"/>
          </a:xfrm>
        </p:spPr>
        <p:txBody>
          <a:bodyPr/>
          <a:lstStyle/>
          <a:p>
            <a:r>
              <a:rPr lang="es-ES" sz="2400" dirty="0" smtClean="0"/>
              <a:t>El test </a:t>
            </a:r>
            <a:r>
              <a:rPr lang="es-ES" sz="2400" dirty="0" err="1" smtClean="0"/>
              <a:t>khi</a:t>
            </a:r>
            <a:r>
              <a:rPr lang="es-ES" sz="2400" dirty="0" smtClean="0"/>
              <a:t> </a:t>
            </a:r>
            <a:r>
              <a:rPr lang="es-ES" sz="2400" dirty="0" err="1" smtClean="0"/>
              <a:t>quadrat</a:t>
            </a:r>
            <a:r>
              <a:rPr lang="es-ES" sz="2400" dirty="0" smtClean="0"/>
              <a:t> </a:t>
            </a:r>
            <a:r>
              <a:rPr lang="es-ES" sz="2400" dirty="0" err="1" smtClean="0"/>
              <a:t>pot</a:t>
            </a:r>
            <a:r>
              <a:rPr lang="es-ES" sz="2400" dirty="0" smtClean="0"/>
              <a:t> ser </a:t>
            </a:r>
            <a:r>
              <a:rPr lang="es-ES" sz="2400" dirty="0" err="1" smtClean="0"/>
              <a:t>inexacte</a:t>
            </a:r>
            <a:r>
              <a:rPr lang="es-ES" sz="2400" dirty="0" smtClean="0"/>
              <a:t> </a:t>
            </a:r>
            <a:r>
              <a:rPr lang="es-ES" sz="2400" dirty="0" err="1" smtClean="0"/>
              <a:t>amb</a:t>
            </a:r>
            <a:r>
              <a:rPr lang="es-ES" sz="2400" dirty="0" smtClean="0"/>
              <a:t> </a:t>
            </a:r>
            <a:r>
              <a:rPr lang="es-ES" sz="2400" dirty="0" err="1" smtClean="0"/>
              <a:t>mostres</a:t>
            </a:r>
            <a:r>
              <a:rPr lang="es-ES" sz="2400" dirty="0" smtClean="0"/>
              <a:t> </a:t>
            </a:r>
            <a:r>
              <a:rPr lang="es-ES" sz="2400" dirty="0" err="1" smtClean="0"/>
              <a:t>petites</a:t>
            </a:r>
            <a:r>
              <a:rPr lang="es-ES" sz="2400" dirty="0" smtClean="0"/>
              <a:t>.</a:t>
            </a:r>
          </a:p>
          <a:p>
            <a:endParaRPr lang="es-ES" sz="2400" dirty="0" smtClean="0"/>
          </a:p>
          <a:p>
            <a:r>
              <a:rPr lang="es-ES" sz="2400" dirty="0" smtClean="0"/>
              <a:t>El test de Fisher calcula la </a:t>
            </a:r>
            <a:r>
              <a:rPr lang="es-ES" sz="2400" dirty="0" err="1" smtClean="0"/>
              <a:t>probabilitat</a:t>
            </a:r>
            <a:r>
              <a:rPr lang="es-ES" sz="2400" dirty="0" smtClean="0"/>
              <a:t> </a:t>
            </a:r>
            <a:r>
              <a:rPr lang="es-ES" sz="2400" dirty="0" err="1" smtClean="0"/>
              <a:t>d’observar</a:t>
            </a:r>
            <a:r>
              <a:rPr lang="es-ES" sz="2400" dirty="0" smtClean="0"/>
              <a:t> el valor de test igual o </a:t>
            </a:r>
            <a:r>
              <a:rPr lang="es-ES" sz="2400" dirty="0" err="1" smtClean="0"/>
              <a:t>més</a:t>
            </a:r>
            <a:r>
              <a:rPr lang="es-ES" sz="2400" dirty="0" smtClean="0"/>
              <a:t> gran al </a:t>
            </a:r>
            <a:r>
              <a:rPr lang="es-ES" sz="2400" dirty="0" err="1" smtClean="0"/>
              <a:t>observat</a:t>
            </a:r>
            <a:r>
              <a:rPr lang="es-ES" sz="2400" dirty="0" smtClean="0"/>
              <a:t> </a:t>
            </a:r>
            <a:r>
              <a:rPr lang="es-ES" sz="2400" dirty="0" err="1" smtClean="0"/>
              <a:t>construïnt</a:t>
            </a:r>
            <a:r>
              <a:rPr lang="es-ES" sz="2400" dirty="0" smtClean="0"/>
              <a:t> totes les </a:t>
            </a:r>
            <a:r>
              <a:rPr lang="es-ES" sz="2400" dirty="0" err="1" smtClean="0"/>
              <a:t>possibles</a:t>
            </a:r>
            <a:r>
              <a:rPr lang="es-ES" sz="2400" dirty="0" smtClean="0"/>
              <a:t> </a:t>
            </a:r>
            <a:r>
              <a:rPr lang="es-ES" sz="2400" dirty="0" err="1" smtClean="0"/>
              <a:t>taules</a:t>
            </a:r>
            <a:r>
              <a:rPr lang="es-ES" sz="2400" dirty="0" smtClean="0"/>
              <a:t> </a:t>
            </a:r>
          </a:p>
          <a:p>
            <a:endParaRPr lang="es-ES" sz="2400" dirty="0" smtClean="0"/>
          </a:p>
          <a:p>
            <a:r>
              <a:rPr lang="es-ES" sz="2400" dirty="0" err="1" smtClean="0"/>
              <a:t>S’anomena</a:t>
            </a:r>
            <a:r>
              <a:rPr lang="es-ES" sz="2400" dirty="0" smtClean="0"/>
              <a:t> test </a:t>
            </a:r>
            <a:r>
              <a:rPr lang="es-ES" sz="2400" i="1" dirty="0" err="1" smtClean="0"/>
              <a:t>exacte</a:t>
            </a:r>
            <a:r>
              <a:rPr lang="es-ES" sz="2400" dirty="0" smtClean="0"/>
              <a:t> </a:t>
            </a:r>
            <a:r>
              <a:rPr lang="es-ES" sz="2400" dirty="0" err="1" smtClean="0"/>
              <a:t>perque</a:t>
            </a:r>
            <a:r>
              <a:rPr lang="es-ES" sz="2400" dirty="0" smtClean="0"/>
              <a:t> no fa servir una </a:t>
            </a:r>
            <a:r>
              <a:rPr lang="es-ES" sz="2400" dirty="0" err="1" smtClean="0"/>
              <a:t>distribució</a:t>
            </a:r>
            <a:r>
              <a:rPr lang="es-ES" sz="2400" dirty="0" smtClean="0"/>
              <a:t> sino que es calcula de </a:t>
            </a:r>
            <a:r>
              <a:rPr lang="es-ES" sz="2400" dirty="0" err="1" smtClean="0"/>
              <a:t>nou</a:t>
            </a:r>
            <a:r>
              <a:rPr lang="es-ES" sz="2400" dirty="0" smtClean="0"/>
              <a:t> per cada taula de </a:t>
            </a:r>
            <a:r>
              <a:rPr lang="es-ES" sz="2400" dirty="0" err="1" smtClean="0"/>
              <a:t>dades</a:t>
            </a:r>
            <a:r>
              <a:rPr lang="es-ES" sz="2400" dirty="0" smtClean="0"/>
              <a:t> </a:t>
            </a:r>
            <a:r>
              <a:rPr lang="es-ES" sz="2400" dirty="0" smtClean="0">
                <a:sym typeface="Wingdings" pitchFamily="2" charset="2"/>
              </a:rPr>
              <a:t> </a:t>
            </a:r>
            <a:r>
              <a:rPr lang="es-ES" sz="2400" b="1" i="1" dirty="0" err="1" smtClean="0">
                <a:sym typeface="Wingdings" pitchFamily="2" charset="2"/>
              </a:rPr>
              <a:t>Millor</a:t>
            </a:r>
            <a:r>
              <a:rPr lang="es-ES" sz="2400" b="1" i="1" dirty="0" smtClean="0">
                <a:sym typeface="Wingdings" pitchFamily="2" charset="2"/>
              </a:rPr>
              <a:t> </a:t>
            </a:r>
            <a:r>
              <a:rPr lang="es-ES" sz="2400" b="1" i="1" dirty="0" err="1" smtClean="0">
                <a:sym typeface="Wingdings" pitchFamily="2" charset="2"/>
              </a:rPr>
              <a:t>opció</a:t>
            </a:r>
            <a:r>
              <a:rPr lang="es-ES" sz="2400" b="1" i="1" dirty="0" smtClean="0">
                <a:sym typeface="Wingdings" pitchFamily="2" charset="2"/>
              </a:rPr>
              <a:t> que la </a:t>
            </a:r>
            <a:r>
              <a:rPr lang="es-ES" sz="2400" b="1" i="1" dirty="0" err="1" smtClean="0">
                <a:sym typeface="Wingdings" pitchFamily="2" charset="2"/>
              </a:rPr>
              <a:t>khi-quadrat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2806197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Marcador de contenido"/>
          <p:cNvSpPr txBox="1">
            <a:spLocks/>
          </p:cNvSpPr>
          <p:nvPr/>
        </p:nvSpPr>
        <p:spPr>
          <a:xfrm>
            <a:off x="344488" y="947861"/>
            <a:ext cx="8915400" cy="4641379"/>
          </a:xfrm>
          <a:prstGeom prst="rect">
            <a:avLst/>
          </a:prstGeom>
        </p:spPr>
        <p:txBody>
          <a:bodyPr/>
          <a:lstStyle/>
          <a:p>
            <a:pPr marL="342900" lvl="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s-ES" sz="24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Compare </a:t>
            </a:r>
            <a:r>
              <a:rPr lang="ca-ES" sz="24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H0: </a:t>
            </a:r>
            <a:r>
              <a:rPr lang="ca-ES" sz="24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Two</a:t>
            </a:r>
            <a:r>
              <a:rPr lang="ca-ES" sz="24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variables </a:t>
            </a:r>
            <a:r>
              <a:rPr lang="ca-ES" sz="24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are</a:t>
            </a:r>
            <a:r>
              <a:rPr lang="ca-ES" sz="24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independent</a:t>
            </a:r>
          </a:p>
          <a:p>
            <a:pPr marL="342900" lvl="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ca-ES" sz="24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Chi </a:t>
            </a:r>
            <a:r>
              <a:rPr lang="ca-ES" sz="24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squared</a:t>
            </a:r>
            <a:r>
              <a:rPr lang="ca-ES" sz="24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test</a:t>
            </a:r>
            <a:endParaRPr lang="en-US" sz="2400" u="none" dirty="0">
              <a:solidFill>
                <a:srgbClr val="993489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413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88904" y="1637159"/>
            <a:ext cx="335280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2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472" y="1864990"/>
            <a:ext cx="397192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23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57256" y="1845171"/>
            <a:ext cx="238125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472" y="3422804"/>
            <a:ext cx="4160481" cy="31363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6954" y="2825733"/>
            <a:ext cx="3543795" cy="18385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8452" y="4755686"/>
            <a:ext cx="4477375" cy="1667108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7" name="CuadroTexto 6"/>
          <p:cNvSpPr txBox="1"/>
          <p:nvPr/>
        </p:nvSpPr>
        <p:spPr>
          <a:xfrm>
            <a:off x="2072680" y="158620"/>
            <a:ext cx="6264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4000" u="none" dirty="0" smtClean="0">
                <a:latin typeface="Calibri" pitchFamily="34" charset="0"/>
              </a:rPr>
              <a:t>2 variables </a:t>
            </a:r>
            <a:r>
              <a:rPr lang="es-ES" sz="4000" u="none" dirty="0" err="1" smtClean="0">
                <a:latin typeface="Calibri" pitchFamily="34" charset="0"/>
              </a:rPr>
              <a:t>independents</a:t>
            </a:r>
            <a:endParaRPr lang="es-ES" sz="4000" u="none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494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5"/>
          <p:cNvSpPr txBox="1">
            <a:spLocks noChangeArrowheads="1"/>
          </p:cNvSpPr>
          <p:nvPr/>
        </p:nvSpPr>
        <p:spPr bwMode="auto">
          <a:xfrm>
            <a:off x="992188" y="1731580"/>
            <a:ext cx="784701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99"/>
              </a:buClr>
              <a:buFont typeface="Arial" pitchFamily="34" charset="0"/>
              <a:buAutoNum type="arabicPeriod"/>
            </a:pPr>
            <a:r>
              <a:rPr lang="ca-ES" altLang="ca-ES" sz="2400" u="none" dirty="0">
                <a:solidFill>
                  <a:srgbClr val="993489"/>
                </a:solidFill>
                <a:latin typeface="Verdana" pitchFamily="34" charset="0"/>
              </a:rPr>
              <a:t>INTRODUCCIO </a:t>
            </a:r>
            <a:endParaRPr lang="es-ES_tradnl" altLang="ca-ES" sz="2400" u="none" dirty="0">
              <a:solidFill>
                <a:srgbClr val="993489"/>
              </a:solidFill>
              <a:latin typeface="Verdana" pitchFamily="34" charset="0"/>
            </a:endParaRPr>
          </a:p>
          <a:p>
            <a:pPr marL="342900" indent="-342900">
              <a:spcBef>
                <a:spcPct val="50000"/>
              </a:spcBef>
              <a:buClr>
                <a:srgbClr val="990099"/>
              </a:buClr>
              <a:buFont typeface="Arial" pitchFamily="34" charset="0"/>
              <a:buAutoNum type="arabicPeriod"/>
            </a:pPr>
            <a:r>
              <a:rPr lang="ca-ES" altLang="ca-ES" sz="2400" u="none" dirty="0" smtClean="0">
                <a:solidFill>
                  <a:srgbClr val="993489"/>
                </a:solidFill>
                <a:latin typeface="Verdana" pitchFamily="34" charset="0"/>
              </a:rPr>
              <a:t>Contrastos per a una proporció</a:t>
            </a:r>
            <a:endParaRPr lang="ca-ES" altLang="ca-ES" sz="2400" u="none" dirty="0">
              <a:solidFill>
                <a:srgbClr val="993489"/>
              </a:solidFill>
              <a:latin typeface="Verdana" pitchFamily="34" charset="0"/>
            </a:endParaRPr>
          </a:p>
          <a:p>
            <a:pPr marL="342900" indent="-342900">
              <a:spcBef>
                <a:spcPct val="50000"/>
              </a:spcBef>
              <a:buClr>
                <a:srgbClr val="990099"/>
              </a:buClr>
              <a:buFont typeface="Arial" pitchFamily="34" charset="0"/>
              <a:buAutoNum type="arabicPeriod"/>
            </a:pPr>
            <a:r>
              <a:rPr lang="ca-ES" altLang="ca-ES" sz="2400" u="none" dirty="0" smtClean="0">
                <a:solidFill>
                  <a:srgbClr val="993489"/>
                </a:solidFill>
                <a:latin typeface="Verdana" pitchFamily="34" charset="0"/>
              </a:rPr>
              <a:t>Contrastos per a dues proporcions</a:t>
            </a:r>
          </a:p>
          <a:p>
            <a:pPr marL="342900" indent="-342900">
              <a:spcBef>
                <a:spcPct val="50000"/>
              </a:spcBef>
              <a:buClr>
                <a:srgbClr val="990099"/>
              </a:buClr>
              <a:buFont typeface="Arial" pitchFamily="34" charset="0"/>
              <a:buAutoNum type="arabicPeriod"/>
            </a:pPr>
            <a:r>
              <a:rPr lang="ca-ES" altLang="ca-ES" sz="2400" u="none" dirty="0" smtClean="0">
                <a:solidFill>
                  <a:srgbClr val="993489"/>
                </a:solidFill>
                <a:latin typeface="Verdana" pitchFamily="34" charset="0"/>
              </a:rPr>
              <a:t>Anàlisi de taules de contingència</a:t>
            </a:r>
          </a:p>
          <a:p>
            <a:pPr marL="800100" lvl="1" indent="-342900">
              <a:spcBef>
                <a:spcPct val="50000"/>
              </a:spcBef>
              <a:buClr>
                <a:srgbClr val="990099"/>
              </a:buClr>
              <a:buFont typeface="Arial" pitchFamily="34" charset="0"/>
              <a:buAutoNum type="arabicPeriod"/>
            </a:pPr>
            <a:r>
              <a:rPr lang="ca-ES" altLang="ca-ES" sz="2400" u="none" dirty="0" smtClean="0">
                <a:solidFill>
                  <a:srgbClr val="993489"/>
                </a:solidFill>
                <a:latin typeface="Verdana" pitchFamily="34" charset="0"/>
              </a:rPr>
              <a:t>Prova </a:t>
            </a:r>
            <a:r>
              <a:rPr lang="ca-ES" altLang="ca-ES" sz="2400" u="none" dirty="0" err="1" smtClean="0">
                <a:solidFill>
                  <a:srgbClr val="993489"/>
                </a:solidFill>
                <a:latin typeface="Verdana" pitchFamily="34" charset="0"/>
              </a:rPr>
              <a:t>khi-quadrat</a:t>
            </a:r>
            <a:endParaRPr lang="ca-ES" altLang="ca-ES" sz="2400" u="none" dirty="0" smtClean="0">
              <a:solidFill>
                <a:srgbClr val="993489"/>
              </a:solidFill>
              <a:latin typeface="Verdana" pitchFamily="34" charset="0"/>
            </a:endParaRPr>
          </a:p>
          <a:p>
            <a:pPr marL="800100" lvl="1" indent="-342900">
              <a:spcBef>
                <a:spcPct val="50000"/>
              </a:spcBef>
              <a:buClr>
                <a:srgbClr val="990099"/>
              </a:buClr>
              <a:buFont typeface="Arial" pitchFamily="34" charset="0"/>
              <a:buAutoNum type="arabicPeriod"/>
            </a:pPr>
            <a:r>
              <a:rPr lang="ca-ES" altLang="ca-ES" sz="2400" u="none" dirty="0" smtClean="0">
                <a:solidFill>
                  <a:srgbClr val="993489"/>
                </a:solidFill>
                <a:latin typeface="Verdana" pitchFamily="34" charset="0"/>
              </a:rPr>
              <a:t>Test de Fisher</a:t>
            </a:r>
          </a:p>
          <a:p>
            <a:pPr marL="800100" lvl="1" indent="-342900">
              <a:spcBef>
                <a:spcPct val="50000"/>
              </a:spcBef>
              <a:buClr>
                <a:srgbClr val="990099"/>
              </a:buClr>
              <a:buFont typeface="Arial" pitchFamily="34" charset="0"/>
              <a:buAutoNum type="arabicPeriod"/>
            </a:pPr>
            <a:r>
              <a:rPr lang="ca-ES" altLang="ca-ES" sz="2400" u="none" dirty="0" smtClean="0">
                <a:solidFill>
                  <a:srgbClr val="993489"/>
                </a:solidFill>
                <a:latin typeface="Verdana" pitchFamily="34" charset="0"/>
              </a:rPr>
              <a:t>Test de </a:t>
            </a:r>
            <a:r>
              <a:rPr lang="ca-ES" altLang="ca-ES" sz="2400" u="none" dirty="0" err="1" smtClean="0">
                <a:solidFill>
                  <a:srgbClr val="993489"/>
                </a:solidFill>
                <a:latin typeface="Verdana" pitchFamily="34" charset="0"/>
              </a:rPr>
              <a:t>Mcnemar</a:t>
            </a:r>
            <a:endParaRPr lang="ca-ES" altLang="ca-ES" sz="2400" u="none" dirty="0" smtClean="0">
              <a:solidFill>
                <a:srgbClr val="993489"/>
              </a:solidFill>
              <a:latin typeface="Verdana" pitchFamily="34" charset="0"/>
            </a:endParaRPr>
          </a:p>
        </p:txBody>
      </p:sp>
      <p:sp>
        <p:nvSpPr>
          <p:cNvPr id="6147" name="Text Box 12"/>
          <p:cNvSpPr txBox="1">
            <a:spLocks noChangeArrowheads="1"/>
          </p:cNvSpPr>
          <p:nvPr/>
        </p:nvSpPr>
        <p:spPr bwMode="auto">
          <a:xfrm>
            <a:off x="1208088" y="1989138"/>
            <a:ext cx="360362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ca-ES" altLang="ca-ES" sz="1700" b="1" u="none">
                <a:solidFill>
                  <a:schemeClr val="bg1"/>
                </a:solidFill>
                <a:latin typeface="Calibri" pitchFamily="34" charset="0"/>
              </a:rPr>
              <a:t>3</a:t>
            </a:r>
            <a:endParaRPr lang="es-ES_tradnl" altLang="ca-ES" sz="1700" u="none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6148" name="Text Box 20"/>
          <p:cNvSpPr txBox="1">
            <a:spLocks noChangeArrowheads="1"/>
          </p:cNvSpPr>
          <p:nvPr/>
        </p:nvSpPr>
        <p:spPr bwMode="auto">
          <a:xfrm>
            <a:off x="1193800" y="2854325"/>
            <a:ext cx="360363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ca-ES" altLang="ca-ES" sz="1700" b="1" u="none">
                <a:solidFill>
                  <a:schemeClr val="bg1"/>
                </a:solidFill>
                <a:latin typeface="Calibri" pitchFamily="34" charset="0"/>
              </a:rPr>
              <a:t>5</a:t>
            </a:r>
            <a:endParaRPr lang="es-ES_tradnl" altLang="ca-ES" sz="1700" u="none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6149" name="16 CuadroTexto"/>
          <p:cNvSpPr txBox="1">
            <a:spLocks noChangeArrowheads="1"/>
          </p:cNvSpPr>
          <p:nvPr/>
        </p:nvSpPr>
        <p:spPr bwMode="auto">
          <a:xfrm>
            <a:off x="2597150" y="285750"/>
            <a:ext cx="36512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altLang="ca-ES" sz="3200" u="none">
                <a:solidFill>
                  <a:schemeClr val="tx2"/>
                </a:solidFill>
                <a:latin typeface="Verdana" pitchFamily="34" charset="0"/>
              </a:rPr>
              <a:t>QUÈ VEUREM?</a:t>
            </a:r>
            <a:endParaRPr lang="ca-ES" altLang="ca-ES" sz="3200" u="none">
              <a:solidFill>
                <a:schemeClr val="tx2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dirty="0" err="1" smtClean="0"/>
              <a:t>Calcul</a:t>
            </a:r>
            <a:r>
              <a:rPr lang="es-ES" sz="4000" dirty="0" smtClean="0"/>
              <a:t> 2 variables R</a:t>
            </a:r>
            <a:endParaRPr lang="en-US" sz="4000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Pearson's Chi-squared test</a:t>
            </a: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data:  .Table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X-squared = 5.1212,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1, p-value =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0.02363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	Fisher's Exact Test for Count Data</a:t>
            </a: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data:  .Table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p-value = 0.03015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alternative hypothesis: true odds ratio is not equal to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33" y="986057"/>
            <a:ext cx="2810267" cy="251495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536" y="3501008"/>
            <a:ext cx="3238952" cy="316274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95300" y="1052736"/>
            <a:ext cx="8915400" cy="5073427"/>
          </a:xfrm>
        </p:spPr>
        <p:txBody>
          <a:bodyPr/>
          <a:lstStyle/>
          <a:p>
            <a:r>
              <a:rPr lang="ca-ES" sz="2400" dirty="0" smtClean="0"/>
              <a:t>Test de dades aparellades amb dades categòriques.</a:t>
            </a:r>
          </a:p>
          <a:p>
            <a:pPr lvl="1"/>
            <a:r>
              <a:rPr lang="ca-ES" sz="2000" dirty="0" smtClean="0"/>
              <a:t>Per exemple si interessa determinar si un individu presenta certa característica abans o després d’una intervenció.</a:t>
            </a:r>
          </a:p>
          <a:p>
            <a:pPr lvl="1"/>
            <a:endParaRPr lang="ca-ES" sz="2000" dirty="0" smtClean="0"/>
          </a:p>
          <a:p>
            <a:r>
              <a:rPr lang="ca-ES" sz="2400" dirty="0" smtClean="0"/>
              <a:t>En un aquest estudi trobem 4 possibles resultats</a:t>
            </a:r>
          </a:p>
          <a:p>
            <a:pPr lvl="1"/>
            <a:r>
              <a:rPr lang="ca-ES" sz="2000" dirty="0" smtClean="0"/>
              <a:t>Característica present abans i després de la intervenció</a:t>
            </a:r>
          </a:p>
          <a:p>
            <a:pPr lvl="1"/>
            <a:r>
              <a:rPr lang="ca-ES" sz="2000" dirty="0" smtClean="0"/>
              <a:t>Característica absent abans i després de la intervenció</a:t>
            </a:r>
          </a:p>
          <a:p>
            <a:pPr lvl="1"/>
            <a:r>
              <a:rPr lang="ca-ES" sz="2000" dirty="0" smtClean="0"/>
              <a:t>Característica present abans i absent després de la intervenció.</a:t>
            </a:r>
          </a:p>
          <a:p>
            <a:pPr lvl="1"/>
            <a:r>
              <a:rPr lang="ca-ES" sz="2000" dirty="0" smtClean="0"/>
              <a:t>Característica absent abans i present després de la intervenció.</a:t>
            </a:r>
          </a:p>
          <a:p>
            <a:pPr lvl="1"/>
            <a:endParaRPr lang="ca-ES" sz="2000" dirty="0" smtClean="0"/>
          </a:p>
          <a:p>
            <a:pPr lvl="1"/>
            <a:endParaRPr lang="ca-ES" sz="2000" dirty="0" smtClean="0"/>
          </a:p>
          <a:p>
            <a:endParaRPr lang="ca-ES" sz="2400" dirty="0" smtClean="0"/>
          </a:p>
          <a:p>
            <a:endParaRPr lang="ca-ES" sz="28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El test de </a:t>
            </a:r>
            <a:r>
              <a:rPr lang="ca-ES" dirty="0" err="1" smtClean="0"/>
              <a:t>Mc</a:t>
            </a:r>
            <a:r>
              <a:rPr lang="ca-ES" dirty="0" smtClean="0"/>
              <a:t> </a:t>
            </a:r>
            <a:r>
              <a:rPr lang="ca-ES" dirty="0" err="1" smtClean="0"/>
              <a:t>Nemar</a:t>
            </a:r>
            <a:endParaRPr lang="ca-E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Taula</a:t>
            </a:r>
            <a:r>
              <a:rPr lang="en-US" sz="3600" dirty="0" smtClean="0"/>
              <a:t> per al test de </a:t>
            </a:r>
            <a:r>
              <a:rPr lang="en-US" sz="3600" dirty="0" err="1" smtClean="0"/>
              <a:t>McNemar</a:t>
            </a:r>
            <a:endParaRPr lang="en-US" sz="3600" dirty="0"/>
          </a:p>
        </p:txBody>
      </p:sp>
      <p:graphicFrame>
        <p:nvGraphicFramePr>
          <p:cNvPr id="64516" name="Object 4"/>
          <p:cNvGraphicFramePr>
            <a:graphicFrameLocks noGrp="1" noChangeAspect="1"/>
          </p:cNvGraphicFramePr>
          <p:nvPr>
            <p:ph type="tbl" idx="1"/>
          </p:nvPr>
        </p:nvGraphicFramePr>
        <p:xfrm>
          <a:off x="503238" y="1638300"/>
          <a:ext cx="8859837" cy="478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9" name="Document" r:id="rId4" imgW="8386141" imgH="4525801" progId="Word.Document.8">
                  <p:embed/>
                </p:oleObj>
              </mc:Choice>
              <mc:Fallback>
                <p:oleObj name="Document" r:id="rId4" imgW="8386141" imgH="4525801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8" y="1638300"/>
                        <a:ext cx="8859837" cy="478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7" name="Line 5"/>
          <p:cNvSpPr>
            <a:spLocks noChangeShapeType="1"/>
          </p:cNvSpPr>
          <p:nvPr/>
        </p:nvSpPr>
        <p:spPr bwMode="auto">
          <a:xfrm>
            <a:off x="3384550" y="25146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64518" name="Line 6"/>
          <p:cNvSpPr>
            <a:spLocks noChangeShapeType="1"/>
          </p:cNvSpPr>
          <p:nvPr/>
        </p:nvSpPr>
        <p:spPr bwMode="auto">
          <a:xfrm>
            <a:off x="3384550" y="2514600"/>
            <a:ext cx="5448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64519" name="Line 7"/>
          <p:cNvSpPr>
            <a:spLocks noChangeShapeType="1"/>
          </p:cNvSpPr>
          <p:nvPr/>
        </p:nvSpPr>
        <p:spPr bwMode="auto">
          <a:xfrm>
            <a:off x="3384550" y="5334000"/>
            <a:ext cx="5365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64520" name="Line 8"/>
          <p:cNvSpPr>
            <a:spLocks noChangeShapeType="1"/>
          </p:cNvSpPr>
          <p:nvPr/>
        </p:nvSpPr>
        <p:spPr bwMode="auto">
          <a:xfrm>
            <a:off x="8832850" y="25146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64521" name="Line 9"/>
          <p:cNvSpPr>
            <a:spLocks noChangeShapeType="1"/>
          </p:cNvSpPr>
          <p:nvPr/>
        </p:nvSpPr>
        <p:spPr bwMode="auto">
          <a:xfrm>
            <a:off x="8502650" y="5334000"/>
            <a:ext cx="412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64522" name="Line 10"/>
          <p:cNvSpPr>
            <a:spLocks noChangeShapeType="1"/>
          </p:cNvSpPr>
          <p:nvPr/>
        </p:nvSpPr>
        <p:spPr bwMode="auto">
          <a:xfrm>
            <a:off x="3384550" y="3886200"/>
            <a:ext cx="5448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  <p:sp>
        <p:nvSpPr>
          <p:cNvPr id="64523" name="Line 11"/>
          <p:cNvSpPr>
            <a:spLocks noChangeShapeType="1"/>
          </p:cNvSpPr>
          <p:nvPr/>
        </p:nvSpPr>
        <p:spPr bwMode="auto">
          <a:xfrm>
            <a:off x="6438900" y="25146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a-E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Test de Mc </a:t>
            </a:r>
            <a:r>
              <a:rPr lang="en-US" sz="3600" dirty="0" err="1" smtClean="0"/>
              <a:t>Nemar</a:t>
            </a:r>
            <a:endParaRPr lang="en-US" sz="3600" dirty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0512" y="1412776"/>
            <a:ext cx="8915400" cy="213360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H0: La </a:t>
            </a:r>
            <a:r>
              <a:rPr lang="en-US" sz="2400" dirty="0" err="1">
                <a:solidFill>
                  <a:schemeClr val="tx1"/>
                </a:solidFill>
              </a:rPr>
              <a:t>probabilitat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que</a:t>
            </a:r>
            <a:r>
              <a:rPr lang="en-US" sz="2400" dirty="0">
                <a:solidFill>
                  <a:schemeClr val="tx1"/>
                </a:solidFill>
              </a:rPr>
              <a:t> la </a:t>
            </a:r>
            <a:r>
              <a:rPr lang="en-US" sz="2400" dirty="0" err="1">
                <a:solidFill>
                  <a:schemeClr val="tx1"/>
                </a:solidFill>
              </a:rPr>
              <a:t>característica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estigui</a:t>
            </a:r>
            <a:r>
              <a:rPr lang="en-US" sz="2400" dirty="0">
                <a:solidFill>
                  <a:schemeClr val="tx1"/>
                </a:solidFill>
              </a:rPr>
              <a:t> present no </a:t>
            </a:r>
            <a:r>
              <a:rPr lang="en-US" sz="2400" dirty="0" err="1">
                <a:solidFill>
                  <a:schemeClr val="tx1"/>
                </a:solidFill>
              </a:rPr>
              <a:t>canvia</a:t>
            </a:r>
            <a:r>
              <a:rPr lang="en-US" sz="2400" dirty="0">
                <a:solidFill>
                  <a:schemeClr val="tx1"/>
                </a:solidFill>
              </a:rPr>
              <a:t> al </a:t>
            </a:r>
            <a:r>
              <a:rPr lang="en-US" sz="2400" dirty="0" err="1">
                <a:solidFill>
                  <a:schemeClr val="tx1"/>
                </a:solidFill>
              </a:rPr>
              <a:t>fer</a:t>
            </a:r>
            <a:r>
              <a:rPr lang="en-US" sz="2400" dirty="0">
                <a:solidFill>
                  <a:schemeClr val="tx1"/>
                </a:solidFill>
              </a:rPr>
              <a:t> la </a:t>
            </a:r>
            <a:r>
              <a:rPr lang="en-US" sz="2400" dirty="0" err="1">
                <a:solidFill>
                  <a:schemeClr val="tx1"/>
                </a:solidFill>
              </a:rPr>
              <a:t>intervenció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HA: La </a:t>
            </a:r>
            <a:r>
              <a:rPr lang="en-US" sz="2400" dirty="0" err="1">
                <a:solidFill>
                  <a:schemeClr val="tx1"/>
                </a:solidFill>
              </a:rPr>
              <a:t>probabilitat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es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veu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afectada</a:t>
            </a:r>
            <a:r>
              <a:rPr lang="en-US" sz="2400" dirty="0">
                <a:solidFill>
                  <a:schemeClr val="tx1"/>
                </a:solidFill>
              </a:rPr>
              <a:t> per la </a:t>
            </a:r>
            <a:r>
              <a:rPr lang="en-US" sz="2400" dirty="0" err="1">
                <a:solidFill>
                  <a:schemeClr val="tx1"/>
                </a:solidFill>
              </a:rPr>
              <a:t>intervenció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i="1" dirty="0" smtClean="0"/>
              <a:t>No </a:t>
            </a:r>
            <a:r>
              <a:rPr lang="en-US" sz="2400" i="1" dirty="0" err="1" smtClean="0"/>
              <a:t>es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tracta</a:t>
            </a:r>
            <a:r>
              <a:rPr lang="en-US" sz="2400" i="1" dirty="0" smtClean="0"/>
              <a:t> com </a:t>
            </a:r>
            <a:r>
              <a:rPr lang="en-US" sz="2400" i="1" dirty="0" err="1" smtClean="0"/>
              <a:t>una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taula</a:t>
            </a:r>
            <a:r>
              <a:rPr lang="en-US" sz="2400" i="1" dirty="0" smtClean="0"/>
              <a:t> de </a:t>
            </a:r>
            <a:r>
              <a:rPr lang="en-US" sz="2400" i="1" dirty="0" err="1" smtClean="0"/>
              <a:t>contingència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sino</a:t>
            </a:r>
            <a:r>
              <a:rPr lang="en-US" sz="2400" i="1" dirty="0" smtClean="0"/>
              <a:t> com un test de </a:t>
            </a:r>
            <a:r>
              <a:rPr lang="en-US" sz="2400" i="1" dirty="0" err="1" smtClean="0"/>
              <a:t>proporcions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aparellades</a:t>
            </a:r>
            <a:r>
              <a:rPr lang="en-US" sz="2400" i="1" dirty="0" smtClean="0"/>
              <a:t>.</a:t>
            </a:r>
            <a:endParaRPr lang="en-US" sz="2400" i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Exemple</a:t>
            </a:r>
            <a:r>
              <a:rPr lang="en-US" sz="3200" dirty="0" smtClean="0"/>
              <a:t> </a:t>
            </a:r>
            <a:r>
              <a:rPr lang="en-US" sz="3200" dirty="0" err="1" smtClean="0"/>
              <a:t>Mcnemar</a:t>
            </a:r>
            <a:endParaRPr lang="en-US" sz="3200" dirty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750" y="1196752"/>
            <a:ext cx="9493250" cy="2590800"/>
          </a:xfrm>
        </p:spPr>
        <p:txBody>
          <a:bodyPr/>
          <a:lstStyle/>
          <a:p>
            <a:r>
              <a:rPr lang="en-US" sz="2000" dirty="0" err="1" smtClean="0"/>
              <a:t>Subjectes</a:t>
            </a:r>
            <a:r>
              <a:rPr lang="en-US" sz="2000" dirty="0" smtClean="0"/>
              <a:t> de </a:t>
            </a:r>
            <a:r>
              <a:rPr lang="en-US" sz="2000" dirty="0" err="1" smtClean="0"/>
              <a:t>l’estudi</a:t>
            </a:r>
            <a:r>
              <a:rPr lang="en-US" sz="2000" dirty="0" smtClean="0"/>
              <a:t>: 165 </a:t>
            </a:r>
            <a:r>
              <a:rPr lang="en-US" sz="2000" dirty="0" err="1" smtClean="0"/>
              <a:t>dones</a:t>
            </a:r>
            <a:r>
              <a:rPr lang="en-US" sz="2000" dirty="0" smtClean="0"/>
              <a:t> a les que </a:t>
            </a:r>
            <a:r>
              <a:rPr lang="en-US" sz="2000" dirty="0" err="1" smtClean="0"/>
              <a:t>es</a:t>
            </a:r>
            <a:r>
              <a:rPr lang="en-US" sz="2000" dirty="0" smtClean="0"/>
              <a:t> </a:t>
            </a:r>
            <a:r>
              <a:rPr lang="en-US" sz="2000" dirty="0" err="1" smtClean="0"/>
              <a:t>va</a:t>
            </a:r>
            <a:r>
              <a:rPr lang="en-US" sz="2000" dirty="0" smtClean="0"/>
              <a:t> </a:t>
            </a:r>
            <a:r>
              <a:rPr lang="en-US" sz="2000" dirty="0" err="1" smtClean="0"/>
              <a:t>demanar</a:t>
            </a:r>
            <a:r>
              <a:rPr lang="en-US" sz="2000" dirty="0" smtClean="0"/>
              <a:t> </a:t>
            </a:r>
            <a:r>
              <a:rPr lang="en-US" sz="2000" dirty="0" err="1" smtClean="0"/>
              <a:t>d’informar</a:t>
            </a:r>
            <a:r>
              <a:rPr lang="en-US" sz="2000" dirty="0" smtClean="0"/>
              <a:t>, </a:t>
            </a:r>
            <a:r>
              <a:rPr lang="en-US" sz="2000" dirty="0" err="1" smtClean="0"/>
              <a:t>després</a:t>
            </a:r>
            <a:r>
              <a:rPr lang="en-US" sz="2000" dirty="0" smtClean="0"/>
              <a:t> </a:t>
            </a:r>
            <a:r>
              <a:rPr lang="en-US" sz="2000" dirty="0" err="1" smtClean="0"/>
              <a:t>d’haver</a:t>
            </a:r>
            <a:r>
              <a:rPr lang="en-US" sz="2000" dirty="0" smtClean="0"/>
              <a:t> rebut un implant de </a:t>
            </a:r>
            <a:r>
              <a:rPr lang="en-US" sz="2000" dirty="0" err="1" smtClean="0"/>
              <a:t>silicona</a:t>
            </a:r>
            <a:r>
              <a:rPr lang="en-US" sz="2000" dirty="0" smtClean="0"/>
              <a:t>, </a:t>
            </a:r>
            <a:r>
              <a:rPr lang="en-US" sz="2000" dirty="0" err="1" smtClean="0"/>
              <a:t>si</a:t>
            </a:r>
            <a:r>
              <a:rPr lang="en-US" sz="2000" dirty="0" smtClean="0"/>
              <a:t> </a:t>
            </a:r>
            <a:r>
              <a:rPr lang="en-US" sz="2000" dirty="0" err="1" smtClean="0"/>
              <a:t>aquest</a:t>
            </a:r>
            <a:r>
              <a:rPr lang="en-US" sz="2000" dirty="0" smtClean="0"/>
              <a:t> </a:t>
            </a:r>
            <a:r>
              <a:rPr lang="en-US" sz="2000" dirty="0" err="1" smtClean="0"/>
              <a:t>s’havia</a:t>
            </a:r>
            <a:r>
              <a:rPr lang="en-US" sz="2000" dirty="0" smtClean="0"/>
              <a:t> </a:t>
            </a:r>
            <a:r>
              <a:rPr lang="en-US" sz="2000" dirty="0" err="1" smtClean="0"/>
              <a:t>deteriorat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err="1" smtClean="0"/>
              <a:t>Aquesta</a:t>
            </a:r>
            <a:r>
              <a:rPr lang="en-US" sz="2000" dirty="0" smtClean="0"/>
              <a:t> </a:t>
            </a:r>
            <a:r>
              <a:rPr lang="en-US" sz="2000" dirty="0" err="1" smtClean="0"/>
              <a:t>possibilitat</a:t>
            </a:r>
            <a:r>
              <a:rPr lang="en-US" sz="2000" dirty="0" smtClean="0"/>
              <a:t> </a:t>
            </a:r>
            <a:r>
              <a:rPr lang="en-US" sz="2000" dirty="0" err="1" smtClean="0"/>
              <a:t>es</a:t>
            </a:r>
            <a:r>
              <a:rPr lang="en-US" sz="2000" dirty="0" smtClean="0"/>
              <a:t> </a:t>
            </a:r>
            <a:r>
              <a:rPr lang="en-US" sz="2000" dirty="0" err="1" smtClean="0"/>
              <a:t>va</a:t>
            </a:r>
            <a:r>
              <a:rPr lang="en-US" sz="2000" dirty="0" smtClean="0"/>
              <a:t> </a:t>
            </a:r>
            <a:r>
              <a:rPr lang="en-US" sz="2000" dirty="0" err="1" smtClean="0"/>
              <a:t>confirmar</a:t>
            </a:r>
            <a:r>
              <a:rPr lang="en-US" sz="2000" dirty="0" smtClean="0"/>
              <a:t> </a:t>
            </a:r>
            <a:r>
              <a:rPr lang="en-US" sz="2000" dirty="0" err="1" smtClean="0"/>
              <a:t>quirúrgicament</a:t>
            </a:r>
            <a:endParaRPr lang="en-US" sz="2000" dirty="0" smtClean="0"/>
          </a:p>
          <a:p>
            <a:r>
              <a:rPr lang="en-US" sz="2000" dirty="0" err="1" smtClean="0"/>
              <a:t>Condicions</a:t>
            </a:r>
            <a:r>
              <a:rPr lang="en-US" sz="2000" dirty="0" smtClean="0"/>
              <a:t> (</a:t>
            </a:r>
            <a:r>
              <a:rPr lang="en-US" sz="2000" dirty="0" err="1" smtClean="0"/>
              <a:t>Cadascuna</a:t>
            </a:r>
            <a:r>
              <a:rPr lang="en-US" sz="2000" dirty="0" smtClean="0"/>
              <a:t> en totes les </a:t>
            </a:r>
            <a:r>
              <a:rPr lang="en-US" sz="2000" dirty="0" err="1" smtClean="0"/>
              <a:t>dones</a:t>
            </a:r>
            <a:r>
              <a:rPr lang="en-US" sz="2000" dirty="0" smtClean="0"/>
              <a:t>)</a:t>
            </a:r>
            <a:endParaRPr lang="en-US" sz="2000" dirty="0"/>
          </a:p>
          <a:p>
            <a:pPr lvl="1"/>
            <a:r>
              <a:rPr lang="en-US" sz="2000" dirty="0" smtClean="0"/>
              <a:t>Auto </a:t>
            </a:r>
            <a:r>
              <a:rPr lang="en-US" sz="2000" dirty="0" err="1" smtClean="0"/>
              <a:t>informe</a:t>
            </a:r>
            <a:r>
              <a:rPr lang="en-US" sz="2000" dirty="0" smtClean="0"/>
              <a:t> de </a:t>
            </a:r>
            <a:r>
              <a:rPr lang="en-US" sz="2000" dirty="0" err="1" smtClean="0"/>
              <a:t>Presencia</a:t>
            </a:r>
            <a:r>
              <a:rPr lang="en-US" sz="2000" dirty="0" smtClean="0"/>
              <a:t>/</a:t>
            </a:r>
            <a:r>
              <a:rPr lang="en-US" sz="2000" dirty="0" err="1" smtClean="0"/>
              <a:t>Absencia</a:t>
            </a:r>
            <a:r>
              <a:rPr lang="en-US" sz="2000" dirty="0" smtClean="0"/>
              <a:t> de </a:t>
            </a:r>
            <a:r>
              <a:rPr lang="en-US" sz="2000" dirty="0" err="1" smtClean="0"/>
              <a:t>problemes</a:t>
            </a:r>
            <a:endParaRPr lang="en-US" sz="2000" dirty="0"/>
          </a:p>
          <a:p>
            <a:pPr lvl="1"/>
            <a:r>
              <a:rPr lang="en-US" sz="2000" dirty="0" err="1" smtClean="0"/>
              <a:t>Confirmació</a:t>
            </a:r>
            <a:r>
              <a:rPr lang="en-US" sz="2000" dirty="0" smtClean="0"/>
              <a:t> </a:t>
            </a:r>
            <a:r>
              <a:rPr lang="en-US" sz="2000" dirty="0" err="1" smtClean="0"/>
              <a:t>quirúrgica</a:t>
            </a:r>
            <a:r>
              <a:rPr lang="en-US" sz="2000" dirty="0" smtClean="0"/>
              <a:t> de </a:t>
            </a:r>
            <a:r>
              <a:rPr lang="en-US" sz="2000" dirty="0" err="1" smtClean="0"/>
              <a:t>Presencia</a:t>
            </a:r>
            <a:r>
              <a:rPr lang="en-US" sz="2000" dirty="0" smtClean="0"/>
              <a:t>/</a:t>
            </a:r>
            <a:r>
              <a:rPr lang="en-US" sz="2000" dirty="0" err="1" smtClean="0"/>
              <a:t>Absencia</a:t>
            </a:r>
            <a:endParaRPr lang="en-US" sz="2000" dirty="0"/>
          </a:p>
        </p:txBody>
      </p:sp>
      <p:pic>
        <p:nvPicPr>
          <p:cNvPr id="6656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8544" y="3787552"/>
            <a:ext cx="5596202" cy="212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ángulo 1"/>
          <p:cNvSpPr/>
          <p:nvPr/>
        </p:nvSpPr>
        <p:spPr>
          <a:xfrm>
            <a:off x="992560" y="5929362"/>
            <a:ext cx="69397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none" dirty="0">
                <a:latin typeface="Courier New" panose="02070309020205020404" pitchFamily="49" charset="0"/>
                <a:cs typeface="Courier New" panose="02070309020205020404" pitchFamily="49" charset="0"/>
              </a:rPr>
              <a:t>.Table &lt;- matrix(c(69,28,5,63), 2, 2, </a:t>
            </a:r>
            <a:r>
              <a:rPr lang="en-US" u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byrow</a:t>
            </a:r>
            <a:r>
              <a:rPr lang="en-US" u="none" dirty="0">
                <a:latin typeface="Courier New" panose="02070309020205020404" pitchFamily="49" charset="0"/>
                <a:cs typeface="Courier New" panose="02070309020205020404" pitchFamily="49" charset="0"/>
              </a:rPr>
              <a:t>=TRUE)</a:t>
            </a:r>
            <a:endParaRPr lang="es-ES" u="non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u="non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mcnemar.test</a:t>
            </a:r>
            <a:r>
              <a:rPr lang="es-ES" u="none" dirty="0">
                <a:latin typeface="Courier New" panose="02070309020205020404" pitchFamily="49" charset="0"/>
                <a:cs typeface="Courier New" panose="02070309020205020404" pitchFamily="49" charset="0"/>
              </a:rPr>
              <a:t>(.</a:t>
            </a:r>
            <a:r>
              <a:rPr lang="es-ES" u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s-ES" u="non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z="3600" dirty="0" smtClean="0"/>
              <a:t>Introducció</a:t>
            </a:r>
            <a:endParaRPr lang="ca-ES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95300" y="1340768"/>
            <a:ext cx="8915400" cy="4785395"/>
          </a:xfrm>
        </p:spPr>
        <p:txBody>
          <a:bodyPr/>
          <a:lstStyle/>
          <a:p>
            <a:r>
              <a:rPr lang="ca-ES" sz="2800" dirty="0" smtClean="0"/>
              <a:t>Si la variable d'interès és </a:t>
            </a:r>
            <a:r>
              <a:rPr lang="ca-ES" sz="2800" i="1" dirty="0" smtClean="0"/>
              <a:t>categòrica</a:t>
            </a:r>
            <a:r>
              <a:rPr lang="ca-ES" sz="2800" dirty="0" smtClean="0"/>
              <a:t> la forma de resumir-la és mitjançant una </a:t>
            </a:r>
            <a:r>
              <a:rPr lang="ca-ES" sz="2800" i="1" dirty="0" smtClean="0"/>
              <a:t>proporció</a:t>
            </a:r>
            <a:r>
              <a:rPr lang="ca-ES" sz="2800" dirty="0" smtClean="0"/>
              <a:t>. </a:t>
            </a:r>
          </a:p>
          <a:p>
            <a:r>
              <a:rPr lang="ca-ES" sz="2800" dirty="0" smtClean="0"/>
              <a:t>Podem plantejar diversos tests</a:t>
            </a:r>
          </a:p>
          <a:p>
            <a:pPr lvl="1"/>
            <a:r>
              <a:rPr lang="ca-ES" sz="2400" dirty="0" smtClean="0"/>
              <a:t>Sobre una variable (</a:t>
            </a:r>
            <a:r>
              <a:rPr lang="ca-ES" sz="2400" i="1" dirty="0" smtClean="0"/>
              <a:t>proves amb proporcions</a:t>
            </a:r>
            <a:r>
              <a:rPr lang="ca-ES" sz="2400" dirty="0" smtClean="0"/>
              <a:t>)</a:t>
            </a:r>
          </a:p>
          <a:p>
            <a:pPr lvl="2"/>
            <a:r>
              <a:rPr lang="ca-ES" sz="2000" dirty="0" smtClean="0"/>
              <a:t>La proporció (% d’afectats) coincideix amb un valor donat?</a:t>
            </a:r>
          </a:p>
          <a:p>
            <a:pPr lvl="2"/>
            <a:r>
              <a:rPr lang="ca-ES" sz="2000" dirty="0" smtClean="0"/>
              <a:t>La proporció (% d’afectats) és la mateixa en dues poblacions?</a:t>
            </a:r>
          </a:p>
          <a:p>
            <a:pPr lvl="1"/>
            <a:r>
              <a:rPr lang="ca-ES" sz="2400" dirty="0" smtClean="0"/>
              <a:t>Sobre dues variables (</a:t>
            </a:r>
            <a:r>
              <a:rPr lang="ca-ES" sz="2400" i="1" dirty="0" err="1" smtClean="0"/>
              <a:t>khi-quadrat</a:t>
            </a:r>
            <a:r>
              <a:rPr lang="ca-ES" sz="2400" i="1" dirty="0" smtClean="0"/>
              <a:t> i relacionades</a:t>
            </a:r>
            <a:r>
              <a:rPr lang="ca-ES" sz="2400" dirty="0" smtClean="0"/>
              <a:t>)</a:t>
            </a:r>
          </a:p>
          <a:p>
            <a:pPr lvl="2"/>
            <a:r>
              <a:rPr lang="ca-ES" sz="2000" dirty="0" smtClean="0"/>
              <a:t>Hi ha associació entre dues variables categòriques?</a:t>
            </a:r>
          </a:p>
          <a:p>
            <a:pPr lvl="2"/>
            <a:r>
              <a:rPr lang="ca-ES" sz="2000" dirty="0" smtClean="0"/>
              <a:t>Hi ha relació entre els valors d’una variable categòrica abans i després d’un tractament?</a:t>
            </a:r>
            <a:endParaRPr lang="ca-E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3"/>
          <p:cNvSpPr>
            <a:spLocks noGrp="1"/>
          </p:cNvSpPr>
          <p:nvPr>
            <p:ph type="body" idx="4294967295"/>
          </p:nvPr>
        </p:nvSpPr>
        <p:spPr>
          <a:xfrm>
            <a:off x="848544" y="1292292"/>
            <a:ext cx="8409384" cy="480524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s-ES" dirty="0" err="1" smtClean="0"/>
              <a:t>Study</a:t>
            </a:r>
            <a:r>
              <a:rPr lang="es-ES" dirty="0" smtClean="0"/>
              <a:t> </a:t>
            </a:r>
            <a:r>
              <a:rPr lang="es-ES" dirty="0" err="1" smtClean="0"/>
              <a:t>relating</a:t>
            </a:r>
            <a:r>
              <a:rPr lang="es-ES" dirty="0" smtClean="0"/>
              <a:t> smoking and </a:t>
            </a:r>
            <a:r>
              <a:rPr lang="es-ES" dirty="0" err="1" smtClean="0"/>
              <a:t>Cancer</a:t>
            </a:r>
            <a:endParaRPr lang="es-ES" dirty="0" smtClean="0"/>
          </a:p>
          <a:p>
            <a:pPr eaLnBrk="1" hangingPunct="1"/>
            <a:endParaRPr lang="es-ES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452060" y="2495809"/>
            <a:ext cx="6929438" cy="2143125"/>
            <a:chOff x="1725" y="1344"/>
            <a:chExt cx="4029" cy="1350"/>
          </a:xfrm>
        </p:grpSpPr>
        <p:sp>
          <p:nvSpPr>
            <p:cNvPr id="14341" name="Rectangle 5"/>
            <p:cNvSpPr>
              <a:spLocks noChangeArrowheads="1"/>
            </p:cNvSpPr>
            <p:nvPr/>
          </p:nvSpPr>
          <p:spPr bwMode="auto">
            <a:xfrm>
              <a:off x="1740" y="1344"/>
              <a:ext cx="1198" cy="259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2938" y="1344"/>
              <a:ext cx="52" cy="259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3" name="Rectangle 7"/>
            <p:cNvSpPr>
              <a:spLocks noChangeArrowheads="1"/>
            </p:cNvSpPr>
            <p:nvPr/>
          </p:nvSpPr>
          <p:spPr bwMode="auto">
            <a:xfrm>
              <a:off x="1740" y="1603"/>
              <a:ext cx="1250" cy="75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4" name="Rectangle 8"/>
            <p:cNvSpPr>
              <a:spLocks noChangeArrowheads="1"/>
            </p:cNvSpPr>
            <p:nvPr/>
          </p:nvSpPr>
          <p:spPr bwMode="auto">
            <a:xfrm>
              <a:off x="3042" y="1344"/>
              <a:ext cx="821" cy="259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5" name="Rectangle 9"/>
            <p:cNvSpPr>
              <a:spLocks noChangeArrowheads="1"/>
            </p:cNvSpPr>
            <p:nvPr/>
          </p:nvSpPr>
          <p:spPr bwMode="auto">
            <a:xfrm>
              <a:off x="3082" y="1413"/>
              <a:ext cx="770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700" b="1" u="none" dirty="0" smtClean="0">
                  <a:solidFill>
                    <a:srgbClr val="800000"/>
                  </a:solidFill>
                  <a:latin typeface="Times New Roman" pitchFamily="18" charset="0"/>
                </a:rPr>
                <a:t>Smoking  </a:t>
              </a:r>
              <a:r>
                <a:rPr lang="es-ES" sz="1700" b="1" u="none" dirty="0">
                  <a:solidFill>
                    <a:srgbClr val="800000"/>
                  </a:solidFill>
                  <a:latin typeface="Times New Roman" pitchFamily="18" charset="0"/>
                </a:rPr>
                <a:t>X=1</a:t>
              </a:r>
              <a:endParaRPr lang="es-ES" sz="2800" b="1" u="none" dirty="0">
                <a:latin typeface="Times New Roman" pitchFamily="18" charset="0"/>
              </a:endParaRPr>
            </a:p>
          </p:txBody>
        </p:sp>
        <p:sp>
          <p:nvSpPr>
            <p:cNvPr id="14346" name="Rectangle 10"/>
            <p:cNvSpPr>
              <a:spLocks noChangeArrowheads="1"/>
            </p:cNvSpPr>
            <p:nvPr/>
          </p:nvSpPr>
          <p:spPr bwMode="auto">
            <a:xfrm>
              <a:off x="3823" y="1413"/>
              <a:ext cx="31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700" b="1" u="none">
                  <a:solidFill>
                    <a:srgbClr val="800000"/>
                  </a:solidFill>
                  <a:latin typeface="Times New Roman" pitchFamily="18" charset="0"/>
                </a:rPr>
                <a:t> </a:t>
              </a:r>
              <a:endParaRPr lang="es-ES" sz="2800" b="1" u="none">
                <a:latin typeface="Times New Roman" pitchFamily="18" charset="0"/>
              </a:endParaRPr>
            </a:p>
          </p:txBody>
        </p:sp>
        <p:sp>
          <p:nvSpPr>
            <p:cNvPr id="14347" name="Rectangle 11"/>
            <p:cNvSpPr>
              <a:spLocks noChangeArrowheads="1"/>
            </p:cNvSpPr>
            <p:nvPr/>
          </p:nvSpPr>
          <p:spPr bwMode="auto">
            <a:xfrm>
              <a:off x="2990" y="1344"/>
              <a:ext cx="52" cy="259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8" name="Rectangle 12"/>
            <p:cNvSpPr>
              <a:spLocks noChangeArrowheads="1"/>
            </p:cNvSpPr>
            <p:nvPr/>
          </p:nvSpPr>
          <p:spPr bwMode="auto">
            <a:xfrm>
              <a:off x="3863" y="1344"/>
              <a:ext cx="52" cy="259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9" name="Rectangle 13"/>
            <p:cNvSpPr>
              <a:spLocks noChangeArrowheads="1"/>
            </p:cNvSpPr>
            <p:nvPr/>
          </p:nvSpPr>
          <p:spPr bwMode="auto">
            <a:xfrm>
              <a:off x="2990" y="1603"/>
              <a:ext cx="925" cy="75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0" name="Rectangle 14"/>
            <p:cNvSpPr>
              <a:spLocks noChangeArrowheads="1"/>
            </p:cNvSpPr>
            <p:nvPr/>
          </p:nvSpPr>
          <p:spPr bwMode="auto">
            <a:xfrm>
              <a:off x="3968" y="1344"/>
              <a:ext cx="1070" cy="259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1" name="Rectangle 15"/>
            <p:cNvSpPr>
              <a:spLocks noChangeArrowheads="1"/>
            </p:cNvSpPr>
            <p:nvPr/>
          </p:nvSpPr>
          <p:spPr bwMode="auto">
            <a:xfrm>
              <a:off x="4009" y="1413"/>
              <a:ext cx="974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700" b="1" u="none" dirty="0" smtClean="0">
                  <a:solidFill>
                    <a:srgbClr val="800000"/>
                  </a:solidFill>
                  <a:latin typeface="Times New Roman" pitchFamily="18" charset="0"/>
                </a:rPr>
                <a:t>Non smoking X=0</a:t>
              </a:r>
              <a:endParaRPr lang="es-ES" sz="2800" b="1" u="none" dirty="0">
                <a:latin typeface="Times New Roman" pitchFamily="18" charset="0"/>
              </a:endParaRPr>
            </a:p>
          </p:txBody>
        </p:sp>
        <p:sp>
          <p:nvSpPr>
            <p:cNvPr id="14352" name="Rectangle 16"/>
            <p:cNvSpPr>
              <a:spLocks noChangeArrowheads="1"/>
            </p:cNvSpPr>
            <p:nvPr/>
          </p:nvSpPr>
          <p:spPr bwMode="auto">
            <a:xfrm>
              <a:off x="4996" y="1413"/>
              <a:ext cx="32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700" b="1" u="none">
                  <a:solidFill>
                    <a:srgbClr val="800000"/>
                  </a:solidFill>
                  <a:latin typeface="Times New Roman" pitchFamily="18" charset="0"/>
                </a:rPr>
                <a:t> </a:t>
              </a:r>
              <a:endParaRPr lang="es-ES" sz="2800" b="1" u="none">
                <a:latin typeface="Times New Roman" pitchFamily="18" charset="0"/>
              </a:endParaRPr>
            </a:p>
          </p:txBody>
        </p:sp>
        <p:sp>
          <p:nvSpPr>
            <p:cNvPr id="14353" name="Rectangle 17"/>
            <p:cNvSpPr>
              <a:spLocks noChangeArrowheads="1"/>
            </p:cNvSpPr>
            <p:nvPr/>
          </p:nvSpPr>
          <p:spPr bwMode="auto">
            <a:xfrm>
              <a:off x="3915" y="1344"/>
              <a:ext cx="53" cy="259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4" name="Rectangle 18"/>
            <p:cNvSpPr>
              <a:spLocks noChangeArrowheads="1"/>
            </p:cNvSpPr>
            <p:nvPr/>
          </p:nvSpPr>
          <p:spPr bwMode="auto">
            <a:xfrm>
              <a:off x="5038" y="1344"/>
              <a:ext cx="52" cy="259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5" name="Rectangle 19"/>
            <p:cNvSpPr>
              <a:spLocks noChangeArrowheads="1"/>
            </p:cNvSpPr>
            <p:nvPr/>
          </p:nvSpPr>
          <p:spPr bwMode="auto">
            <a:xfrm>
              <a:off x="3915" y="1603"/>
              <a:ext cx="1175" cy="75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6" name="Rectangle 20"/>
            <p:cNvSpPr>
              <a:spLocks noChangeArrowheads="1"/>
            </p:cNvSpPr>
            <p:nvPr/>
          </p:nvSpPr>
          <p:spPr bwMode="auto">
            <a:xfrm>
              <a:off x="5142" y="1344"/>
              <a:ext cx="559" cy="259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7" name="Rectangle 21"/>
            <p:cNvSpPr>
              <a:spLocks noChangeArrowheads="1"/>
            </p:cNvSpPr>
            <p:nvPr/>
          </p:nvSpPr>
          <p:spPr bwMode="auto">
            <a:xfrm>
              <a:off x="5180" y="1413"/>
              <a:ext cx="440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700" b="1" u="none">
                  <a:solidFill>
                    <a:srgbClr val="800000"/>
                  </a:solidFill>
                  <a:latin typeface="Times New Roman" pitchFamily="18" charset="0"/>
                </a:rPr>
                <a:t>TOTAL</a:t>
              </a:r>
              <a:endParaRPr lang="es-ES" sz="2800" b="1" u="none">
                <a:latin typeface="Times New Roman" pitchFamily="18" charset="0"/>
              </a:endParaRPr>
            </a:p>
          </p:txBody>
        </p:sp>
        <p:sp>
          <p:nvSpPr>
            <p:cNvPr id="14358" name="Rectangle 22"/>
            <p:cNvSpPr>
              <a:spLocks noChangeArrowheads="1"/>
            </p:cNvSpPr>
            <p:nvPr/>
          </p:nvSpPr>
          <p:spPr bwMode="auto">
            <a:xfrm>
              <a:off x="5662" y="1413"/>
              <a:ext cx="31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700" b="1" u="none">
                  <a:solidFill>
                    <a:srgbClr val="800000"/>
                  </a:solidFill>
                  <a:latin typeface="Times New Roman" pitchFamily="18" charset="0"/>
                </a:rPr>
                <a:t> </a:t>
              </a:r>
              <a:endParaRPr lang="es-ES" sz="2800" b="1" u="none">
                <a:latin typeface="Times New Roman" pitchFamily="18" charset="0"/>
              </a:endParaRPr>
            </a:p>
          </p:txBody>
        </p:sp>
        <p:sp>
          <p:nvSpPr>
            <p:cNvPr id="14359" name="Rectangle 23"/>
            <p:cNvSpPr>
              <a:spLocks noChangeArrowheads="1"/>
            </p:cNvSpPr>
            <p:nvPr/>
          </p:nvSpPr>
          <p:spPr bwMode="auto">
            <a:xfrm>
              <a:off x="5090" y="1344"/>
              <a:ext cx="52" cy="259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0" name="Rectangle 24"/>
            <p:cNvSpPr>
              <a:spLocks noChangeArrowheads="1"/>
            </p:cNvSpPr>
            <p:nvPr/>
          </p:nvSpPr>
          <p:spPr bwMode="auto">
            <a:xfrm>
              <a:off x="5701" y="1344"/>
              <a:ext cx="53" cy="259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1" name="Rectangle 25"/>
            <p:cNvSpPr>
              <a:spLocks noChangeArrowheads="1"/>
            </p:cNvSpPr>
            <p:nvPr/>
          </p:nvSpPr>
          <p:spPr bwMode="auto">
            <a:xfrm>
              <a:off x="5090" y="1603"/>
              <a:ext cx="664" cy="75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2" name="Rectangle 26"/>
            <p:cNvSpPr>
              <a:spLocks noChangeArrowheads="1"/>
            </p:cNvSpPr>
            <p:nvPr/>
          </p:nvSpPr>
          <p:spPr bwMode="auto">
            <a:xfrm>
              <a:off x="1740" y="1684"/>
              <a:ext cx="1198" cy="260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3" name="Rectangle 27"/>
            <p:cNvSpPr>
              <a:spLocks noChangeArrowheads="1"/>
            </p:cNvSpPr>
            <p:nvPr/>
          </p:nvSpPr>
          <p:spPr bwMode="auto">
            <a:xfrm>
              <a:off x="1746" y="1753"/>
              <a:ext cx="824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700" b="1" u="none">
                  <a:solidFill>
                    <a:srgbClr val="800000"/>
                  </a:solidFill>
                  <a:latin typeface="Times New Roman" pitchFamily="18" charset="0"/>
                </a:rPr>
                <a:t>CANCER  Y=1</a:t>
              </a:r>
              <a:endParaRPr lang="es-ES" sz="2800" b="1" u="none">
                <a:latin typeface="Times New Roman" pitchFamily="18" charset="0"/>
              </a:endParaRPr>
            </a:p>
          </p:txBody>
        </p:sp>
        <p:sp>
          <p:nvSpPr>
            <p:cNvPr id="14364" name="Rectangle 28"/>
            <p:cNvSpPr>
              <a:spLocks noChangeArrowheads="1"/>
            </p:cNvSpPr>
            <p:nvPr/>
          </p:nvSpPr>
          <p:spPr bwMode="auto">
            <a:xfrm>
              <a:off x="2704" y="1753"/>
              <a:ext cx="32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700" b="1" u="none">
                  <a:solidFill>
                    <a:srgbClr val="800000"/>
                  </a:solidFill>
                  <a:latin typeface="Times New Roman" pitchFamily="18" charset="0"/>
                </a:rPr>
                <a:t> </a:t>
              </a:r>
              <a:endParaRPr lang="es-ES" sz="2800" b="1" u="none">
                <a:latin typeface="Times New Roman" pitchFamily="18" charset="0"/>
              </a:endParaRPr>
            </a:p>
          </p:txBody>
        </p:sp>
        <p:sp>
          <p:nvSpPr>
            <p:cNvPr id="14365" name="Rectangle 29"/>
            <p:cNvSpPr>
              <a:spLocks noChangeArrowheads="1"/>
            </p:cNvSpPr>
            <p:nvPr/>
          </p:nvSpPr>
          <p:spPr bwMode="auto">
            <a:xfrm>
              <a:off x="2938" y="1684"/>
              <a:ext cx="49" cy="260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6" name="Rectangle 30"/>
            <p:cNvSpPr>
              <a:spLocks noChangeArrowheads="1"/>
            </p:cNvSpPr>
            <p:nvPr/>
          </p:nvSpPr>
          <p:spPr bwMode="auto">
            <a:xfrm>
              <a:off x="1740" y="1944"/>
              <a:ext cx="1247" cy="63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7" name="Rectangle 31"/>
            <p:cNvSpPr>
              <a:spLocks noChangeArrowheads="1"/>
            </p:cNvSpPr>
            <p:nvPr/>
          </p:nvSpPr>
          <p:spPr bwMode="auto">
            <a:xfrm>
              <a:off x="3042" y="1684"/>
              <a:ext cx="821" cy="260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8" name="Rectangle 32"/>
            <p:cNvSpPr>
              <a:spLocks noChangeArrowheads="1"/>
            </p:cNvSpPr>
            <p:nvPr/>
          </p:nvSpPr>
          <p:spPr bwMode="auto">
            <a:xfrm>
              <a:off x="3351" y="1753"/>
              <a:ext cx="23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100" b="1" u="none" dirty="0">
                  <a:solidFill>
                    <a:srgbClr val="010000"/>
                  </a:solidFill>
                  <a:latin typeface="Times New Roman" pitchFamily="18" charset="0"/>
                </a:rPr>
                <a:t>190</a:t>
              </a:r>
              <a:endParaRPr lang="es-ES" sz="3600" b="1" u="none" dirty="0">
                <a:latin typeface="Times New Roman" pitchFamily="18" charset="0"/>
              </a:endParaRPr>
            </a:p>
          </p:txBody>
        </p:sp>
        <p:sp>
          <p:nvSpPr>
            <p:cNvPr id="14369" name="Rectangle 33"/>
            <p:cNvSpPr>
              <a:spLocks noChangeArrowheads="1"/>
            </p:cNvSpPr>
            <p:nvPr/>
          </p:nvSpPr>
          <p:spPr bwMode="auto">
            <a:xfrm>
              <a:off x="3555" y="1753"/>
              <a:ext cx="3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100" b="1" u="none">
                  <a:solidFill>
                    <a:srgbClr val="010000"/>
                  </a:solidFill>
                  <a:latin typeface="Times New Roman" pitchFamily="18" charset="0"/>
                </a:rPr>
                <a:t> </a:t>
              </a:r>
              <a:endParaRPr lang="es-ES" sz="3600" b="1" u="none">
                <a:latin typeface="Times New Roman" pitchFamily="18" charset="0"/>
              </a:endParaRPr>
            </a:p>
          </p:txBody>
        </p:sp>
        <p:sp>
          <p:nvSpPr>
            <p:cNvPr id="14370" name="Rectangle 34"/>
            <p:cNvSpPr>
              <a:spLocks noChangeArrowheads="1"/>
            </p:cNvSpPr>
            <p:nvPr/>
          </p:nvSpPr>
          <p:spPr bwMode="auto">
            <a:xfrm>
              <a:off x="2993" y="1684"/>
              <a:ext cx="49" cy="260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1" name="Rectangle 35"/>
            <p:cNvSpPr>
              <a:spLocks noChangeArrowheads="1"/>
            </p:cNvSpPr>
            <p:nvPr/>
          </p:nvSpPr>
          <p:spPr bwMode="auto">
            <a:xfrm>
              <a:off x="3863" y="1684"/>
              <a:ext cx="52" cy="260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2" name="Rectangle 36"/>
            <p:cNvSpPr>
              <a:spLocks noChangeArrowheads="1"/>
            </p:cNvSpPr>
            <p:nvPr/>
          </p:nvSpPr>
          <p:spPr bwMode="auto">
            <a:xfrm>
              <a:off x="2993" y="1944"/>
              <a:ext cx="922" cy="63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3" name="Rectangle 37"/>
            <p:cNvSpPr>
              <a:spLocks noChangeArrowheads="1"/>
            </p:cNvSpPr>
            <p:nvPr/>
          </p:nvSpPr>
          <p:spPr bwMode="auto">
            <a:xfrm>
              <a:off x="3968" y="1684"/>
              <a:ext cx="1070" cy="260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4" name="Rectangle 38"/>
            <p:cNvSpPr>
              <a:spLocks noChangeArrowheads="1"/>
            </p:cNvSpPr>
            <p:nvPr/>
          </p:nvSpPr>
          <p:spPr bwMode="auto">
            <a:xfrm>
              <a:off x="4434" y="1753"/>
              <a:ext cx="155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100" b="1" u="none">
                  <a:solidFill>
                    <a:srgbClr val="010000"/>
                  </a:solidFill>
                  <a:latin typeface="Times New Roman" pitchFamily="18" charset="0"/>
                </a:rPr>
                <a:t>87</a:t>
              </a:r>
              <a:endParaRPr lang="es-ES" sz="3600" b="1" u="none">
                <a:latin typeface="Times New Roman" pitchFamily="18" charset="0"/>
              </a:endParaRPr>
            </a:p>
          </p:txBody>
        </p:sp>
        <p:sp>
          <p:nvSpPr>
            <p:cNvPr id="14375" name="Rectangle 39"/>
            <p:cNvSpPr>
              <a:spLocks noChangeArrowheads="1"/>
            </p:cNvSpPr>
            <p:nvPr/>
          </p:nvSpPr>
          <p:spPr bwMode="auto">
            <a:xfrm>
              <a:off x="4570" y="1753"/>
              <a:ext cx="3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100" b="1" u="none">
                  <a:solidFill>
                    <a:srgbClr val="010000"/>
                  </a:solidFill>
                  <a:latin typeface="Times New Roman" pitchFamily="18" charset="0"/>
                </a:rPr>
                <a:t> </a:t>
              </a:r>
              <a:endParaRPr lang="es-ES" sz="3600" b="1" u="none">
                <a:latin typeface="Times New Roman" pitchFamily="18" charset="0"/>
              </a:endParaRPr>
            </a:p>
          </p:txBody>
        </p:sp>
        <p:sp>
          <p:nvSpPr>
            <p:cNvPr id="14376" name="Rectangle 40"/>
            <p:cNvSpPr>
              <a:spLocks noChangeArrowheads="1"/>
            </p:cNvSpPr>
            <p:nvPr/>
          </p:nvSpPr>
          <p:spPr bwMode="auto">
            <a:xfrm>
              <a:off x="3915" y="1684"/>
              <a:ext cx="53" cy="260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7" name="Rectangle 41"/>
            <p:cNvSpPr>
              <a:spLocks noChangeArrowheads="1"/>
            </p:cNvSpPr>
            <p:nvPr/>
          </p:nvSpPr>
          <p:spPr bwMode="auto">
            <a:xfrm>
              <a:off x="5038" y="1684"/>
              <a:ext cx="52" cy="260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8" name="Rectangle 42"/>
            <p:cNvSpPr>
              <a:spLocks noChangeArrowheads="1"/>
            </p:cNvSpPr>
            <p:nvPr/>
          </p:nvSpPr>
          <p:spPr bwMode="auto">
            <a:xfrm>
              <a:off x="3915" y="1944"/>
              <a:ext cx="1175" cy="63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9" name="Rectangle 43"/>
            <p:cNvSpPr>
              <a:spLocks noChangeArrowheads="1"/>
            </p:cNvSpPr>
            <p:nvPr/>
          </p:nvSpPr>
          <p:spPr bwMode="auto">
            <a:xfrm>
              <a:off x="5142" y="1684"/>
              <a:ext cx="559" cy="260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0" name="Rectangle 44"/>
            <p:cNvSpPr>
              <a:spLocks noChangeArrowheads="1"/>
            </p:cNvSpPr>
            <p:nvPr/>
          </p:nvSpPr>
          <p:spPr bwMode="auto">
            <a:xfrm>
              <a:off x="5319" y="1753"/>
              <a:ext cx="23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100" b="1" u="none">
                  <a:solidFill>
                    <a:srgbClr val="010000"/>
                  </a:solidFill>
                  <a:latin typeface="Times New Roman" pitchFamily="18" charset="0"/>
                </a:rPr>
                <a:t>277</a:t>
              </a:r>
              <a:endParaRPr lang="es-ES" sz="3600" b="1" u="none">
                <a:latin typeface="Times New Roman" pitchFamily="18" charset="0"/>
              </a:endParaRPr>
            </a:p>
          </p:txBody>
        </p:sp>
        <p:sp>
          <p:nvSpPr>
            <p:cNvPr id="14381" name="Rectangle 45"/>
            <p:cNvSpPr>
              <a:spLocks noChangeArrowheads="1"/>
            </p:cNvSpPr>
            <p:nvPr/>
          </p:nvSpPr>
          <p:spPr bwMode="auto">
            <a:xfrm>
              <a:off x="5523" y="1753"/>
              <a:ext cx="3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100" b="1" u="none">
                  <a:solidFill>
                    <a:srgbClr val="010000"/>
                  </a:solidFill>
                  <a:latin typeface="Times New Roman" pitchFamily="18" charset="0"/>
                </a:rPr>
                <a:t> </a:t>
              </a:r>
              <a:endParaRPr lang="es-ES" sz="3600" b="1" u="none">
                <a:latin typeface="Times New Roman" pitchFamily="18" charset="0"/>
              </a:endParaRPr>
            </a:p>
          </p:txBody>
        </p:sp>
        <p:sp>
          <p:nvSpPr>
            <p:cNvPr id="14382" name="Rectangle 46"/>
            <p:cNvSpPr>
              <a:spLocks noChangeArrowheads="1"/>
            </p:cNvSpPr>
            <p:nvPr/>
          </p:nvSpPr>
          <p:spPr bwMode="auto">
            <a:xfrm>
              <a:off x="5090" y="1684"/>
              <a:ext cx="52" cy="260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3" name="Rectangle 47"/>
            <p:cNvSpPr>
              <a:spLocks noChangeArrowheads="1"/>
            </p:cNvSpPr>
            <p:nvPr/>
          </p:nvSpPr>
          <p:spPr bwMode="auto">
            <a:xfrm>
              <a:off x="5701" y="1684"/>
              <a:ext cx="53" cy="260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4" name="Rectangle 48"/>
            <p:cNvSpPr>
              <a:spLocks noChangeArrowheads="1"/>
            </p:cNvSpPr>
            <p:nvPr/>
          </p:nvSpPr>
          <p:spPr bwMode="auto">
            <a:xfrm>
              <a:off x="5090" y="1944"/>
              <a:ext cx="664" cy="63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5" name="Line 49"/>
            <p:cNvSpPr>
              <a:spLocks noChangeShapeType="1"/>
            </p:cNvSpPr>
            <p:nvPr/>
          </p:nvSpPr>
          <p:spPr bwMode="auto">
            <a:xfrm>
              <a:off x="2987" y="1678"/>
              <a:ext cx="6" cy="1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386" name="Line 50"/>
            <p:cNvSpPr>
              <a:spLocks noChangeShapeType="1"/>
            </p:cNvSpPr>
            <p:nvPr/>
          </p:nvSpPr>
          <p:spPr bwMode="auto">
            <a:xfrm>
              <a:off x="2987" y="1678"/>
              <a:ext cx="1" cy="6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387" name="Line 51"/>
            <p:cNvSpPr>
              <a:spLocks noChangeShapeType="1"/>
            </p:cNvSpPr>
            <p:nvPr/>
          </p:nvSpPr>
          <p:spPr bwMode="auto">
            <a:xfrm>
              <a:off x="2987" y="1678"/>
              <a:ext cx="6" cy="1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388" name="Line 52"/>
            <p:cNvSpPr>
              <a:spLocks noChangeShapeType="1"/>
            </p:cNvSpPr>
            <p:nvPr/>
          </p:nvSpPr>
          <p:spPr bwMode="auto">
            <a:xfrm>
              <a:off x="2987" y="1678"/>
              <a:ext cx="1" cy="6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389" name="Line 53"/>
            <p:cNvSpPr>
              <a:spLocks noChangeShapeType="1"/>
            </p:cNvSpPr>
            <p:nvPr/>
          </p:nvSpPr>
          <p:spPr bwMode="auto">
            <a:xfrm>
              <a:off x="2993" y="1678"/>
              <a:ext cx="6" cy="1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390" name="Line 54"/>
            <p:cNvSpPr>
              <a:spLocks noChangeShapeType="1"/>
            </p:cNvSpPr>
            <p:nvPr/>
          </p:nvSpPr>
          <p:spPr bwMode="auto">
            <a:xfrm>
              <a:off x="2993" y="1678"/>
              <a:ext cx="1" cy="6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391" name="Line 55"/>
            <p:cNvSpPr>
              <a:spLocks noChangeShapeType="1"/>
            </p:cNvSpPr>
            <p:nvPr/>
          </p:nvSpPr>
          <p:spPr bwMode="auto">
            <a:xfrm>
              <a:off x="2999" y="1678"/>
              <a:ext cx="916" cy="1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392" name="Line 56"/>
            <p:cNvSpPr>
              <a:spLocks noChangeShapeType="1"/>
            </p:cNvSpPr>
            <p:nvPr/>
          </p:nvSpPr>
          <p:spPr bwMode="auto">
            <a:xfrm>
              <a:off x="3915" y="1678"/>
              <a:ext cx="7" cy="1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393" name="Line 57"/>
            <p:cNvSpPr>
              <a:spLocks noChangeShapeType="1"/>
            </p:cNvSpPr>
            <p:nvPr/>
          </p:nvSpPr>
          <p:spPr bwMode="auto">
            <a:xfrm>
              <a:off x="3915" y="1678"/>
              <a:ext cx="1" cy="6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394" name="Line 58"/>
            <p:cNvSpPr>
              <a:spLocks noChangeShapeType="1"/>
            </p:cNvSpPr>
            <p:nvPr/>
          </p:nvSpPr>
          <p:spPr bwMode="auto">
            <a:xfrm>
              <a:off x="3922" y="1678"/>
              <a:ext cx="1168" cy="1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395" name="Line 59"/>
            <p:cNvSpPr>
              <a:spLocks noChangeShapeType="1"/>
            </p:cNvSpPr>
            <p:nvPr/>
          </p:nvSpPr>
          <p:spPr bwMode="auto">
            <a:xfrm>
              <a:off x="5090" y="1678"/>
              <a:ext cx="6" cy="1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396" name="Line 60"/>
            <p:cNvSpPr>
              <a:spLocks noChangeShapeType="1"/>
            </p:cNvSpPr>
            <p:nvPr/>
          </p:nvSpPr>
          <p:spPr bwMode="auto">
            <a:xfrm>
              <a:off x="5090" y="1678"/>
              <a:ext cx="1" cy="6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397" name="Line 61"/>
            <p:cNvSpPr>
              <a:spLocks noChangeShapeType="1"/>
            </p:cNvSpPr>
            <p:nvPr/>
          </p:nvSpPr>
          <p:spPr bwMode="auto">
            <a:xfrm>
              <a:off x="5096" y="1678"/>
              <a:ext cx="658" cy="1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398" name="Line 62"/>
            <p:cNvSpPr>
              <a:spLocks noChangeShapeType="1"/>
            </p:cNvSpPr>
            <p:nvPr/>
          </p:nvSpPr>
          <p:spPr bwMode="auto">
            <a:xfrm>
              <a:off x="2987" y="1684"/>
              <a:ext cx="1" cy="323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399" name="Rectangle 63"/>
            <p:cNvSpPr>
              <a:spLocks noChangeArrowheads="1"/>
            </p:cNvSpPr>
            <p:nvPr/>
          </p:nvSpPr>
          <p:spPr bwMode="auto">
            <a:xfrm>
              <a:off x="1740" y="2013"/>
              <a:ext cx="1198" cy="259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0" name="Rectangle 64"/>
            <p:cNvSpPr>
              <a:spLocks noChangeArrowheads="1"/>
            </p:cNvSpPr>
            <p:nvPr/>
          </p:nvSpPr>
          <p:spPr bwMode="auto">
            <a:xfrm>
              <a:off x="1725" y="2082"/>
              <a:ext cx="1043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700" b="1" u="none">
                  <a:solidFill>
                    <a:srgbClr val="800000"/>
                  </a:solidFill>
                  <a:latin typeface="Times New Roman" pitchFamily="18" charset="0"/>
                </a:rPr>
                <a:t> NO CANCER Y=0</a:t>
              </a:r>
              <a:endParaRPr lang="es-ES" sz="2800" b="1" u="none">
                <a:latin typeface="Times New Roman" pitchFamily="18" charset="0"/>
              </a:endParaRPr>
            </a:p>
          </p:txBody>
        </p:sp>
        <p:sp>
          <p:nvSpPr>
            <p:cNvPr id="14401" name="Rectangle 65"/>
            <p:cNvSpPr>
              <a:spLocks noChangeArrowheads="1"/>
            </p:cNvSpPr>
            <p:nvPr/>
          </p:nvSpPr>
          <p:spPr bwMode="auto">
            <a:xfrm>
              <a:off x="2929" y="2082"/>
              <a:ext cx="31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700" b="1" u="none">
                  <a:solidFill>
                    <a:srgbClr val="800000"/>
                  </a:solidFill>
                  <a:latin typeface="Times New Roman" pitchFamily="18" charset="0"/>
                </a:rPr>
                <a:t> </a:t>
              </a:r>
              <a:endParaRPr lang="es-ES" sz="2800" b="1" u="none">
                <a:latin typeface="Times New Roman" pitchFamily="18" charset="0"/>
              </a:endParaRPr>
            </a:p>
          </p:txBody>
        </p:sp>
        <p:sp>
          <p:nvSpPr>
            <p:cNvPr id="14402" name="Rectangle 66"/>
            <p:cNvSpPr>
              <a:spLocks noChangeArrowheads="1"/>
            </p:cNvSpPr>
            <p:nvPr/>
          </p:nvSpPr>
          <p:spPr bwMode="auto">
            <a:xfrm>
              <a:off x="2938" y="2013"/>
              <a:ext cx="52" cy="259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3" name="Rectangle 67"/>
            <p:cNvSpPr>
              <a:spLocks noChangeArrowheads="1"/>
            </p:cNvSpPr>
            <p:nvPr/>
          </p:nvSpPr>
          <p:spPr bwMode="auto">
            <a:xfrm>
              <a:off x="1740" y="2272"/>
              <a:ext cx="1250" cy="75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4" name="Rectangle 68"/>
            <p:cNvSpPr>
              <a:spLocks noChangeArrowheads="1"/>
            </p:cNvSpPr>
            <p:nvPr/>
          </p:nvSpPr>
          <p:spPr bwMode="auto">
            <a:xfrm>
              <a:off x="3042" y="2013"/>
              <a:ext cx="821" cy="259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5" name="Rectangle 69"/>
            <p:cNvSpPr>
              <a:spLocks noChangeArrowheads="1"/>
            </p:cNvSpPr>
            <p:nvPr/>
          </p:nvSpPr>
          <p:spPr bwMode="auto">
            <a:xfrm>
              <a:off x="3384" y="2082"/>
              <a:ext cx="155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100" b="1" u="none">
                  <a:solidFill>
                    <a:srgbClr val="010000"/>
                  </a:solidFill>
                  <a:latin typeface="Times New Roman" pitchFamily="18" charset="0"/>
                </a:rPr>
                <a:t>60</a:t>
              </a:r>
              <a:endParaRPr lang="es-ES" sz="3600" b="1" u="none">
                <a:latin typeface="Times New Roman" pitchFamily="18" charset="0"/>
              </a:endParaRPr>
            </a:p>
          </p:txBody>
        </p:sp>
        <p:sp>
          <p:nvSpPr>
            <p:cNvPr id="14406" name="Rectangle 70"/>
            <p:cNvSpPr>
              <a:spLocks noChangeArrowheads="1"/>
            </p:cNvSpPr>
            <p:nvPr/>
          </p:nvSpPr>
          <p:spPr bwMode="auto">
            <a:xfrm>
              <a:off x="3520" y="2082"/>
              <a:ext cx="3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100" b="1" u="none">
                  <a:solidFill>
                    <a:srgbClr val="010000"/>
                  </a:solidFill>
                  <a:latin typeface="Times New Roman" pitchFamily="18" charset="0"/>
                </a:rPr>
                <a:t> </a:t>
              </a:r>
              <a:endParaRPr lang="es-ES" sz="3600" b="1" u="none">
                <a:latin typeface="Times New Roman" pitchFamily="18" charset="0"/>
              </a:endParaRPr>
            </a:p>
          </p:txBody>
        </p:sp>
        <p:sp>
          <p:nvSpPr>
            <p:cNvPr id="14407" name="Rectangle 71"/>
            <p:cNvSpPr>
              <a:spLocks noChangeArrowheads="1"/>
            </p:cNvSpPr>
            <p:nvPr/>
          </p:nvSpPr>
          <p:spPr bwMode="auto">
            <a:xfrm>
              <a:off x="2990" y="2013"/>
              <a:ext cx="52" cy="259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8" name="Rectangle 72"/>
            <p:cNvSpPr>
              <a:spLocks noChangeArrowheads="1"/>
            </p:cNvSpPr>
            <p:nvPr/>
          </p:nvSpPr>
          <p:spPr bwMode="auto">
            <a:xfrm>
              <a:off x="3863" y="2013"/>
              <a:ext cx="52" cy="259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9" name="Rectangle 73"/>
            <p:cNvSpPr>
              <a:spLocks noChangeArrowheads="1"/>
            </p:cNvSpPr>
            <p:nvPr/>
          </p:nvSpPr>
          <p:spPr bwMode="auto">
            <a:xfrm>
              <a:off x="2990" y="2272"/>
              <a:ext cx="925" cy="75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0" name="Rectangle 74"/>
            <p:cNvSpPr>
              <a:spLocks noChangeArrowheads="1"/>
            </p:cNvSpPr>
            <p:nvPr/>
          </p:nvSpPr>
          <p:spPr bwMode="auto">
            <a:xfrm>
              <a:off x="3968" y="2013"/>
              <a:ext cx="1070" cy="259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1" name="Rectangle 75"/>
            <p:cNvSpPr>
              <a:spLocks noChangeArrowheads="1"/>
            </p:cNvSpPr>
            <p:nvPr/>
          </p:nvSpPr>
          <p:spPr bwMode="auto">
            <a:xfrm>
              <a:off x="4401" y="2082"/>
              <a:ext cx="232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100" b="1" u="none">
                  <a:solidFill>
                    <a:srgbClr val="010000"/>
                  </a:solidFill>
                  <a:latin typeface="Times New Roman" pitchFamily="18" charset="0"/>
                </a:rPr>
                <a:t>163</a:t>
              </a:r>
              <a:endParaRPr lang="es-ES" sz="3600" b="1" u="none">
                <a:latin typeface="Times New Roman" pitchFamily="18" charset="0"/>
              </a:endParaRPr>
            </a:p>
          </p:txBody>
        </p:sp>
        <p:sp>
          <p:nvSpPr>
            <p:cNvPr id="14412" name="Rectangle 76"/>
            <p:cNvSpPr>
              <a:spLocks noChangeArrowheads="1"/>
            </p:cNvSpPr>
            <p:nvPr/>
          </p:nvSpPr>
          <p:spPr bwMode="auto">
            <a:xfrm>
              <a:off x="4605" y="2082"/>
              <a:ext cx="3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100" b="1" u="none">
                  <a:solidFill>
                    <a:srgbClr val="010000"/>
                  </a:solidFill>
                  <a:latin typeface="Times New Roman" pitchFamily="18" charset="0"/>
                </a:rPr>
                <a:t> </a:t>
              </a:r>
              <a:endParaRPr lang="es-ES" sz="3600" b="1" u="none">
                <a:latin typeface="Times New Roman" pitchFamily="18" charset="0"/>
              </a:endParaRPr>
            </a:p>
          </p:txBody>
        </p:sp>
        <p:sp>
          <p:nvSpPr>
            <p:cNvPr id="14413" name="Rectangle 77"/>
            <p:cNvSpPr>
              <a:spLocks noChangeArrowheads="1"/>
            </p:cNvSpPr>
            <p:nvPr/>
          </p:nvSpPr>
          <p:spPr bwMode="auto">
            <a:xfrm>
              <a:off x="3915" y="2013"/>
              <a:ext cx="53" cy="259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4" name="Rectangle 78"/>
            <p:cNvSpPr>
              <a:spLocks noChangeArrowheads="1"/>
            </p:cNvSpPr>
            <p:nvPr/>
          </p:nvSpPr>
          <p:spPr bwMode="auto">
            <a:xfrm>
              <a:off x="5038" y="2013"/>
              <a:ext cx="52" cy="259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5" name="Rectangle 79"/>
            <p:cNvSpPr>
              <a:spLocks noChangeArrowheads="1"/>
            </p:cNvSpPr>
            <p:nvPr/>
          </p:nvSpPr>
          <p:spPr bwMode="auto">
            <a:xfrm>
              <a:off x="3915" y="2272"/>
              <a:ext cx="1175" cy="75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6" name="Rectangle 80"/>
            <p:cNvSpPr>
              <a:spLocks noChangeArrowheads="1"/>
            </p:cNvSpPr>
            <p:nvPr/>
          </p:nvSpPr>
          <p:spPr bwMode="auto">
            <a:xfrm>
              <a:off x="5142" y="2013"/>
              <a:ext cx="559" cy="259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7" name="Rectangle 81"/>
            <p:cNvSpPr>
              <a:spLocks noChangeArrowheads="1"/>
            </p:cNvSpPr>
            <p:nvPr/>
          </p:nvSpPr>
          <p:spPr bwMode="auto">
            <a:xfrm>
              <a:off x="5319" y="2082"/>
              <a:ext cx="23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100" b="1" u="none">
                  <a:solidFill>
                    <a:srgbClr val="010000"/>
                  </a:solidFill>
                  <a:latin typeface="Times New Roman" pitchFamily="18" charset="0"/>
                </a:rPr>
                <a:t>223</a:t>
              </a:r>
              <a:endParaRPr lang="es-ES" sz="3600" b="1" u="none">
                <a:latin typeface="Times New Roman" pitchFamily="18" charset="0"/>
              </a:endParaRPr>
            </a:p>
          </p:txBody>
        </p:sp>
        <p:sp>
          <p:nvSpPr>
            <p:cNvPr id="14418" name="Rectangle 82"/>
            <p:cNvSpPr>
              <a:spLocks noChangeArrowheads="1"/>
            </p:cNvSpPr>
            <p:nvPr/>
          </p:nvSpPr>
          <p:spPr bwMode="auto">
            <a:xfrm>
              <a:off x="5523" y="2082"/>
              <a:ext cx="3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100" b="1" u="none">
                  <a:solidFill>
                    <a:srgbClr val="010000"/>
                  </a:solidFill>
                  <a:latin typeface="Times New Roman" pitchFamily="18" charset="0"/>
                </a:rPr>
                <a:t> </a:t>
              </a:r>
              <a:endParaRPr lang="es-ES" sz="3600" b="1" u="none">
                <a:latin typeface="Times New Roman" pitchFamily="18" charset="0"/>
              </a:endParaRPr>
            </a:p>
          </p:txBody>
        </p:sp>
        <p:sp>
          <p:nvSpPr>
            <p:cNvPr id="14419" name="Rectangle 83"/>
            <p:cNvSpPr>
              <a:spLocks noChangeArrowheads="1"/>
            </p:cNvSpPr>
            <p:nvPr/>
          </p:nvSpPr>
          <p:spPr bwMode="auto">
            <a:xfrm>
              <a:off x="5090" y="2013"/>
              <a:ext cx="52" cy="259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0" name="Rectangle 84"/>
            <p:cNvSpPr>
              <a:spLocks noChangeArrowheads="1"/>
            </p:cNvSpPr>
            <p:nvPr/>
          </p:nvSpPr>
          <p:spPr bwMode="auto">
            <a:xfrm>
              <a:off x="5701" y="2013"/>
              <a:ext cx="53" cy="259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1" name="Rectangle 85"/>
            <p:cNvSpPr>
              <a:spLocks noChangeArrowheads="1"/>
            </p:cNvSpPr>
            <p:nvPr/>
          </p:nvSpPr>
          <p:spPr bwMode="auto">
            <a:xfrm>
              <a:off x="5090" y="2272"/>
              <a:ext cx="664" cy="75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2" name="Line 86"/>
            <p:cNvSpPr>
              <a:spLocks noChangeShapeType="1"/>
            </p:cNvSpPr>
            <p:nvPr/>
          </p:nvSpPr>
          <p:spPr bwMode="auto">
            <a:xfrm>
              <a:off x="2987" y="2007"/>
              <a:ext cx="6" cy="1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23" name="Line 87"/>
            <p:cNvSpPr>
              <a:spLocks noChangeShapeType="1"/>
            </p:cNvSpPr>
            <p:nvPr/>
          </p:nvSpPr>
          <p:spPr bwMode="auto">
            <a:xfrm>
              <a:off x="2987" y="2007"/>
              <a:ext cx="1" cy="6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24" name="Line 88"/>
            <p:cNvSpPr>
              <a:spLocks noChangeShapeType="1"/>
            </p:cNvSpPr>
            <p:nvPr/>
          </p:nvSpPr>
          <p:spPr bwMode="auto">
            <a:xfrm>
              <a:off x="2987" y="2007"/>
              <a:ext cx="6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25" name="Line 89"/>
            <p:cNvSpPr>
              <a:spLocks noChangeShapeType="1"/>
            </p:cNvSpPr>
            <p:nvPr/>
          </p:nvSpPr>
          <p:spPr bwMode="auto">
            <a:xfrm>
              <a:off x="2987" y="2007"/>
              <a:ext cx="1" cy="6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26" name="Line 90"/>
            <p:cNvSpPr>
              <a:spLocks noChangeShapeType="1"/>
            </p:cNvSpPr>
            <p:nvPr/>
          </p:nvSpPr>
          <p:spPr bwMode="auto">
            <a:xfrm>
              <a:off x="2993" y="2007"/>
              <a:ext cx="6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27" name="Line 91"/>
            <p:cNvSpPr>
              <a:spLocks noChangeShapeType="1"/>
            </p:cNvSpPr>
            <p:nvPr/>
          </p:nvSpPr>
          <p:spPr bwMode="auto">
            <a:xfrm>
              <a:off x="2993" y="2007"/>
              <a:ext cx="1" cy="6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28" name="Line 92"/>
            <p:cNvSpPr>
              <a:spLocks noChangeShapeType="1"/>
            </p:cNvSpPr>
            <p:nvPr/>
          </p:nvSpPr>
          <p:spPr bwMode="auto">
            <a:xfrm>
              <a:off x="2999" y="2007"/>
              <a:ext cx="916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29" name="Line 93"/>
            <p:cNvSpPr>
              <a:spLocks noChangeShapeType="1"/>
            </p:cNvSpPr>
            <p:nvPr/>
          </p:nvSpPr>
          <p:spPr bwMode="auto">
            <a:xfrm>
              <a:off x="3915" y="2007"/>
              <a:ext cx="7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30" name="Line 94"/>
            <p:cNvSpPr>
              <a:spLocks noChangeShapeType="1"/>
            </p:cNvSpPr>
            <p:nvPr/>
          </p:nvSpPr>
          <p:spPr bwMode="auto">
            <a:xfrm>
              <a:off x="3915" y="2007"/>
              <a:ext cx="1" cy="6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31" name="Line 95"/>
            <p:cNvSpPr>
              <a:spLocks noChangeShapeType="1"/>
            </p:cNvSpPr>
            <p:nvPr/>
          </p:nvSpPr>
          <p:spPr bwMode="auto">
            <a:xfrm>
              <a:off x="3922" y="2007"/>
              <a:ext cx="1168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32" name="Line 96"/>
            <p:cNvSpPr>
              <a:spLocks noChangeShapeType="1"/>
            </p:cNvSpPr>
            <p:nvPr/>
          </p:nvSpPr>
          <p:spPr bwMode="auto">
            <a:xfrm>
              <a:off x="5090" y="2007"/>
              <a:ext cx="6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33" name="Line 97"/>
            <p:cNvSpPr>
              <a:spLocks noChangeShapeType="1"/>
            </p:cNvSpPr>
            <p:nvPr/>
          </p:nvSpPr>
          <p:spPr bwMode="auto">
            <a:xfrm>
              <a:off x="5090" y="2007"/>
              <a:ext cx="1" cy="6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34" name="Line 98"/>
            <p:cNvSpPr>
              <a:spLocks noChangeShapeType="1"/>
            </p:cNvSpPr>
            <p:nvPr/>
          </p:nvSpPr>
          <p:spPr bwMode="auto">
            <a:xfrm>
              <a:off x="5096" y="2007"/>
              <a:ext cx="658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35" name="Rectangle 99"/>
            <p:cNvSpPr>
              <a:spLocks noChangeArrowheads="1"/>
            </p:cNvSpPr>
            <p:nvPr/>
          </p:nvSpPr>
          <p:spPr bwMode="auto">
            <a:xfrm>
              <a:off x="1740" y="2354"/>
              <a:ext cx="1198" cy="259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6" name="Rectangle 100"/>
            <p:cNvSpPr>
              <a:spLocks noChangeArrowheads="1"/>
            </p:cNvSpPr>
            <p:nvPr/>
          </p:nvSpPr>
          <p:spPr bwMode="auto">
            <a:xfrm>
              <a:off x="1746" y="2422"/>
              <a:ext cx="441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700" b="1" u="none">
                  <a:solidFill>
                    <a:srgbClr val="800000"/>
                  </a:solidFill>
                  <a:latin typeface="Times New Roman" pitchFamily="18" charset="0"/>
                </a:rPr>
                <a:t>TOTAL</a:t>
              </a:r>
              <a:endParaRPr lang="es-ES" sz="2800" b="1" u="none">
                <a:latin typeface="Times New Roman" pitchFamily="18" charset="0"/>
              </a:endParaRPr>
            </a:p>
          </p:txBody>
        </p:sp>
        <p:sp>
          <p:nvSpPr>
            <p:cNvPr id="14437" name="Rectangle 101"/>
            <p:cNvSpPr>
              <a:spLocks noChangeArrowheads="1"/>
            </p:cNvSpPr>
            <p:nvPr/>
          </p:nvSpPr>
          <p:spPr bwMode="auto">
            <a:xfrm>
              <a:off x="2228" y="2422"/>
              <a:ext cx="31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700" b="1" u="none">
                  <a:solidFill>
                    <a:srgbClr val="800000"/>
                  </a:solidFill>
                  <a:latin typeface="Times New Roman" pitchFamily="18" charset="0"/>
                </a:rPr>
                <a:t> </a:t>
              </a:r>
              <a:endParaRPr lang="es-ES" sz="2800" b="1" u="none">
                <a:latin typeface="Times New Roman" pitchFamily="18" charset="0"/>
              </a:endParaRPr>
            </a:p>
          </p:txBody>
        </p:sp>
        <p:sp>
          <p:nvSpPr>
            <p:cNvPr id="14438" name="Rectangle 102"/>
            <p:cNvSpPr>
              <a:spLocks noChangeArrowheads="1"/>
            </p:cNvSpPr>
            <p:nvPr/>
          </p:nvSpPr>
          <p:spPr bwMode="auto">
            <a:xfrm>
              <a:off x="2938" y="2354"/>
              <a:ext cx="49" cy="259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39" name="Rectangle 103"/>
            <p:cNvSpPr>
              <a:spLocks noChangeArrowheads="1"/>
            </p:cNvSpPr>
            <p:nvPr/>
          </p:nvSpPr>
          <p:spPr bwMode="auto">
            <a:xfrm>
              <a:off x="1740" y="2613"/>
              <a:ext cx="1247" cy="75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0" name="Rectangle 104"/>
            <p:cNvSpPr>
              <a:spLocks noChangeArrowheads="1"/>
            </p:cNvSpPr>
            <p:nvPr/>
          </p:nvSpPr>
          <p:spPr bwMode="auto">
            <a:xfrm>
              <a:off x="3042" y="2354"/>
              <a:ext cx="821" cy="259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1" name="Rectangle 105"/>
            <p:cNvSpPr>
              <a:spLocks noChangeArrowheads="1"/>
            </p:cNvSpPr>
            <p:nvPr/>
          </p:nvSpPr>
          <p:spPr bwMode="auto">
            <a:xfrm>
              <a:off x="3351" y="2422"/>
              <a:ext cx="23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100" b="1" u="none">
                  <a:solidFill>
                    <a:srgbClr val="010000"/>
                  </a:solidFill>
                  <a:latin typeface="Times New Roman" pitchFamily="18" charset="0"/>
                </a:rPr>
                <a:t>250</a:t>
              </a:r>
              <a:endParaRPr lang="es-ES" sz="3600" b="1" u="none">
                <a:latin typeface="Times New Roman" pitchFamily="18" charset="0"/>
              </a:endParaRPr>
            </a:p>
          </p:txBody>
        </p:sp>
        <p:sp>
          <p:nvSpPr>
            <p:cNvPr id="14442" name="Rectangle 106"/>
            <p:cNvSpPr>
              <a:spLocks noChangeArrowheads="1"/>
            </p:cNvSpPr>
            <p:nvPr/>
          </p:nvSpPr>
          <p:spPr bwMode="auto">
            <a:xfrm>
              <a:off x="3555" y="2422"/>
              <a:ext cx="3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100" b="1" u="none">
                  <a:solidFill>
                    <a:srgbClr val="010000"/>
                  </a:solidFill>
                  <a:latin typeface="Times New Roman" pitchFamily="18" charset="0"/>
                </a:rPr>
                <a:t> </a:t>
              </a:r>
              <a:endParaRPr lang="es-ES" sz="3600" b="1" u="none">
                <a:latin typeface="Times New Roman" pitchFamily="18" charset="0"/>
              </a:endParaRPr>
            </a:p>
          </p:txBody>
        </p:sp>
        <p:sp>
          <p:nvSpPr>
            <p:cNvPr id="14443" name="Rectangle 107"/>
            <p:cNvSpPr>
              <a:spLocks noChangeArrowheads="1"/>
            </p:cNvSpPr>
            <p:nvPr/>
          </p:nvSpPr>
          <p:spPr bwMode="auto">
            <a:xfrm>
              <a:off x="2993" y="2354"/>
              <a:ext cx="49" cy="259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4" name="Rectangle 108"/>
            <p:cNvSpPr>
              <a:spLocks noChangeArrowheads="1"/>
            </p:cNvSpPr>
            <p:nvPr/>
          </p:nvSpPr>
          <p:spPr bwMode="auto">
            <a:xfrm>
              <a:off x="3863" y="2354"/>
              <a:ext cx="52" cy="259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5" name="Rectangle 109"/>
            <p:cNvSpPr>
              <a:spLocks noChangeArrowheads="1"/>
            </p:cNvSpPr>
            <p:nvPr/>
          </p:nvSpPr>
          <p:spPr bwMode="auto">
            <a:xfrm>
              <a:off x="2993" y="2613"/>
              <a:ext cx="922" cy="75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6" name="Rectangle 110"/>
            <p:cNvSpPr>
              <a:spLocks noChangeArrowheads="1"/>
            </p:cNvSpPr>
            <p:nvPr/>
          </p:nvSpPr>
          <p:spPr bwMode="auto">
            <a:xfrm>
              <a:off x="3968" y="2354"/>
              <a:ext cx="1070" cy="259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7" name="Rectangle 111"/>
            <p:cNvSpPr>
              <a:spLocks noChangeArrowheads="1"/>
            </p:cNvSpPr>
            <p:nvPr/>
          </p:nvSpPr>
          <p:spPr bwMode="auto">
            <a:xfrm>
              <a:off x="4401" y="2422"/>
              <a:ext cx="232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100" b="1" u="none">
                  <a:solidFill>
                    <a:srgbClr val="010000"/>
                  </a:solidFill>
                  <a:latin typeface="Times New Roman" pitchFamily="18" charset="0"/>
                </a:rPr>
                <a:t>250</a:t>
              </a:r>
              <a:endParaRPr lang="es-ES" sz="3600" b="1" u="none">
                <a:latin typeface="Times New Roman" pitchFamily="18" charset="0"/>
              </a:endParaRPr>
            </a:p>
          </p:txBody>
        </p:sp>
        <p:sp>
          <p:nvSpPr>
            <p:cNvPr id="14448" name="Rectangle 112"/>
            <p:cNvSpPr>
              <a:spLocks noChangeArrowheads="1"/>
            </p:cNvSpPr>
            <p:nvPr/>
          </p:nvSpPr>
          <p:spPr bwMode="auto">
            <a:xfrm>
              <a:off x="4605" y="2422"/>
              <a:ext cx="3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100" b="1" u="none">
                  <a:solidFill>
                    <a:srgbClr val="010000"/>
                  </a:solidFill>
                  <a:latin typeface="Times New Roman" pitchFamily="18" charset="0"/>
                </a:rPr>
                <a:t> </a:t>
              </a:r>
              <a:endParaRPr lang="es-ES" sz="3600" b="1" u="none">
                <a:latin typeface="Times New Roman" pitchFamily="18" charset="0"/>
              </a:endParaRPr>
            </a:p>
          </p:txBody>
        </p:sp>
        <p:sp>
          <p:nvSpPr>
            <p:cNvPr id="14449" name="Rectangle 113"/>
            <p:cNvSpPr>
              <a:spLocks noChangeArrowheads="1"/>
            </p:cNvSpPr>
            <p:nvPr/>
          </p:nvSpPr>
          <p:spPr bwMode="auto">
            <a:xfrm>
              <a:off x="3915" y="2354"/>
              <a:ext cx="53" cy="259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0" name="Rectangle 114"/>
            <p:cNvSpPr>
              <a:spLocks noChangeArrowheads="1"/>
            </p:cNvSpPr>
            <p:nvPr/>
          </p:nvSpPr>
          <p:spPr bwMode="auto">
            <a:xfrm>
              <a:off x="5038" y="2354"/>
              <a:ext cx="52" cy="259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1" name="Rectangle 115"/>
            <p:cNvSpPr>
              <a:spLocks noChangeArrowheads="1"/>
            </p:cNvSpPr>
            <p:nvPr/>
          </p:nvSpPr>
          <p:spPr bwMode="auto">
            <a:xfrm>
              <a:off x="3915" y="2613"/>
              <a:ext cx="1175" cy="75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2" name="Rectangle 116"/>
            <p:cNvSpPr>
              <a:spLocks noChangeArrowheads="1"/>
            </p:cNvSpPr>
            <p:nvPr/>
          </p:nvSpPr>
          <p:spPr bwMode="auto">
            <a:xfrm>
              <a:off x="5142" y="2354"/>
              <a:ext cx="559" cy="259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3" name="Rectangle 117"/>
            <p:cNvSpPr>
              <a:spLocks noChangeArrowheads="1"/>
            </p:cNvSpPr>
            <p:nvPr/>
          </p:nvSpPr>
          <p:spPr bwMode="auto">
            <a:xfrm>
              <a:off x="5319" y="2422"/>
              <a:ext cx="23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100" b="1" u="none">
                  <a:solidFill>
                    <a:srgbClr val="010000"/>
                  </a:solidFill>
                  <a:latin typeface="Times New Roman" pitchFamily="18" charset="0"/>
                </a:rPr>
                <a:t>500</a:t>
              </a:r>
              <a:endParaRPr lang="es-ES" sz="3600" b="1" u="none">
                <a:latin typeface="Times New Roman" pitchFamily="18" charset="0"/>
              </a:endParaRPr>
            </a:p>
          </p:txBody>
        </p:sp>
        <p:sp>
          <p:nvSpPr>
            <p:cNvPr id="14454" name="Rectangle 118"/>
            <p:cNvSpPr>
              <a:spLocks noChangeArrowheads="1"/>
            </p:cNvSpPr>
            <p:nvPr/>
          </p:nvSpPr>
          <p:spPr bwMode="auto">
            <a:xfrm>
              <a:off x="5523" y="2422"/>
              <a:ext cx="3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2100" b="1" u="none">
                  <a:solidFill>
                    <a:srgbClr val="010000"/>
                  </a:solidFill>
                  <a:latin typeface="Times New Roman" pitchFamily="18" charset="0"/>
                </a:rPr>
                <a:t> </a:t>
              </a:r>
              <a:endParaRPr lang="es-ES" sz="3600" b="1" u="none">
                <a:latin typeface="Times New Roman" pitchFamily="18" charset="0"/>
              </a:endParaRPr>
            </a:p>
          </p:txBody>
        </p:sp>
        <p:sp>
          <p:nvSpPr>
            <p:cNvPr id="14455" name="Rectangle 119"/>
            <p:cNvSpPr>
              <a:spLocks noChangeArrowheads="1"/>
            </p:cNvSpPr>
            <p:nvPr/>
          </p:nvSpPr>
          <p:spPr bwMode="auto">
            <a:xfrm>
              <a:off x="5090" y="2354"/>
              <a:ext cx="52" cy="259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6" name="Rectangle 120"/>
            <p:cNvSpPr>
              <a:spLocks noChangeArrowheads="1"/>
            </p:cNvSpPr>
            <p:nvPr/>
          </p:nvSpPr>
          <p:spPr bwMode="auto">
            <a:xfrm>
              <a:off x="5701" y="2354"/>
              <a:ext cx="53" cy="259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7" name="Rectangle 121"/>
            <p:cNvSpPr>
              <a:spLocks noChangeArrowheads="1"/>
            </p:cNvSpPr>
            <p:nvPr/>
          </p:nvSpPr>
          <p:spPr bwMode="auto">
            <a:xfrm>
              <a:off x="5090" y="2613"/>
              <a:ext cx="664" cy="75"/>
            </a:xfrm>
            <a:prstGeom prst="rect">
              <a:avLst/>
            </a:prstGeom>
            <a:solidFill>
              <a:srgbClr val="DFDF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8" name="Line 122"/>
            <p:cNvSpPr>
              <a:spLocks noChangeShapeType="1"/>
            </p:cNvSpPr>
            <p:nvPr/>
          </p:nvSpPr>
          <p:spPr bwMode="auto">
            <a:xfrm>
              <a:off x="2987" y="2347"/>
              <a:ext cx="6" cy="1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59" name="Line 123"/>
            <p:cNvSpPr>
              <a:spLocks noChangeShapeType="1"/>
            </p:cNvSpPr>
            <p:nvPr/>
          </p:nvSpPr>
          <p:spPr bwMode="auto">
            <a:xfrm>
              <a:off x="2987" y="2347"/>
              <a:ext cx="1" cy="7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60" name="Line 124"/>
            <p:cNvSpPr>
              <a:spLocks noChangeShapeType="1"/>
            </p:cNvSpPr>
            <p:nvPr/>
          </p:nvSpPr>
          <p:spPr bwMode="auto">
            <a:xfrm>
              <a:off x="2987" y="2347"/>
              <a:ext cx="6" cy="1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61" name="Line 125"/>
            <p:cNvSpPr>
              <a:spLocks noChangeShapeType="1"/>
            </p:cNvSpPr>
            <p:nvPr/>
          </p:nvSpPr>
          <p:spPr bwMode="auto">
            <a:xfrm>
              <a:off x="2987" y="2347"/>
              <a:ext cx="1" cy="7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62" name="Line 126"/>
            <p:cNvSpPr>
              <a:spLocks noChangeShapeType="1"/>
            </p:cNvSpPr>
            <p:nvPr/>
          </p:nvSpPr>
          <p:spPr bwMode="auto">
            <a:xfrm>
              <a:off x="2993" y="2347"/>
              <a:ext cx="6" cy="1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63" name="Line 127"/>
            <p:cNvSpPr>
              <a:spLocks noChangeShapeType="1"/>
            </p:cNvSpPr>
            <p:nvPr/>
          </p:nvSpPr>
          <p:spPr bwMode="auto">
            <a:xfrm>
              <a:off x="2993" y="2347"/>
              <a:ext cx="1" cy="7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64" name="Line 128"/>
            <p:cNvSpPr>
              <a:spLocks noChangeShapeType="1"/>
            </p:cNvSpPr>
            <p:nvPr/>
          </p:nvSpPr>
          <p:spPr bwMode="auto">
            <a:xfrm>
              <a:off x="2999" y="2347"/>
              <a:ext cx="916" cy="1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65" name="Line 129"/>
            <p:cNvSpPr>
              <a:spLocks noChangeShapeType="1"/>
            </p:cNvSpPr>
            <p:nvPr/>
          </p:nvSpPr>
          <p:spPr bwMode="auto">
            <a:xfrm>
              <a:off x="3915" y="2347"/>
              <a:ext cx="7" cy="1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66" name="Line 130"/>
            <p:cNvSpPr>
              <a:spLocks noChangeShapeType="1"/>
            </p:cNvSpPr>
            <p:nvPr/>
          </p:nvSpPr>
          <p:spPr bwMode="auto">
            <a:xfrm>
              <a:off x="3915" y="2347"/>
              <a:ext cx="1" cy="7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67" name="Line 131"/>
            <p:cNvSpPr>
              <a:spLocks noChangeShapeType="1"/>
            </p:cNvSpPr>
            <p:nvPr/>
          </p:nvSpPr>
          <p:spPr bwMode="auto">
            <a:xfrm>
              <a:off x="3922" y="2347"/>
              <a:ext cx="1168" cy="1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68" name="Line 132"/>
            <p:cNvSpPr>
              <a:spLocks noChangeShapeType="1"/>
            </p:cNvSpPr>
            <p:nvPr/>
          </p:nvSpPr>
          <p:spPr bwMode="auto">
            <a:xfrm>
              <a:off x="5090" y="2347"/>
              <a:ext cx="6" cy="1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69" name="Line 133"/>
            <p:cNvSpPr>
              <a:spLocks noChangeShapeType="1"/>
            </p:cNvSpPr>
            <p:nvPr/>
          </p:nvSpPr>
          <p:spPr bwMode="auto">
            <a:xfrm>
              <a:off x="5090" y="2347"/>
              <a:ext cx="1" cy="7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70" name="Line 134"/>
            <p:cNvSpPr>
              <a:spLocks noChangeShapeType="1"/>
            </p:cNvSpPr>
            <p:nvPr/>
          </p:nvSpPr>
          <p:spPr bwMode="auto">
            <a:xfrm>
              <a:off x="5096" y="2347"/>
              <a:ext cx="658" cy="1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71" name="Line 135"/>
            <p:cNvSpPr>
              <a:spLocks noChangeShapeType="1"/>
            </p:cNvSpPr>
            <p:nvPr/>
          </p:nvSpPr>
          <p:spPr bwMode="auto">
            <a:xfrm>
              <a:off x="2987" y="2354"/>
              <a:ext cx="1" cy="334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72" name="Line 136"/>
            <p:cNvSpPr>
              <a:spLocks noChangeShapeType="1"/>
            </p:cNvSpPr>
            <p:nvPr/>
          </p:nvSpPr>
          <p:spPr bwMode="auto">
            <a:xfrm>
              <a:off x="2987" y="2688"/>
              <a:ext cx="6" cy="1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73" name="Line 137"/>
            <p:cNvSpPr>
              <a:spLocks noChangeShapeType="1"/>
            </p:cNvSpPr>
            <p:nvPr/>
          </p:nvSpPr>
          <p:spPr bwMode="auto">
            <a:xfrm>
              <a:off x="2987" y="2688"/>
              <a:ext cx="1" cy="6"/>
            </a:xfrm>
            <a:prstGeom prst="line">
              <a:avLst/>
            </a:pr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74" name="Line 138"/>
            <p:cNvSpPr>
              <a:spLocks noChangeShapeType="1"/>
            </p:cNvSpPr>
            <p:nvPr/>
          </p:nvSpPr>
          <p:spPr bwMode="auto">
            <a:xfrm>
              <a:off x="2987" y="2688"/>
              <a:ext cx="6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75" name="Line 139"/>
            <p:cNvSpPr>
              <a:spLocks noChangeShapeType="1"/>
            </p:cNvSpPr>
            <p:nvPr/>
          </p:nvSpPr>
          <p:spPr bwMode="auto">
            <a:xfrm>
              <a:off x="2987" y="2688"/>
              <a:ext cx="1" cy="6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76" name="Rectangle 140"/>
            <p:cNvSpPr>
              <a:spLocks noChangeArrowheads="1"/>
            </p:cNvSpPr>
            <p:nvPr/>
          </p:nvSpPr>
          <p:spPr bwMode="auto">
            <a:xfrm>
              <a:off x="2993" y="2688"/>
              <a:ext cx="922" cy="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77" name="Line 141"/>
            <p:cNvSpPr>
              <a:spLocks noChangeShapeType="1"/>
            </p:cNvSpPr>
            <p:nvPr/>
          </p:nvSpPr>
          <p:spPr bwMode="auto">
            <a:xfrm>
              <a:off x="2993" y="2688"/>
              <a:ext cx="922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78" name="Rectangle 142"/>
            <p:cNvSpPr>
              <a:spLocks noChangeArrowheads="1"/>
            </p:cNvSpPr>
            <p:nvPr/>
          </p:nvSpPr>
          <p:spPr bwMode="auto">
            <a:xfrm>
              <a:off x="3915" y="2688"/>
              <a:ext cx="7" cy="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79" name="Line 143"/>
            <p:cNvSpPr>
              <a:spLocks noChangeShapeType="1"/>
            </p:cNvSpPr>
            <p:nvPr/>
          </p:nvSpPr>
          <p:spPr bwMode="auto">
            <a:xfrm>
              <a:off x="3915" y="2688"/>
              <a:ext cx="7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80" name="Line 144"/>
            <p:cNvSpPr>
              <a:spLocks noChangeShapeType="1"/>
            </p:cNvSpPr>
            <p:nvPr/>
          </p:nvSpPr>
          <p:spPr bwMode="auto">
            <a:xfrm>
              <a:off x="3915" y="2688"/>
              <a:ext cx="1" cy="6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81" name="Rectangle 145"/>
            <p:cNvSpPr>
              <a:spLocks noChangeArrowheads="1"/>
            </p:cNvSpPr>
            <p:nvPr/>
          </p:nvSpPr>
          <p:spPr bwMode="auto">
            <a:xfrm>
              <a:off x="3922" y="2688"/>
              <a:ext cx="1168" cy="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82" name="Line 146"/>
            <p:cNvSpPr>
              <a:spLocks noChangeShapeType="1"/>
            </p:cNvSpPr>
            <p:nvPr/>
          </p:nvSpPr>
          <p:spPr bwMode="auto">
            <a:xfrm>
              <a:off x="3922" y="2688"/>
              <a:ext cx="1168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83" name="Line 147"/>
            <p:cNvSpPr>
              <a:spLocks noChangeShapeType="1"/>
            </p:cNvSpPr>
            <p:nvPr/>
          </p:nvSpPr>
          <p:spPr bwMode="auto">
            <a:xfrm>
              <a:off x="5090" y="2688"/>
              <a:ext cx="6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84" name="Line 148"/>
            <p:cNvSpPr>
              <a:spLocks noChangeShapeType="1"/>
            </p:cNvSpPr>
            <p:nvPr/>
          </p:nvSpPr>
          <p:spPr bwMode="auto">
            <a:xfrm>
              <a:off x="5090" y="2688"/>
              <a:ext cx="1" cy="6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  <p:sp>
          <p:nvSpPr>
            <p:cNvPr id="14485" name="Rectangle 149"/>
            <p:cNvSpPr>
              <a:spLocks noChangeArrowheads="1"/>
            </p:cNvSpPr>
            <p:nvPr/>
          </p:nvSpPr>
          <p:spPr bwMode="auto">
            <a:xfrm>
              <a:off x="5096" y="2688"/>
              <a:ext cx="658" cy="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86" name="Line 150"/>
            <p:cNvSpPr>
              <a:spLocks noChangeShapeType="1"/>
            </p:cNvSpPr>
            <p:nvPr/>
          </p:nvSpPr>
          <p:spPr bwMode="auto">
            <a:xfrm>
              <a:off x="5096" y="2688"/>
              <a:ext cx="658" cy="1"/>
            </a:xfrm>
            <a:prstGeom prst="line">
              <a:avLst/>
            </a:pr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ca-ES"/>
            </a:p>
          </p:txBody>
        </p:sp>
      </p:grpSp>
      <p:sp>
        <p:nvSpPr>
          <p:cNvPr id="151" name="150 Rectángulo"/>
          <p:cNvSpPr/>
          <p:nvPr/>
        </p:nvSpPr>
        <p:spPr>
          <a:xfrm>
            <a:off x="1483876" y="2040567"/>
            <a:ext cx="3211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s-ES" dirty="0" smtClean="0"/>
              <a:t>Load data: “dadescancer.csv”</a:t>
            </a:r>
          </a:p>
        </p:txBody>
      </p:sp>
      <p:pic>
        <p:nvPicPr>
          <p:cNvPr id="152" name="Picture 6" descr="E:\Selection_02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5448" y="5005646"/>
            <a:ext cx="1729104" cy="1486663"/>
          </a:xfrm>
          <a:prstGeom prst="rect">
            <a:avLst/>
          </a:prstGeom>
          <a:noFill/>
        </p:spPr>
      </p:pic>
      <p:pic>
        <p:nvPicPr>
          <p:cNvPr id="153" name="Picture 7" descr="E:\Selection_02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0332" y="5005646"/>
            <a:ext cx="1735619" cy="1512865"/>
          </a:xfrm>
          <a:prstGeom prst="rect">
            <a:avLst/>
          </a:prstGeom>
          <a:noFill/>
        </p:spPr>
      </p:pic>
      <p:pic>
        <p:nvPicPr>
          <p:cNvPr id="154" name="Picture 8" descr="E:\Selection_026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12910" y="5005646"/>
            <a:ext cx="1679209" cy="14738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3543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0514" y="293389"/>
            <a:ext cx="5353050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00555" y="1697028"/>
            <a:ext cx="504825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Rectángulo"/>
          <p:cNvSpPr/>
          <p:nvPr/>
        </p:nvSpPr>
        <p:spPr bwMode="auto">
          <a:xfrm>
            <a:off x="1113576" y="914400"/>
            <a:ext cx="1258432" cy="2263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8" name="7 Rectángulo"/>
          <p:cNvSpPr/>
          <p:nvPr/>
        </p:nvSpPr>
        <p:spPr bwMode="auto">
          <a:xfrm>
            <a:off x="1149791" y="869133"/>
            <a:ext cx="1276538" cy="58695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4" name="13 Rectángulo"/>
          <p:cNvSpPr/>
          <p:nvPr/>
        </p:nvSpPr>
        <p:spPr bwMode="auto">
          <a:xfrm>
            <a:off x="941560" y="878189"/>
            <a:ext cx="1584357" cy="216000"/>
          </a:xfrm>
          <a:prstGeom prst="rect">
            <a:avLst/>
          </a:prstGeom>
          <a:solidFill>
            <a:srgbClr val="FEB8EF">
              <a:alpha val="47059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5" name="14 Rectángulo"/>
          <p:cNvSpPr/>
          <p:nvPr/>
        </p:nvSpPr>
        <p:spPr bwMode="auto">
          <a:xfrm>
            <a:off x="2578729" y="903841"/>
            <a:ext cx="1584357" cy="216000"/>
          </a:xfrm>
          <a:prstGeom prst="rect">
            <a:avLst/>
          </a:prstGeom>
          <a:solidFill>
            <a:srgbClr val="FEB8EF">
              <a:alpha val="47059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pic>
        <p:nvPicPr>
          <p:cNvPr id="11366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05255" y="3335541"/>
            <a:ext cx="5019675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Line 5"/>
          <p:cNvSpPr>
            <a:spLocks noChangeShapeType="1"/>
          </p:cNvSpPr>
          <p:nvPr/>
        </p:nvSpPr>
        <p:spPr bwMode="auto">
          <a:xfrm>
            <a:off x="415925" y="973489"/>
            <a:ext cx="504825" cy="0"/>
          </a:xfrm>
          <a:prstGeom prst="line">
            <a:avLst/>
          </a:prstGeom>
          <a:noFill/>
          <a:ln w="28575">
            <a:solidFill>
              <a:srgbClr val="81186A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ca-ES"/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2173916" y="1027568"/>
            <a:ext cx="504825" cy="0"/>
          </a:xfrm>
          <a:prstGeom prst="line">
            <a:avLst/>
          </a:prstGeom>
          <a:noFill/>
          <a:ln w="28575">
            <a:solidFill>
              <a:srgbClr val="81186A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64501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514" y="293389"/>
            <a:ext cx="5353050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00555" y="1685453"/>
            <a:ext cx="504825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Rectángulo"/>
          <p:cNvSpPr/>
          <p:nvPr/>
        </p:nvSpPr>
        <p:spPr bwMode="auto">
          <a:xfrm>
            <a:off x="1113576" y="914400"/>
            <a:ext cx="1258432" cy="2263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8" name="7 Rectángulo"/>
          <p:cNvSpPr/>
          <p:nvPr/>
        </p:nvSpPr>
        <p:spPr bwMode="auto">
          <a:xfrm>
            <a:off x="1149791" y="869133"/>
            <a:ext cx="1276538" cy="58695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4" name="13 Rectángulo"/>
          <p:cNvSpPr/>
          <p:nvPr/>
        </p:nvSpPr>
        <p:spPr bwMode="auto">
          <a:xfrm>
            <a:off x="941560" y="878189"/>
            <a:ext cx="1584357" cy="216000"/>
          </a:xfrm>
          <a:prstGeom prst="rect">
            <a:avLst/>
          </a:prstGeom>
          <a:solidFill>
            <a:srgbClr val="FEB8EF">
              <a:alpha val="47059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5" name="14 Rectángulo"/>
          <p:cNvSpPr/>
          <p:nvPr/>
        </p:nvSpPr>
        <p:spPr bwMode="auto">
          <a:xfrm>
            <a:off x="2578729" y="903841"/>
            <a:ext cx="1584357" cy="216000"/>
          </a:xfrm>
          <a:prstGeom prst="rect">
            <a:avLst/>
          </a:prstGeom>
          <a:solidFill>
            <a:srgbClr val="FEB8EF">
              <a:alpha val="47059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pic>
        <p:nvPicPr>
          <p:cNvPr id="11366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05255" y="3335541"/>
            <a:ext cx="5019675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6"/>
          <p:cNvPicPr>
            <a:picLocks noChangeAspect="1" noChangeArrowheads="1"/>
          </p:cNvPicPr>
          <p:nvPr/>
        </p:nvPicPr>
        <p:blipFill rotWithShape="1">
          <a:blip r:embed="rId6" cstate="print"/>
          <a:srcRect l="159" t="493" r="-159" b="33170"/>
          <a:stretch/>
        </p:blipFill>
        <p:spPr bwMode="auto">
          <a:xfrm>
            <a:off x="2038585" y="1905013"/>
            <a:ext cx="5022599" cy="4360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9746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2755567"/>
              </p:ext>
            </p:extLst>
          </p:nvPr>
        </p:nvGraphicFramePr>
        <p:xfrm>
          <a:off x="495300" y="1600200"/>
          <a:ext cx="89154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419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360827" y="6453188"/>
            <a:ext cx="507338" cy="341312"/>
          </a:xfrm>
          <a:prstGeom prst="rect">
            <a:avLst/>
          </a:prstGeom>
          <a:noFill/>
        </p:spPr>
        <p:txBody>
          <a:bodyPr/>
          <a:lstStyle/>
          <a:p>
            <a:fld id="{401D587A-2E03-4CE7-BC03-FAC2FE392AA1}" type="slidenum">
              <a:rPr lang="ca-ES" smtClean="0"/>
              <a:pPr/>
              <a:t>8</a:t>
            </a:fld>
            <a:endParaRPr lang="ca-ES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Contrast per a una proporció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673" y="1340768"/>
            <a:ext cx="9126935" cy="4302795"/>
          </a:xfrm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ca-ES" sz="2000" dirty="0" smtClean="0">
                <a:solidFill>
                  <a:srgbClr val="000000"/>
                </a:solidFill>
              </a:rPr>
              <a:t>Objectiu: comprovar si la proporció de successos en una variable categòrica observada en una població s’ajusta a una proporció de referència </a:t>
            </a:r>
            <a:r>
              <a:rPr lang="ca-ES" sz="2000" i="1" dirty="0" smtClean="0">
                <a:solidFill>
                  <a:srgbClr val="000000"/>
                </a:solidFill>
              </a:rPr>
              <a:t>p</a:t>
            </a:r>
            <a:r>
              <a:rPr lang="ca-ES" sz="2000" baseline="-25000" dirty="0" smtClean="0">
                <a:solidFill>
                  <a:srgbClr val="000000"/>
                </a:solidFill>
              </a:rPr>
              <a:t>0</a:t>
            </a:r>
            <a:r>
              <a:rPr lang="ca-ES" sz="2000" dirty="0" smtClean="0">
                <a:solidFill>
                  <a:srgbClr val="000000"/>
                </a:solidFill>
              </a:rPr>
              <a:t>. </a:t>
            </a:r>
          </a:p>
          <a:p>
            <a:pPr algn="just">
              <a:spcBef>
                <a:spcPct val="0"/>
              </a:spcBef>
            </a:pPr>
            <a:endParaRPr lang="ca-ES" sz="2000" dirty="0" smtClean="0">
              <a:solidFill>
                <a:srgbClr val="000000"/>
              </a:solidFill>
            </a:endParaRPr>
          </a:p>
          <a:p>
            <a:pPr algn="just">
              <a:spcBef>
                <a:spcPct val="0"/>
              </a:spcBef>
            </a:pPr>
            <a:endParaRPr lang="ca-ES" sz="2000" dirty="0" smtClean="0">
              <a:solidFill>
                <a:srgbClr val="000000"/>
              </a:solidFill>
            </a:endParaRPr>
          </a:p>
          <a:p>
            <a:pPr algn="just">
              <a:spcBef>
                <a:spcPct val="0"/>
              </a:spcBef>
            </a:pPr>
            <a:r>
              <a:rPr lang="ca-ES" sz="2000" dirty="0" smtClean="0">
                <a:solidFill>
                  <a:srgbClr val="000000"/>
                </a:solidFill>
              </a:rPr>
              <a:t>Suposarem que es disposa d’una mostra de mida </a:t>
            </a:r>
            <a:r>
              <a:rPr lang="ca-ES" sz="2000" i="1" dirty="0" smtClean="0">
                <a:solidFill>
                  <a:srgbClr val="000000"/>
                </a:solidFill>
              </a:rPr>
              <a:t>n</a:t>
            </a:r>
            <a:r>
              <a:rPr lang="ca-ES" sz="2000" dirty="0" smtClean="0">
                <a:solidFill>
                  <a:srgbClr val="000000"/>
                </a:solidFill>
              </a:rPr>
              <a:t>.</a:t>
            </a:r>
          </a:p>
          <a:p>
            <a:pPr marL="0" indent="0" algn="just">
              <a:spcBef>
                <a:spcPct val="0"/>
              </a:spcBef>
              <a:buNone/>
            </a:pPr>
            <a:endParaRPr lang="ca-ES" sz="2000" dirty="0" smtClean="0">
              <a:solidFill>
                <a:srgbClr val="000000"/>
              </a:solidFill>
            </a:endParaRPr>
          </a:p>
          <a:p>
            <a:pPr marL="0" indent="0" algn="just">
              <a:spcBef>
                <a:spcPct val="0"/>
              </a:spcBef>
              <a:buNone/>
            </a:pPr>
            <a:endParaRPr lang="ca-ES" sz="2000" dirty="0" smtClean="0">
              <a:solidFill>
                <a:srgbClr val="000000"/>
              </a:solidFill>
            </a:endParaRPr>
          </a:p>
          <a:p>
            <a:pPr algn="just">
              <a:spcBef>
                <a:spcPct val="0"/>
              </a:spcBef>
            </a:pPr>
            <a:r>
              <a:rPr lang="ca-ES" sz="2000" dirty="0" smtClean="0">
                <a:solidFill>
                  <a:srgbClr val="000000"/>
                </a:solidFill>
              </a:rPr>
              <a:t>El contrast es planteja com: </a:t>
            </a:r>
          </a:p>
          <a:p>
            <a:pPr algn="just">
              <a:spcBef>
                <a:spcPct val="0"/>
              </a:spcBef>
            </a:pPr>
            <a:endParaRPr lang="ca-ES" sz="2000" dirty="0" smtClean="0">
              <a:solidFill>
                <a:srgbClr val="000000"/>
              </a:solidFill>
            </a:endParaRPr>
          </a:p>
          <a:p>
            <a:pPr lvl="1" algn="just">
              <a:spcBef>
                <a:spcPct val="0"/>
              </a:spcBef>
            </a:pPr>
            <a:r>
              <a:rPr lang="ca-ES" sz="1600" dirty="0">
                <a:solidFill>
                  <a:srgbClr val="000000"/>
                </a:solidFill>
              </a:rPr>
              <a:t>H0: p = p0  </a:t>
            </a:r>
            <a:r>
              <a:rPr lang="ca-ES" sz="1600" dirty="0" err="1">
                <a:solidFill>
                  <a:srgbClr val="000000"/>
                </a:solidFill>
              </a:rPr>
              <a:t>vs</a:t>
            </a:r>
            <a:r>
              <a:rPr lang="ca-ES" sz="1600" dirty="0">
                <a:solidFill>
                  <a:srgbClr val="000000"/>
                </a:solidFill>
              </a:rPr>
              <a:t> H1: p ≠ </a:t>
            </a:r>
            <a:r>
              <a:rPr lang="ca-ES" sz="1600" dirty="0" smtClean="0">
                <a:solidFill>
                  <a:srgbClr val="000000"/>
                </a:solidFill>
              </a:rPr>
              <a:t>p0</a:t>
            </a:r>
          </a:p>
          <a:p>
            <a:pPr marL="457200" lvl="1" indent="0" algn="just">
              <a:spcBef>
                <a:spcPct val="0"/>
              </a:spcBef>
              <a:buNone/>
            </a:pPr>
            <a:r>
              <a:rPr lang="ca-ES" sz="1600" dirty="0" smtClean="0">
                <a:solidFill>
                  <a:srgbClr val="000000"/>
                </a:solidFill>
              </a:rPr>
              <a:t>    ó</a:t>
            </a:r>
            <a:endParaRPr lang="ca-ES" sz="1600" dirty="0">
              <a:solidFill>
                <a:srgbClr val="000000"/>
              </a:solidFill>
            </a:endParaRPr>
          </a:p>
          <a:p>
            <a:pPr lvl="1" algn="just">
              <a:spcBef>
                <a:spcPct val="0"/>
              </a:spcBef>
            </a:pPr>
            <a:r>
              <a:rPr lang="ca-ES" sz="1600" dirty="0">
                <a:solidFill>
                  <a:schemeClr val="bg2">
                    <a:lumMod val="75000"/>
                  </a:schemeClr>
                </a:solidFill>
              </a:rPr>
              <a:t>H0: p = p0  </a:t>
            </a:r>
            <a:r>
              <a:rPr lang="ca-ES" sz="1600" dirty="0" err="1">
                <a:solidFill>
                  <a:schemeClr val="bg2">
                    <a:lumMod val="75000"/>
                  </a:schemeClr>
                </a:solidFill>
              </a:rPr>
              <a:t>vs</a:t>
            </a:r>
            <a:r>
              <a:rPr lang="ca-ES" sz="1600" dirty="0">
                <a:solidFill>
                  <a:schemeClr val="bg2">
                    <a:lumMod val="75000"/>
                  </a:schemeClr>
                </a:solidFill>
              </a:rPr>
              <a:t> H1: p &lt; p0	</a:t>
            </a:r>
          </a:p>
          <a:p>
            <a:pPr lvl="1" algn="just">
              <a:spcBef>
                <a:spcPct val="0"/>
              </a:spcBef>
            </a:pPr>
            <a:r>
              <a:rPr lang="ca-ES" sz="1600" dirty="0">
                <a:solidFill>
                  <a:schemeClr val="bg2">
                    <a:lumMod val="75000"/>
                  </a:schemeClr>
                </a:solidFill>
              </a:rPr>
              <a:t>H0: p = p0  </a:t>
            </a:r>
            <a:r>
              <a:rPr lang="ca-ES" sz="1600" dirty="0" err="1">
                <a:solidFill>
                  <a:schemeClr val="bg2">
                    <a:lumMod val="75000"/>
                  </a:schemeClr>
                </a:solidFill>
              </a:rPr>
              <a:t>vs</a:t>
            </a:r>
            <a:r>
              <a:rPr lang="ca-ES" sz="1600" dirty="0">
                <a:solidFill>
                  <a:schemeClr val="bg2">
                    <a:lumMod val="75000"/>
                  </a:schemeClr>
                </a:solidFill>
              </a:rPr>
              <a:t> H1: p &gt; p0</a:t>
            </a:r>
          </a:p>
          <a:p>
            <a:pPr>
              <a:spcBef>
                <a:spcPct val="0"/>
              </a:spcBef>
            </a:pPr>
            <a:endParaRPr lang="ca-E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dirty="0" err="1" smtClean="0"/>
              <a:t>Contrast</a:t>
            </a:r>
            <a:r>
              <a:rPr lang="es-ES" sz="4000" dirty="0" smtClean="0"/>
              <a:t> de </a:t>
            </a:r>
            <a:r>
              <a:rPr lang="es-ES" sz="4000" dirty="0" err="1" smtClean="0"/>
              <a:t>proporcions</a:t>
            </a:r>
            <a:r>
              <a:rPr lang="es-ES" sz="4000" dirty="0" smtClean="0"/>
              <a:t> </a:t>
            </a:r>
            <a:r>
              <a:rPr lang="es-ES" sz="4000" dirty="0" err="1" smtClean="0"/>
              <a:t>amb</a:t>
            </a:r>
            <a:r>
              <a:rPr lang="es-ES" sz="4000" dirty="0" smtClean="0"/>
              <a:t> R</a:t>
            </a:r>
            <a:endParaRPr lang="en-US" sz="4000" dirty="0"/>
          </a:p>
        </p:txBody>
      </p:sp>
      <p:grpSp>
        <p:nvGrpSpPr>
          <p:cNvPr id="5" name="Agrupa 1">
            <a:extLst>
              <a:ext uri="{FF2B5EF4-FFF2-40B4-BE49-F238E27FC236}">
                <a16:creationId xmlns="" xmlns:a16="http://schemas.microsoft.com/office/drawing/2014/main" id="{5DE4614D-0E30-4DDA-B8F1-8CE637C1438C}"/>
              </a:ext>
            </a:extLst>
          </p:cNvPr>
          <p:cNvGrpSpPr>
            <a:grpSpLocks/>
          </p:cNvGrpSpPr>
          <p:nvPr/>
        </p:nvGrpSpPr>
        <p:grpSpPr bwMode="auto">
          <a:xfrm>
            <a:off x="560512" y="1412776"/>
            <a:ext cx="4065588" cy="2209800"/>
            <a:chOff x="1044408" y="1223963"/>
            <a:chExt cx="4066523" cy="2209800"/>
          </a:xfrm>
        </p:grpSpPr>
        <p:pic>
          <p:nvPicPr>
            <p:cNvPr id="6" name="Picture 5">
              <a:extLst>
                <a:ext uri="{FF2B5EF4-FFF2-40B4-BE49-F238E27FC236}">
                  <a16:creationId xmlns="" xmlns:a16="http://schemas.microsoft.com/office/drawing/2014/main" id="{0AA947DE-85A5-4E98-8332-EFEBD0C8BF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408" y="1223963"/>
              <a:ext cx="4066523" cy="2209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7" name="Text Box 6">
              <a:extLst>
                <a:ext uri="{FF2B5EF4-FFF2-40B4-BE49-F238E27FC236}">
                  <a16:creationId xmlns="" xmlns:a16="http://schemas.microsoft.com/office/drawing/2014/main" id="{54041415-8742-4396-9FD3-551D56BC9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5055" y="1439689"/>
              <a:ext cx="1436652" cy="120116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ca-ES" sz="1700" u="none" dirty="0" err="1" smtClean="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Crec</a:t>
              </a:r>
              <a:r>
                <a:rPr lang="es-ES" altLang="ca-ES" sz="1700" u="none" dirty="0" smtClean="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 que el </a:t>
              </a:r>
              <a:r>
                <a:rPr lang="es-ES" altLang="ca-ES" sz="1700" u="none" dirty="0" err="1" smtClean="0">
                  <a:solidFill>
                    <a:srgbClr val="FF0000"/>
                  </a:solidFill>
                  <a:ea typeface="ＭＳ Ｐゴシック" panose="020B0600070205080204" pitchFamily="34" charset="-128"/>
                </a:rPr>
                <a:t>percentage</a:t>
              </a:r>
              <a:r>
                <a:rPr lang="es-ES" altLang="ca-ES" sz="1700" u="none" dirty="0" smtClean="0">
                  <a:solidFill>
                    <a:srgbClr val="FF0000"/>
                  </a:solidFill>
                  <a:ea typeface="ＭＳ Ｐゴシック" panose="020B0600070205080204" pitchFamily="34" charset="-128"/>
                </a:rPr>
                <a:t> </a:t>
              </a:r>
              <a:r>
                <a:rPr lang="es-ES" altLang="ca-ES" sz="1700" u="none" dirty="0" smtClean="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de </a:t>
              </a:r>
              <a:r>
                <a:rPr lang="es-ES" altLang="ca-ES" sz="1700" u="none" dirty="0" err="1" smtClean="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morts</a:t>
              </a:r>
              <a:r>
                <a:rPr lang="es-ES" altLang="ca-ES" sz="1700" u="none" dirty="0" smtClean="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 es del 30%...</a:t>
              </a:r>
              <a:endParaRPr lang="es-ES" altLang="ca-ES" sz="1700" u="none" dirty="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10" name="2 Marcador de contenido"/>
          <p:cNvSpPr>
            <a:spLocks noGrp="1"/>
          </p:cNvSpPr>
          <p:nvPr>
            <p:ph sz="half" idx="1"/>
          </p:nvPr>
        </p:nvSpPr>
        <p:spPr>
          <a:xfrm>
            <a:off x="495300" y="2492896"/>
            <a:ext cx="9410700" cy="4525963"/>
          </a:xfrm>
        </p:spPr>
        <p:txBody>
          <a:bodyPr/>
          <a:lstStyle/>
          <a:p>
            <a:endParaRPr lang="es-ES" sz="2800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  <p:grpSp>
        <p:nvGrpSpPr>
          <p:cNvPr id="11" name="Agrupa 1">
            <a:extLst>
              <a:ext uri="{FF2B5EF4-FFF2-40B4-BE49-F238E27FC236}">
                <a16:creationId xmlns="" xmlns:a16="http://schemas.microsoft.com/office/drawing/2014/main" id="{5DE4614D-0E30-4DDA-B8F1-8CE637C1438C}"/>
              </a:ext>
            </a:extLst>
          </p:cNvPr>
          <p:cNvGrpSpPr>
            <a:grpSpLocks/>
          </p:cNvGrpSpPr>
          <p:nvPr/>
        </p:nvGrpSpPr>
        <p:grpSpPr bwMode="auto">
          <a:xfrm>
            <a:off x="4948758" y="1387996"/>
            <a:ext cx="4065588" cy="2209800"/>
            <a:chOff x="1019944" y="1199183"/>
            <a:chExt cx="4066523" cy="2209800"/>
          </a:xfrm>
        </p:grpSpPr>
        <p:pic>
          <p:nvPicPr>
            <p:cNvPr id="12" name="Picture 5">
              <a:extLst>
                <a:ext uri="{FF2B5EF4-FFF2-40B4-BE49-F238E27FC236}">
                  <a16:creationId xmlns="" xmlns:a16="http://schemas.microsoft.com/office/drawing/2014/main" id="{0AA947DE-85A5-4E98-8332-EFEBD0C8BF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9944" y="1199183"/>
              <a:ext cx="4066523" cy="2209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13" name="Text Box 6">
              <a:extLst>
                <a:ext uri="{FF2B5EF4-FFF2-40B4-BE49-F238E27FC236}">
                  <a16:creationId xmlns="" xmlns:a16="http://schemas.microsoft.com/office/drawing/2014/main" id="{54041415-8742-4396-9FD3-551D56BC9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8972" y="1362646"/>
              <a:ext cx="1593497" cy="11157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ca-ES" sz="1400" u="none" dirty="0" err="1" smtClean="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Crec</a:t>
              </a:r>
              <a:r>
                <a:rPr lang="es-ES" altLang="ca-ES" sz="1400" u="none" dirty="0" smtClean="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 que les persones </a:t>
              </a:r>
              <a:r>
                <a:rPr lang="es-ES" altLang="ca-ES" sz="1400" u="none" dirty="0" err="1" smtClean="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amb</a:t>
              </a:r>
              <a:r>
                <a:rPr lang="es-ES" altLang="ca-ES" sz="1400" u="none" dirty="0" smtClean="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 </a:t>
              </a:r>
              <a:r>
                <a:rPr lang="es-ES" altLang="ca-ES" sz="1400" u="none" dirty="0" err="1" smtClean="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chd</a:t>
              </a:r>
              <a:r>
                <a:rPr lang="es-ES" altLang="ca-ES" sz="1400" u="none" dirty="0" smtClean="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 </a:t>
              </a:r>
              <a:r>
                <a:rPr lang="es-ES" altLang="ca-ES" sz="1400" u="none" dirty="0" err="1" smtClean="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tenen</a:t>
              </a:r>
              <a:r>
                <a:rPr lang="es-ES" altLang="ca-ES" sz="1400" u="none" dirty="0" smtClean="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 un </a:t>
              </a:r>
              <a:r>
                <a:rPr lang="es-ES" altLang="ca-ES" sz="1400" u="none" dirty="0" err="1" smtClean="0">
                  <a:solidFill>
                    <a:srgbClr val="FF0000"/>
                  </a:solidFill>
                  <a:ea typeface="ＭＳ Ｐゴシック" panose="020B0600070205080204" pitchFamily="34" charset="-128"/>
                </a:rPr>
                <a:t>percentatge</a:t>
              </a:r>
              <a:r>
                <a:rPr lang="es-ES" altLang="ca-ES" sz="1400" u="none" dirty="0" smtClean="0">
                  <a:solidFill>
                    <a:srgbClr val="FF0000"/>
                  </a:solidFill>
                  <a:ea typeface="ＭＳ Ｐゴシック" panose="020B0600070205080204" pitchFamily="34" charset="-128"/>
                </a:rPr>
                <a:t> </a:t>
              </a:r>
              <a:r>
                <a:rPr lang="es-ES" altLang="ca-ES" sz="1400" u="none" dirty="0" smtClean="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de </a:t>
              </a:r>
              <a:r>
                <a:rPr lang="es-ES" altLang="ca-ES" sz="1400" u="none" dirty="0" err="1" smtClean="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morts</a:t>
              </a:r>
              <a:r>
                <a:rPr lang="es-ES" altLang="ca-ES" sz="1400" u="none" dirty="0" smtClean="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 </a:t>
              </a:r>
              <a:r>
                <a:rPr lang="es-ES" altLang="ca-ES" sz="1400" u="none" dirty="0" err="1" smtClean="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different</a:t>
              </a:r>
              <a:r>
                <a:rPr lang="es-ES" altLang="ca-ES" sz="1400" u="none" dirty="0" smtClean="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 </a:t>
              </a:r>
              <a:r>
                <a:rPr lang="es-ES" altLang="ca-ES" sz="1400" u="none" dirty="0" err="1" smtClean="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als</a:t>
              </a:r>
              <a:r>
                <a:rPr lang="es-ES" altLang="ca-ES" sz="1400" u="none" dirty="0" smtClean="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 que no </a:t>
              </a:r>
              <a:r>
                <a:rPr lang="es-ES" altLang="ca-ES" sz="1400" u="none" dirty="0" err="1" smtClean="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tenen</a:t>
              </a:r>
              <a:r>
                <a:rPr lang="es-ES" altLang="ca-ES" sz="1400" u="none" dirty="0" smtClean="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 </a:t>
              </a:r>
              <a:r>
                <a:rPr lang="es-ES" altLang="ca-ES" sz="1400" u="none" dirty="0" err="1" smtClean="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chd</a:t>
              </a:r>
              <a:endParaRPr lang="es-ES" altLang="ca-ES" sz="1400" u="none" dirty="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14" name="AutoShape 1">
            <a:extLst>
              <a:ext uri="{FF2B5EF4-FFF2-40B4-BE49-F238E27FC236}">
                <a16:creationId xmlns="" xmlns:a16="http://schemas.microsoft.com/office/drawing/2014/main" id="{4B5C6965-C85A-479C-BDB7-17C99E9B6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528" y="3838302"/>
            <a:ext cx="7920880" cy="2254994"/>
          </a:xfrm>
          <a:prstGeom prst="roundRect">
            <a:avLst>
              <a:gd name="adj" fmla="val 16667"/>
            </a:avLst>
          </a:prstGeom>
          <a:solidFill>
            <a:srgbClr val="C0C0C0">
              <a:alpha val="74901"/>
            </a:srgbClr>
          </a:solidFill>
          <a:ln w="72000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15" name="Text Box 7">
            <a:extLst>
              <a:ext uri="{FF2B5EF4-FFF2-40B4-BE49-F238E27FC236}">
                <a16:creationId xmlns="" xmlns:a16="http://schemas.microsoft.com/office/drawing/2014/main" id="{9F1A0F06-C59B-447E-B94A-B3A8AA512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051" y="4060490"/>
            <a:ext cx="7200726" cy="1404243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0000" tIns="45000" rIns="90000" bIns="4500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s-ES" altLang="ca-ES" u="none" dirty="0" err="1" smtClean="0">
                <a:solidFill>
                  <a:srgbClr val="000000"/>
                </a:solidFill>
              </a:rPr>
              <a:t>Exercici</a:t>
            </a:r>
            <a:r>
              <a:rPr lang="es-ES" altLang="ca-ES" u="none" dirty="0" smtClean="0">
                <a:solidFill>
                  <a:srgbClr val="000000"/>
                </a:solidFill>
              </a:rPr>
              <a:t> </a:t>
            </a:r>
            <a:r>
              <a:rPr lang="es-ES" altLang="ca-ES" u="none" dirty="0">
                <a:solidFill>
                  <a:srgbClr val="000000"/>
                </a:solidFill>
              </a:rPr>
              <a:t>1</a:t>
            </a:r>
            <a:r>
              <a:rPr lang="es-ES" altLang="ca-ES" u="none" dirty="0" smtClean="0">
                <a:solidFill>
                  <a:srgbClr val="000000"/>
                </a:solidFill>
              </a:rPr>
              <a:t>) </a:t>
            </a:r>
            <a:r>
              <a:rPr lang="es-ES" altLang="ca-ES" u="none" dirty="0" err="1" smtClean="0">
                <a:solidFill>
                  <a:srgbClr val="000000"/>
                </a:solidFill>
              </a:rPr>
              <a:t>diabetes.sav</a:t>
            </a:r>
            <a:r>
              <a:rPr lang="es-ES" altLang="ca-ES" u="none" dirty="0" smtClean="0">
                <a:solidFill>
                  <a:srgbClr val="000000"/>
                </a:solidFill>
              </a:rPr>
              <a:t>: </a:t>
            </a:r>
            <a:endParaRPr lang="es-ES" altLang="ca-ES" u="none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endParaRPr lang="es-ES" altLang="ca-ES" u="none" dirty="0">
              <a:solidFill>
                <a:srgbClr val="000000"/>
              </a:solidFill>
            </a:endParaRPr>
          </a:p>
          <a:p>
            <a:pPr marL="285750" indent="-285750" eaLnBrk="1" hangingPunct="1">
              <a:buFontTx/>
              <a:buChar char="-"/>
              <a:defRPr/>
            </a:pPr>
            <a:r>
              <a:rPr lang="es-ES" altLang="ca-ES" u="none" dirty="0" smtClean="0">
                <a:solidFill>
                  <a:srgbClr val="000000"/>
                </a:solidFill>
              </a:rPr>
              <a:t>Explora les </a:t>
            </a:r>
            <a:r>
              <a:rPr lang="es-ES" altLang="ca-ES" u="none" dirty="0" err="1" smtClean="0">
                <a:solidFill>
                  <a:srgbClr val="000000"/>
                </a:solidFill>
              </a:rPr>
              <a:t>dades</a:t>
            </a:r>
            <a:r>
              <a:rPr lang="es-ES" altLang="ca-ES" u="none" dirty="0" smtClean="0">
                <a:solidFill>
                  <a:srgbClr val="000000"/>
                </a:solidFill>
              </a:rPr>
              <a:t> diabetes per </a:t>
            </a:r>
            <a:r>
              <a:rPr lang="es-ES" altLang="ca-ES" u="none" dirty="0" err="1" smtClean="0">
                <a:solidFill>
                  <a:srgbClr val="000000"/>
                </a:solidFill>
              </a:rPr>
              <a:t>tenir</a:t>
            </a:r>
            <a:r>
              <a:rPr lang="es-ES" altLang="ca-ES" u="none" dirty="0" smtClean="0">
                <a:solidFill>
                  <a:srgbClr val="000000"/>
                </a:solidFill>
              </a:rPr>
              <a:t> una idea del </a:t>
            </a:r>
            <a:r>
              <a:rPr lang="es-ES" altLang="ca-ES" u="none" dirty="0" err="1" smtClean="0">
                <a:solidFill>
                  <a:srgbClr val="000000"/>
                </a:solidFill>
              </a:rPr>
              <a:t>percentatge</a:t>
            </a:r>
            <a:r>
              <a:rPr lang="es-ES" altLang="ca-ES" u="none" dirty="0" smtClean="0">
                <a:solidFill>
                  <a:srgbClr val="000000"/>
                </a:solidFill>
              </a:rPr>
              <a:t> de </a:t>
            </a:r>
            <a:r>
              <a:rPr lang="es-ES" altLang="ca-ES" u="none" dirty="0" err="1" smtClean="0">
                <a:solidFill>
                  <a:srgbClr val="000000"/>
                </a:solidFill>
              </a:rPr>
              <a:t>morts</a:t>
            </a:r>
            <a:r>
              <a:rPr lang="es-ES" altLang="ca-ES" u="none" dirty="0" smtClean="0">
                <a:solidFill>
                  <a:srgbClr val="000000"/>
                </a:solidFill>
              </a:rPr>
              <a:t> </a:t>
            </a:r>
          </a:p>
          <a:p>
            <a:pPr eaLnBrk="1" hangingPunct="1">
              <a:defRPr/>
            </a:pPr>
            <a:r>
              <a:rPr lang="es-ES" altLang="ca-ES" u="none" dirty="0" smtClean="0">
                <a:solidFill>
                  <a:srgbClr val="000000"/>
                </a:solidFill>
              </a:rPr>
              <a:t>     en la </a:t>
            </a:r>
            <a:r>
              <a:rPr lang="es-ES" altLang="ca-ES" u="none" dirty="0" err="1" smtClean="0">
                <a:solidFill>
                  <a:srgbClr val="000000"/>
                </a:solidFill>
              </a:rPr>
              <a:t>nostra</a:t>
            </a:r>
            <a:r>
              <a:rPr lang="es-ES" altLang="ca-ES" u="none" dirty="0" smtClean="0">
                <a:solidFill>
                  <a:srgbClr val="000000"/>
                </a:solidFill>
              </a:rPr>
              <a:t> </a:t>
            </a:r>
            <a:r>
              <a:rPr lang="es-ES" altLang="ca-ES" u="none" dirty="0" err="1" smtClean="0">
                <a:solidFill>
                  <a:srgbClr val="000000"/>
                </a:solidFill>
              </a:rPr>
              <a:t>mostra</a:t>
            </a:r>
            <a:r>
              <a:rPr lang="es-ES" altLang="ca-ES" u="none" dirty="0" smtClean="0">
                <a:solidFill>
                  <a:srgbClr val="000000"/>
                </a:solidFill>
              </a:rPr>
              <a:t>.  </a:t>
            </a:r>
          </a:p>
          <a:p>
            <a:pPr marL="285750" indent="-285750" eaLnBrk="1" hangingPunct="1">
              <a:buFontTx/>
              <a:buChar char="-"/>
              <a:defRPr/>
            </a:pPr>
            <a:endParaRPr lang="es-ES" altLang="ca-ES" u="none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s-ES" altLang="ca-ES" u="none" dirty="0" smtClean="0">
                <a:solidFill>
                  <a:srgbClr val="000000"/>
                </a:solidFill>
              </a:rPr>
              <a:t>- Fes el </a:t>
            </a:r>
            <a:r>
              <a:rPr lang="es-ES" altLang="ca-ES" u="none" dirty="0" err="1" smtClean="0">
                <a:solidFill>
                  <a:srgbClr val="000000"/>
                </a:solidFill>
              </a:rPr>
              <a:t>mateix</a:t>
            </a:r>
            <a:r>
              <a:rPr lang="es-ES" altLang="ca-ES" u="none" dirty="0" smtClean="0">
                <a:solidFill>
                  <a:srgbClr val="000000"/>
                </a:solidFill>
              </a:rPr>
              <a:t> per a la </a:t>
            </a:r>
            <a:r>
              <a:rPr lang="es-ES" altLang="ca-ES" u="none" dirty="0" err="1" smtClean="0">
                <a:solidFill>
                  <a:srgbClr val="000000"/>
                </a:solidFill>
              </a:rPr>
              <a:t>segona</a:t>
            </a:r>
            <a:r>
              <a:rPr lang="es-ES" altLang="ca-ES" u="none" dirty="0" smtClean="0">
                <a:solidFill>
                  <a:srgbClr val="000000"/>
                </a:solidFill>
              </a:rPr>
              <a:t> hipótesis. </a:t>
            </a:r>
            <a:endParaRPr lang="es-ES" altLang="ca-ES" u="non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769514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990099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990099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just">
          <a:defRPr sz="2000" u="none" dirty="0">
            <a:latin typeface="Calibri" pitchFamily="34" charset="0"/>
          </a:defRPr>
        </a:defPPr>
      </a:lstStyle>
    </a:tx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6106</TotalTime>
  <Words>1220</Words>
  <Application>Microsoft Office PowerPoint</Application>
  <PresentationFormat>A4 (210 x 297 mm)</PresentationFormat>
  <Paragraphs>274</Paragraphs>
  <Slides>24</Slides>
  <Notes>3</Notes>
  <HiddenSlides>0</HiddenSlides>
  <MMClips>0</MMClips>
  <ScaleCrop>false</ScaleCrop>
  <HeadingPairs>
    <vt:vector size="8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24</vt:i4>
      </vt:variant>
    </vt:vector>
  </HeadingPairs>
  <TitlesOfParts>
    <vt:vector size="38" baseType="lpstr">
      <vt:lpstr>MS PGothic</vt:lpstr>
      <vt:lpstr>MS PGothic</vt:lpstr>
      <vt:lpstr>Arial</vt:lpstr>
      <vt:lpstr>Calibri</vt:lpstr>
      <vt:lpstr>Courier New</vt:lpstr>
      <vt:lpstr>DejaVu Sans</vt:lpstr>
      <vt:lpstr>Droid Sans Fallback</vt:lpstr>
      <vt:lpstr>Symbol</vt:lpstr>
      <vt:lpstr>Times New Roman</vt:lpstr>
      <vt:lpstr>Verdana</vt:lpstr>
      <vt:lpstr>Wingdings</vt:lpstr>
      <vt:lpstr>Diseño predeterminado</vt:lpstr>
      <vt:lpstr>Ecuación</vt:lpstr>
      <vt:lpstr>Document</vt:lpstr>
      <vt:lpstr>Presentación de PowerPoint</vt:lpstr>
      <vt:lpstr>Presentación de PowerPoint</vt:lpstr>
      <vt:lpstr>Introducció</vt:lpstr>
      <vt:lpstr>Presentación de PowerPoint</vt:lpstr>
      <vt:lpstr>Presentación de PowerPoint</vt:lpstr>
      <vt:lpstr>Presentación de PowerPoint</vt:lpstr>
      <vt:lpstr>Resum</vt:lpstr>
      <vt:lpstr>Contrast per a una proporció</vt:lpstr>
      <vt:lpstr>Contrast de proporcions amb R</vt:lpstr>
      <vt:lpstr>Contrast de proporcions amb R</vt:lpstr>
      <vt:lpstr>Contrasts de proporcions amb Rcmdr</vt:lpstr>
      <vt:lpstr>Contrastos per 2 proporcions</vt:lpstr>
      <vt:lpstr>Comparació entre (dues) proporcions</vt:lpstr>
      <vt:lpstr>Comparació entre (dues) proporcions</vt:lpstr>
      <vt:lpstr>Resum</vt:lpstr>
      <vt:lpstr>Relació entre variables categòriques</vt:lpstr>
      <vt:lpstr>Prova d‘independència Khi-quadrat </vt:lpstr>
      <vt:lpstr>El test de Fisher</vt:lpstr>
      <vt:lpstr>Presentación de PowerPoint</vt:lpstr>
      <vt:lpstr>Calcul 2 variables R</vt:lpstr>
      <vt:lpstr>El test de Mc Nemar</vt:lpstr>
      <vt:lpstr>Taula per al test de McNemar</vt:lpstr>
      <vt:lpstr>Test de Mc Nemar</vt:lpstr>
      <vt:lpstr>Exemple Mcnemar</vt:lpstr>
    </vt:vector>
  </TitlesOfParts>
  <Company>Institut Recerca HUVH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Institut Recerca HUVH</dc:creator>
  <cp:lastModifiedBy>Santiago Perez Hoyos</cp:lastModifiedBy>
  <cp:revision>1342</cp:revision>
  <cp:lastPrinted>2017-02-07T23:50:51Z</cp:lastPrinted>
  <dcterms:created xsi:type="dcterms:W3CDTF">2009-01-26T07:32:14Z</dcterms:created>
  <dcterms:modified xsi:type="dcterms:W3CDTF">2019-01-30T06:34:22Z</dcterms:modified>
</cp:coreProperties>
</file>