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0" r:id="rId33"/>
    <p:sldId id="401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Sanchez Pl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ED5B6-08A5-46B0-8802-4BBDF68F7211}" v="384" dt="2021-06-17T12:45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1" d="100"/>
          <a:sy n="81" d="100"/>
        </p:scale>
        <p:origin x="542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14/2/2022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40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9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Pérez-Hoyos, Alex Sánchez-Pla, 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16" name="Objecte 2">
                        <a:extLst>
                          <a:ext uri="{FF2B5EF4-FFF2-40B4-BE49-F238E27FC236}">
                            <a16:creationId xmlns:a16="http://schemas.microsoft.com/office/drawing/2014/main" id="{C54F1E6C-81BF-43FC-B051-84C82BD3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35852" name="Object 7">
                        <a:extLst>
                          <a:ext uri="{FF2B5EF4-FFF2-40B4-BE49-F238E27FC236}">
                            <a16:creationId xmlns:a16="http://schemas.microsoft.com/office/drawing/2014/main" id="{EE9509A0-7C62-41E3-8C44-2149AE81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00656"/>
            <a:ext cx="576113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pnorm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(q=74, mean=70,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sd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=17,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sz="1600" dirty="0">
              <a:latin typeface="Lucida Console"/>
              <a:cs typeface="Arial"/>
            </a:endParaRPr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36873" name="Object 11">
                        <a:extLst>
                          <a:ext uri="{FF2B5EF4-FFF2-40B4-BE49-F238E27FC236}">
                            <a16:creationId xmlns:a16="http://schemas.microsoft.com/office/drawing/2014/main" id="{3E4462DD-D459-4110-822B-6A9803E44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DBA08A67-079A-4456-842A-4C4923030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pnorm(q=</a:t>
            </a:r>
            <a:r>
              <a:rPr lang="en-US" altLang="es-ES">
                <a:solidFill>
                  <a:srgbClr val="0000FF"/>
                </a:solidFill>
                <a:latin typeface="Lucida Console"/>
                <a:cs typeface="Arial"/>
              </a:rPr>
              <a:t>105</a:t>
            </a:r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, mean=70, 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sd=17, </a:t>
            </a:r>
            <a:r>
              <a:rPr lang="en-US" altLang="es-ES" sz="180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dirty="0">
              <a:latin typeface="Lucida Console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7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</a:t>
            </a:r>
            <a:r>
              <a:rPr lang="en-GB" altLang="ca-ES" sz="2400" u="none" dirty="0" err="1">
                <a:solidFill>
                  <a:srgbClr val="000066"/>
                </a:solidFill>
              </a:rPr>
              <a:t>hipothesis</a:t>
            </a:r>
            <a:r>
              <a:rPr lang="en-GB" altLang="ca-ES" sz="2400" u="none" dirty="0">
                <a:solidFill>
                  <a:srgbClr val="000066"/>
                </a:solidFill>
              </a:rPr>
              <a:t>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populational blood pressure adjust to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It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its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consummers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+mn-lt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 and test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related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follow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 normal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non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</a:t>
            </a:r>
            <a:r>
              <a:rPr lang="es-ES_tradnl" altLang="ca-ES" dirty="0" err="1"/>
              <a:t>of</a:t>
            </a:r>
            <a:r>
              <a:rPr lang="es-ES_tradnl" altLang="ca-ES" dirty="0"/>
              <a:t> Test</a:t>
            </a:r>
            <a:endParaRPr lang="es-ES" altLang="ca-ES" dirty="0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44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testing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examples</a:t>
            </a:r>
            <a:endParaRPr lang="es-ES" altLang="ca-ES" sz="44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35" y="1372978"/>
            <a:ext cx="9213850" cy="46483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 anchor="t"/>
          <a:lstStyle/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Imagine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we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have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following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(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reference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documents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state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 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that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"TRUE")</a:t>
            </a:r>
            <a:endParaRPr lang="es-ES" sz="2800" dirty="0">
              <a:solidFill>
                <a:srgbClr val="000000"/>
              </a:solidFill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average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population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70. 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mean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and non-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women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not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same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.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These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can be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checked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through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corresponding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hypothesis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tests</a:t>
            </a: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Calibri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: 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= 70,  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 &lt;&gt;70, </a:t>
            </a:r>
            <a:endParaRPr lang="es-ES" sz="2400" u="none" dirty="0">
              <a:solidFill>
                <a:srgbClr val="7D468C"/>
              </a:solidFill>
              <a:latin typeface="Calibri" charset="0"/>
            </a:endParaRPr>
          </a:p>
          <a:p>
            <a:pPr marL="908050" lvl="1" indent="-342900">
              <a:spcAft>
                <a:spcPts val="1425"/>
              </a:spcAft>
              <a:buFont typeface="Arial,Sans-Serif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= 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,  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 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&lt;&gt;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endParaRPr lang="es-ES" sz="2400" u="none" baseline="-25000" dirty="0">
              <a:latin typeface="Arial"/>
              <a:cs typeface="Arial"/>
            </a:endParaRP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u="none" dirty="0">
              <a:solidFill>
                <a:srgbClr val="7D468C"/>
              </a:solidFill>
              <a:latin typeface="Arial"/>
            </a:endParaRP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b="1" u="none" dirty="0">
              <a:solidFill>
                <a:srgbClr val="7D468C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F00075-8132-4CDB-84E4-9C9B5CE12224}"/>
              </a:ext>
            </a:extLst>
          </p:cNvPr>
          <p:cNvSpPr txBox="1"/>
          <p:nvPr/>
        </p:nvSpPr>
        <p:spPr>
          <a:xfrm>
            <a:off x="3581400" y="320040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u="none" dirty="0">
                <a:latin typeface="Calibri" pitchFamily="34" charset="0"/>
              </a:rPr>
              <a:t>Haga clic para agregar texto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478095-AA3B-4016-8075-39270028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49" y="512192"/>
            <a:ext cx="7830571" cy="533225"/>
          </a:xfrm>
        </p:spPr>
        <p:txBody>
          <a:bodyPr lIns="91440" tIns="45720" rIns="91440" bIns="45720" anchor="t"/>
          <a:lstStyle/>
          <a:p>
            <a:r>
              <a:rPr lang="es-ES" sz="2400" i="1" dirty="0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The average ''bua'' value in our population is </a:t>
            </a:r>
            <a:r>
              <a:rPr lang="es-ES" sz="2400" i="1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70 </a:t>
            </a:r>
            <a:endParaRPr lang="es-ES" sz="2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53" y="540729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b="1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Ex        </a:t>
            </a:r>
            <a:r>
              <a:rPr lang="es-ES" sz="2000" i="1" u="none">
                <a:solidFill>
                  <a:srgbClr val="7D468C"/>
                </a:solidFill>
                <a:latin typeface="Arial"/>
                <a:ea typeface="ＭＳ Ｐゴシック"/>
                <a:cs typeface="Arial"/>
              </a:rPr>
              <a:t>The average ''bua'' is the same in "MENOP" and "Not MENOP"</a:t>
            </a:r>
            <a:endParaRPr lang="es-ES" altLang="ca-ES" sz="2000" b="1">
              <a:solidFill>
                <a:srgbClr val="FFFFFF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14" y="1943440"/>
            <a:ext cx="903026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t-test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 = 1.797,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0.07568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alternative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 true </a:t>
            </a:r>
            <a:br>
              <a:rPr lang="es-ES" altLang="es-ES" sz="1600" u="none" dirty="0">
                <a:latin typeface="Courier New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0 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-0.5399937 10.7761048 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NO     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SI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     76.05556          70.93750 </a:t>
            </a:r>
            <a:endParaRPr lang="es-ES" altLang="es-ES" sz="2400" u="none" dirty="0">
              <a:latin typeface="Courier New"/>
            </a:endParaRPr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to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data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don't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show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contrary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mistake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true) has severe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consequences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DE207C-063D-450E-80FF-AA18E97B0632}"/>
              </a:ext>
            </a:extLst>
          </p:cNvPr>
          <p:cNvSpPr txBox="1"/>
          <p:nvPr/>
        </p:nvSpPr>
        <p:spPr>
          <a:xfrm>
            <a:off x="1208584" y="413329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1425"/>
              </a:spcAft>
            </a:pP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Errors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and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power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in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testing</a:t>
            </a:r>
            <a:endParaRPr lang="es-ES" altLang="ca-ES" sz="32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 dirty="0" err="1"/>
              <a:t>Errors</a:t>
            </a:r>
            <a:r>
              <a:rPr lang="es-ES" altLang="ca-ES" sz="3200" dirty="0"/>
              <a:t> after </a:t>
            </a:r>
            <a:r>
              <a:rPr lang="es-ES" altLang="ca-ES" sz="3200" dirty="0" err="1"/>
              <a:t>testing</a:t>
            </a:r>
            <a:endParaRPr lang="es-ES" altLang="ca-ES" sz="3200" dirty="0"/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05321"/>
              </p:ext>
            </p:extLst>
          </p:nvPr>
        </p:nvGraphicFramePr>
        <p:xfrm>
          <a:off x="1712913" y="1268413"/>
          <a:ext cx="7264400" cy="5576741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True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does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es-ES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</a:t>
                      </a: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1- 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sym typeface="Symbol"/>
                        </a:rPr>
                        <a:t>a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None/>
                      </a:pP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rejects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Error</a:t>
                      </a:r>
                      <a:endParaRPr kumimoji="0" lang="es-ES" sz="2400" dirty="0"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Right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decision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1- 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105476" name="Object 1028">
                        <a:extLst>
                          <a:ext uri="{FF2B5EF4-FFF2-40B4-BE49-F238E27FC236}">
                            <a16:creationId xmlns:a16="http://schemas.microsoft.com/office/drawing/2014/main" id="{CB65AE1E-63BC-4663-AE1F-48084A04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2728</Words>
  <Application>Microsoft Office PowerPoint</Application>
  <PresentationFormat>A4 (210 x 297 mm)</PresentationFormat>
  <Paragraphs>352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61" baseType="lpstr">
      <vt:lpstr>Arial</vt:lpstr>
      <vt:lpstr>Arial,Sans-Serif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Equation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The average ''bua'' value in our population is 70 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1447</cp:revision>
  <cp:lastPrinted>2016-02-05T21:57:04Z</cp:lastPrinted>
  <dcterms:created xsi:type="dcterms:W3CDTF">2009-01-26T07:32:14Z</dcterms:created>
  <dcterms:modified xsi:type="dcterms:W3CDTF">2022-02-14T16:58:19Z</dcterms:modified>
</cp:coreProperties>
</file>