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341" r:id="rId2"/>
    <p:sldId id="366" r:id="rId3"/>
    <p:sldId id="367" r:id="rId4"/>
    <p:sldId id="368" r:id="rId5"/>
    <p:sldId id="369" r:id="rId6"/>
    <p:sldId id="417" r:id="rId7"/>
    <p:sldId id="420" r:id="rId8"/>
    <p:sldId id="403" r:id="rId9"/>
    <p:sldId id="370" r:id="rId10"/>
    <p:sldId id="371" r:id="rId11"/>
    <p:sldId id="372" r:id="rId12"/>
    <p:sldId id="373" r:id="rId13"/>
    <p:sldId id="374" r:id="rId14"/>
    <p:sldId id="375" r:id="rId15"/>
    <p:sldId id="376" r:id="rId16"/>
    <p:sldId id="378" r:id="rId17"/>
    <p:sldId id="380" r:id="rId18"/>
    <p:sldId id="381" r:id="rId19"/>
    <p:sldId id="421" r:id="rId20"/>
    <p:sldId id="422" r:id="rId21"/>
    <p:sldId id="423" r:id="rId22"/>
    <p:sldId id="382" r:id="rId23"/>
    <p:sldId id="383" r:id="rId24"/>
    <p:sldId id="384" r:id="rId25"/>
    <p:sldId id="385" r:id="rId26"/>
    <p:sldId id="386" r:id="rId27"/>
    <p:sldId id="388" r:id="rId28"/>
    <p:sldId id="397" r:id="rId29"/>
    <p:sldId id="407" r:id="rId30"/>
    <p:sldId id="408" r:id="rId31"/>
    <p:sldId id="409" r:id="rId32"/>
    <p:sldId id="410" r:id="rId33"/>
    <p:sldId id="404" r:id="rId34"/>
    <p:sldId id="405" r:id="rId35"/>
    <p:sldId id="406" r:id="rId36"/>
    <p:sldId id="411" r:id="rId37"/>
    <p:sldId id="412" r:id="rId38"/>
  </p:sldIdLst>
  <p:sldSz cx="9906000" cy="6858000" type="A4"/>
  <p:notesSz cx="7099300" cy="10234613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u="sng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u="sng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u="sng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u="sng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3489"/>
    <a:srgbClr val="990099"/>
    <a:srgbClr val="F0D4EB"/>
    <a:srgbClr val="E8BEE0"/>
    <a:srgbClr val="DFA5D4"/>
    <a:srgbClr val="FF3399"/>
    <a:srgbClr val="008080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39" autoAdjust="0"/>
    <p:restoredTop sz="94183" autoAdjust="0"/>
  </p:normalViewPr>
  <p:slideViewPr>
    <p:cSldViewPr>
      <p:cViewPr varScale="1">
        <p:scale>
          <a:sx n="86" d="100"/>
          <a:sy n="86" d="100"/>
        </p:scale>
        <p:origin x="1162" y="58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6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90.wmf"/><Relationship Id="rId1" Type="http://schemas.openxmlformats.org/officeDocument/2006/relationships/image" Target="../media/image89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92.wmf"/><Relationship Id="rId1" Type="http://schemas.openxmlformats.org/officeDocument/2006/relationships/image" Target="../media/image91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94.wmf"/><Relationship Id="rId1" Type="http://schemas.openxmlformats.org/officeDocument/2006/relationships/image" Target="../media/image9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4"/>
          </a:xfrm>
          <a:prstGeom prst="rect">
            <a:avLst/>
          </a:prstGeom>
        </p:spPr>
        <p:txBody>
          <a:bodyPr vert="horz" lIns="94757" tIns="47379" rIns="94757" bIns="47379" rtlCol="0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ca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4021139" y="0"/>
            <a:ext cx="3076575" cy="512764"/>
          </a:xfrm>
          <a:prstGeom prst="rect">
            <a:avLst/>
          </a:prstGeom>
        </p:spPr>
        <p:txBody>
          <a:bodyPr vert="horz" lIns="94757" tIns="47379" rIns="94757" bIns="47379" rtlCol="0"/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9631D809-1DA1-45D9-AF0C-A35B773D1328}" type="datetimeFigureOut">
              <a:rPr lang="ca-ES"/>
              <a:pPr>
                <a:defRPr/>
              </a:pPr>
              <a:t>24/9/2019</a:t>
            </a:fld>
            <a:endParaRPr lang="ca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766763"/>
            <a:ext cx="5543550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57" tIns="47379" rIns="94757" bIns="47379" rtlCol="0" anchor="ctr"/>
          <a:lstStyle/>
          <a:p>
            <a:pPr lvl="0"/>
            <a:endParaRPr lang="ca-ES" noProof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709613" y="4862513"/>
            <a:ext cx="5680075" cy="4605337"/>
          </a:xfrm>
          <a:prstGeom prst="rect">
            <a:avLst/>
          </a:prstGeom>
        </p:spPr>
        <p:txBody>
          <a:bodyPr vert="horz" lIns="94757" tIns="47379" rIns="94757" bIns="47379" rtlCol="0">
            <a:normAutofit/>
          </a:bodyPr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  <a:endParaRPr lang="ca-ES" noProof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9720263"/>
            <a:ext cx="3076575" cy="512762"/>
          </a:xfrm>
          <a:prstGeom prst="rect">
            <a:avLst/>
          </a:prstGeom>
        </p:spPr>
        <p:txBody>
          <a:bodyPr vert="horz" lIns="94757" tIns="47379" rIns="94757" bIns="47379" rtlCol="0" anchor="b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ca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4021139" y="9720263"/>
            <a:ext cx="3076575" cy="512762"/>
          </a:xfrm>
          <a:prstGeom prst="rect">
            <a:avLst/>
          </a:prstGeom>
        </p:spPr>
        <p:txBody>
          <a:bodyPr vert="horz" lIns="94757" tIns="47379" rIns="94757" bIns="47379" rtlCol="0" anchor="b"/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1DAB97AA-66CB-4477-A160-7B937CFB0959}" type="slidenum">
              <a:rPr lang="ca-ES"/>
              <a:pPr>
                <a:defRPr/>
              </a:pPr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1462807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tabLst>
                <a:tab pos="0" algn="l"/>
                <a:tab pos="944548" algn="l"/>
                <a:tab pos="1890682" algn="l"/>
                <a:tab pos="2838403" algn="l"/>
                <a:tab pos="3784537" algn="l"/>
                <a:tab pos="4730671" algn="l"/>
                <a:tab pos="5678394" algn="l"/>
                <a:tab pos="6624529" algn="l"/>
                <a:tab pos="7570663" algn="l"/>
                <a:tab pos="8516797" algn="l"/>
                <a:tab pos="9462931" algn="l"/>
                <a:tab pos="10410652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37" indent="-285745" eaLnBrk="0" hangingPunct="0">
              <a:tabLst>
                <a:tab pos="0" algn="l"/>
                <a:tab pos="944548" algn="l"/>
                <a:tab pos="1890682" algn="l"/>
                <a:tab pos="2838403" algn="l"/>
                <a:tab pos="3784537" algn="l"/>
                <a:tab pos="4730671" algn="l"/>
                <a:tab pos="5678394" algn="l"/>
                <a:tab pos="6624529" algn="l"/>
                <a:tab pos="7570663" algn="l"/>
                <a:tab pos="8516797" algn="l"/>
                <a:tab pos="9462931" algn="l"/>
                <a:tab pos="10410652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2981" indent="-228596" eaLnBrk="0" hangingPunct="0">
              <a:tabLst>
                <a:tab pos="0" algn="l"/>
                <a:tab pos="944548" algn="l"/>
                <a:tab pos="1890682" algn="l"/>
                <a:tab pos="2838403" algn="l"/>
                <a:tab pos="3784537" algn="l"/>
                <a:tab pos="4730671" algn="l"/>
                <a:tab pos="5678394" algn="l"/>
                <a:tab pos="6624529" algn="l"/>
                <a:tab pos="7570663" algn="l"/>
                <a:tab pos="8516797" algn="l"/>
                <a:tab pos="9462931" algn="l"/>
                <a:tab pos="10410652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173" indent="-228596" eaLnBrk="0" hangingPunct="0">
              <a:tabLst>
                <a:tab pos="0" algn="l"/>
                <a:tab pos="944548" algn="l"/>
                <a:tab pos="1890682" algn="l"/>
                <a:tab pos="2838403" algn="l"/>
                <a:tab pos="3784537" algn="l"/>
                <a:tab pos="4730671" algn="l"/>
                <a:tab pos="5678394" algn="l"/>
                <a:tab pos="6624529" algn="l"/>
                <a:tab pos="7570663" algn="l"/>
                <a:tab pos="8516797" algn="l"/>
                <a:tab pos="9462931" algn="l"/>
                <a:tab pos="10410652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366" indent="-228596" eaLnBrk="0" hangingPunct="0">
              <a:tabLst>
                <a:tab pos="0" algn="l"/>
                <a:tab pos="944548" algn="l"/>
                <a:tab pos="1890682" algn="l"/>
                <a:tab pos="2838403" algn="l"/>
                <a:tab pos="3784537" algn="l"/>
                <a:tab pos="4730671" algn="l"/>
                <a:tab pos="5678394" algn="l"/>
                <a:tab pos="6624529" algn="l"/>
                <a:tab pos="7570663" algn="l"/>
                <a:tab pos="8516797" algn="l"/>
                <a:tab pos="9462931" algn="l"/>
                <a:tab pos="10410652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558" indent="-228596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44548" algn="l"/>
                <a:tab pos="1890682" algn="l"/>
                <a:tab pos="2838403" algn="l"/>
                <a:tab pos="3784537" algn="l"/>
                <a:tab pos="4730671" algn="l"/>
                <a:tab pos="5678394" algn="l"/>
                <a:tab pos="6624529" algn="l"/>
                <a:tab pos="7570663" algn="l"/>
                <a:tab pos="8516797" algn="l"/>
                <a:tab pos="9462931" algn="l"/>
                <a:tab pos="10410652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751" indent="-228596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44548" algn="l"/>
                <a:tab pos="1890682" algn="l"/>
                <a:tab pos="2838403" algn="l"/>
                <a:tab pos="3784537" algn="l"/>
                <a:tab pos="4730671" algn="l"/>
                <a:tab pos="5678394" algn="l"/>
                <a:tab pos="6624529" algn="l"/>
                <a:tab pos="7570663" algn="l"/>
                <a:tab pos="8516797" algn="l"/>
                <a:tab pos="9462931" algn="l"/>
                <a:tab pos="10410652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8943" indent="-228596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44548" algn="l"/>
                <a:tab pos="1890682" algn="l"/>
                <a:tab pos="2838403" algn="l"/>
                <a:tab pos="3784537" algn="l"/>
                <a:tab pos="4730671" algn="l"/>
                <a:tab pos="5678394" algn="l"/>
                <a:tab pos="6624529" algn="l"/>
                <a:tab pos="7570663" algn="l"/>
                <a:tab pos="8516797" algn="l"/>
                <a:tab pos="9462931" algn="l"/>
                <a:tab pos="10410652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136" indent="-228596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44548" algn="l"/>
                <a:tab pos="1890682" algn="l"/>
                <a:tab pos="2838403" algn="l"/>
                <a:tab pos="3784537" algn="l"/>
                <a:tab pos="4730671" algn="l"/>
                <a:tab pos="5678394" algn="l"/>
                <a:tab pos="6624529" algn="l"/>
                <a:tab pos="7570663" algn="l"/>
                <a:tab pos="8516797" algn="l"/>
                <a:tab pos="9462931" algn="l"/>
                <a:tab pos="10410652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0D79F630-F1AE-48F2-85CD-1E35ADAD6DA8}" type="slidenum">
              <a:rPr lang="en-US" altLang="ca-ES" smtClean="0">
                <a:solidFill>
                  <a:srgbClr val="000000"/>
                </a:solidFill>
                <a:cs typeface="DejaVu Sans" pitchFamily="34" charset="0"/>
              </a:rPr>
              <a:pPr eaLnBrk="1" hangingPunct="1"/>
              <a:t>1</a:t>
            </a:fld>
            <a:endParaRPr lang="en-US" altLang="ca-ES">
              <a:solidFill>
                <a:srgbClr val="000000"/>
              </a:solidFill>
              <a:cs typeface="DejaVu Sans" pitchFamily="34" charset="0"/>
            </a:endParaRPr>
          </a:p>
        </p:txBody>
      </p:sp>
      <p:sp>
        <p:nvSpPr>
          <p:cNvPr id="4710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777875" y="777875"/>
            <a:ext cx="5543550" cy="38369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1200" y="4860925"/>
            <a:ext cx="5678488" cy="46069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ca-ES" altLang="ca-E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08423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65873CE-92E5-4483-9EFD-2F121662CAFB}" type="slidenum">
              <a:rPr lang="es-ES" altLang="ca-ES"/>
              <a:pPr>
                <a:defRPr/>
              </a:pPr>
              <a:t>12</a:t>
            </a:fld>
            <a:endParaRPr lang="es-ES" altLang="ca-ES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ca-ES" altLang="ca-ES"/>
          </a:p>
        </p:txBody>
      </p:sp>
    </p:spTree>
    <p:extLst>
      <p:ext uri="{BB962C8B-B14F-4D97-AF65-F5344CB8AC3E}">
        <p14:creationId xmlns:p14="http://schemas.microsoft.com/office/powerpoint/2010/main" val="19543876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46E7368-B40C-410B-A4EC-8034D3B354DC}" type="slidenum">
              <a:rPr lang="es-ES" altLang="ca-ES"/>
              <a:pPr>
                <a:defRPr/>
              </a:pPr>
              <a:t>13</a:t>
            </a:fld>
            <a:endParaRPr lang="es-ES" altLang="ca-ES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ca-ES" altLang="ca-ES"/>
          </a:p>
        </p:txBody>
      </p:sp>
    </p:spTree>
    <p:extLst>
      <p:ext uri="{BB962C8B-B14F-4D97-AF65-F5344CB8AC3E}">
        <p14:creationId xmlns:p14="http://schemas.microsoft.com/office/powerpoint/2010/main" val="39582556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B17A88B-2FAE-4D05-8EF2-5670B8B75580}" type="slidenum">
              <a:rPr lang="es-ES" altLang="ca-ES"/>
              <a:pPr>
                <a:defRPr/>
              </a:pPr>
              <a:t>14</a:t>
            </a:fld>
            <a:endParaRPr lang="es-ES" altLang="ca-ES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ca-ES" altLang="ca-ES"/>
          </a:p>
        </p:txBody>
      </p:sp>
    </p:spTree>
    <p:extLst>
      <p:ext uri="{BB962C8B-B14F-4D97-AF65-F5344CB8AC3E}">
        <p14:creationId xmlns:p14="http://schemas.microsoft.com/office/powerpoint/2010/main" val="7500753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D6FB03B-A3EE-4BF9-88FB-B8A9D0806A6B}" type="slidenum">
              <a:rPr lang="es-ES" altLang="ca-ES"/>
              <a:pPr>
                <a:defRPr/>
              </a:pPr>
              <a:t>15</a:t>
            </a:fld>
            <a:endParaRPr lang="es-ES" altLang="ca-ES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ca-ES" altLang="ca-ES"/>
          </a:p>
        </p:txBody>
      </p:sp>
    </p:spTree>
    <p:extLst>
      <p:ext uri="{BB962C8B-B14F-4D97-AF65-F5344CB8AC3E}">
        <p14:creationId xmlns:p14="http://schemas.microsoft.com/office/powerpoint/2010/main" val="15736412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19F7E4E-4F6F-43FE-ADA3-E7B16EB74027}" type="slidenum">
              <a:rPr lang="es-ES" altLang="ca-ES"/>
              <a:pPr>
                <a:defRPr/>
              </a:pPr>
              <a:t>16</a:t>
            </a:fld>
            <a:endParaRPr lang="es-ES" altLang="ca-ES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ca-ES" altLang="ca-ES"/>
          </a:p>
        </p:txBody>
      </p:sp>
    </p:spTree>
    <p:extLst>
      <p:ext uri="{BB962C8B-B14F-4D97-AF65-F5344CB8AC3E}">
        <p14:creationId xmlns:p14="http://schemas.microsoft.com/office/powerpoint/2010/main" val="23921086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3D73EDC-C2E6-4A78-BA27-34D86937234F}" type="slidenum">
              <a:rPr lang="es-ES" altLang="ca-ES"/>
              <a:pPr>
                <a:defRPr/>
              </a:pPr>
              <a:t>17</a:t>
            </a:fld>
            <a:endParaRPr lang="es-ES" altLang="ca-ES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ca-ES" altLang="ca-ES"/>
          </a:p>
        </p:txBody>
      </p:sp>
    </p:spTree>
    <p:extLst>
      <p:ext uri="{BB962C8B-B14F-4D97-AF65-F5344CB8AC3E}">
        <p14:creationId xmlns:p14="http://schemas.microsoft.com/office/powerpoint/2010/main" val="38542681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8D3E0B3-9DC2-4E40-9DEB-C175AE58F388}" type="slidenum">
              <a:rPr lang="es-ES" altLang="ca-ES"/>
              <a:pPr>
                <a:defRPr/>
              </a:pPr>
              <a:t>18</a:t>
            </a:fld>
            <a:endParaRPr lang="es-ES" altLang="ca-ES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ca-ES" altLang="ca-ES"/>
          </a:p>
        </p:txBody>
      </p:sp>
    </p:spTree>
    <p:extLst>
      <p:ext uri="{BB962C8B-B14F-4D97-AF65-F5344CB8AC3E}">
        <p14:creationId xmlns:p14="http://schemas.microsoft.com/office/powerpoint/2010/main" val="23579729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B18787C-2D9C-4503-96F6-E5D3CD412F60}" type="slidenum">
              <a:rPr lang="es-ES" altLang="ca-ES"/>
              <a:pPr>
                <a:defRPr/>
              </a:pPr>
              <a:t>22</a:t>
            </a:fld>
            <a:endParaRPr lang="es-ES" altLang="ca-E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ca-ES" altLang="ca-ES"/>
          </a:p>
        </p:txBody>
      </p:sp>
    </p:spTree>
    <p:extLst>
      <p:ext uri="{BB962C8B-B14F-4D97-AF65-F5344CB8AC3E}">
        <p14:creationId xmlns:p14="http://schemas.microsoft.com/office/powerpoint/2010/main" val="33941492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EDC3E4A-6BAA-48DA-9534-2028541DE83E}" type="slidenum">
              <a:rPr lang="es-ES" altLang="ca-ES"/>
              <a:pPr>
                <a:defRPr/>
              </a:pPr>
              <a:t>23</a:t>
            </a:fld>
            <a:endParaRPr lang="es-ES" altLang="ca-ES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ca-ES" altLang="ca-ES"/>
          </a:p>
        </p:txBody>
      </p:sp>
    </p:spTree>
    <p:extLst>
      <p:ext uri="{BB962C8B-B14F-4D97-AF65-F5344CB8AC3E}">
        <p14:creationId xmlns:p14="http://schemas.microsoft.com/office/powerpoint/2010/main" val="39244252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C12A352-FED4-4DE9-BF96-D7A034D61AB9}" type="slidenum">
              <a:rPr lang="es-ES" altLang="ca-ES"/>
              <a:pPr>
                <a:defRPr/>
              </a:pPr>
              <a:t>24</a:t>
            </a:fld>
            <a:endParaRPr lang="es-ES" altLang="ca-E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ca-ES" altLang="ca-ES"/>
          </a:p>
        </p:txBody>
      </p:sp>
    </p:spTree>
    <p:extLst>
      <p:ext uri="{BB962C8B-B14F-4D97-AF65-F5344CB8AC3E}">
        <p14:creationId xmlns:p14="http://schemas.microsoft.com/office/powerpoint/2010/main" val="25810077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14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tabLst>
                <a:tab pos="425443" algn="l"/>
                <a:tab pos="852474" algn="l"/>
                <a:tab pos="1279504" algn="l"/>
                <a:tab pos="1706534" algn="l"/>
                <a:tab pos="2131978" algn="l"/>
                <a:tab pos="2559007" algn="l"/>
                <a:tab pos="2986038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37" indent="-285745" eaLnBrk="0" hangingPunct="0">
              <a:tabLst>
                <a:tab pos="425443" algn="l"/>
                <a:tab pos="852474" algn="l"/>
                <a:tab pos="1279504" algn="l"/>
                <a:tab pos="1706534" algn="l"/>
                <a:tab pos="2131978" algn="l"/>
                <a:tab pos="2559007" algn="l"/>
                <a:tab pos="2986038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2981" indent="-228596" eaLnBrk="0" hangingPunct="0">
              <a:tabLst>
                <a:tab pos="425443" algn="l"/>
                <a:tab pos="852474" algn="l"/>
                <a:tab pos="1279504" algn="l"/>
                <a:tab pos="1706534" algn="l"/>
                <a:tab pos="2131978" algn="l"/>
                <a:tab pos="2559007" algn="l"/>
                <a:tab pos="2986038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173" indent="-228596" eaLnBrk="0" hangingPunct="0">
              <a:tabLst>
                <a:tab pos="425443" algn="l"/>
                <a:tab pos="852474" algn="l"/>
                <a:tab pos="1279504" algn="l"/>
                <a:tab pos="1706534" algn="l"/>
                <a:tab pos="2131978" algn="l"/>
                <a:tab pos="2559007" algn="l"/>
                <a:tab pos="2986038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366" indent="-228596" eaLnBrk="0" hangingPunct="0">
              <a:tabLst>
                <a:tab pos="425443" algn="l"/>
                <a:tab pos="852474" algn="l"/>
                <a:tab pos="1279504" algn="l"/>
                <a:tab pos="1706534" algn="l"/>
                <a:tab pos="2131978" algn="l"/>
                <a:tab pos="2559007" algn="l"/>
                <a:tab pos="2986038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558" indent="-228596" eaLnBrk="0" fontAlgn="base" hangingPunct="0">
              <a:spcBef>
                <a:spcPct val="0"/>
              </a:spcBef>
              <a:spcAft>
                <a:spcPct val="0"/>
              </a:spcAft>
              <a:tabLst>
                <a:tab pos="425443" algn="l"/>
                <a:tab pos="852474" algn="l"/>
                <a:tab pos="1279504" algn="l"/>
                <a:tab pos="1706534" algn="l"/>
                <a:tab pos="2131978" algn="l"/>
                <a:tab pos="2559007" algn="l"/>
                <a:tab pos="2986038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751" indent="-228596" eaLnBrk="0" fontAlgn="base" hangingPunct="0">
              <a:spcBef>
                <a:spcPct val="0"/>
              </a:spcBef>
              <a:spcAft>
                <a:spcPct val="0"/>
              </a:spcAft>
              <a:tabLst>
                <a:tab pos="425443" algn="l"/>
                <a:tab pos="852474" algn="l"/>
                <a:tab pos="1279504" algn="l"/>
                <a:tab pos="1706534" algn="l"/>
                <a:tab pos="2131978" algn="l"/>
                <a:tab pos="2559007" algn="l"/>
                <a:tab pos="2986038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8943" indent="-228596" eaLnBrk="0" fontAlgn="base" hangingPunct="0">
              <a:spcBef>
                <a:spcPct val="0"/>
              </a:spcBef>
              <a:spcAft>
                <a:spcPct val="0"/>
              </a:spcAft>
              <a:tabLst>
                <a:tab pos="425443" algn="l"/>
                <a:tab pos="852474" algn="l"/>
                <a:tab pos="1279504" algn="l"/>
                <a:tab pos="1706534" algn="l"/>
                <a:tab pos="2131978" algn="l"/>
                <a:tab pos="2559007" algn="l"/>
                <a:tab pos="2986038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136" indent="-228596" eaLnBrk="0" fontAlgn="base" hangingPunct="0">
              <a:spcBef>
                <a:spcPct val="0"/>
              </a:spcBef>
              <a:spcAft>
                <a:spcPct val="0"/>
              </a:spcAft>
              <a:tabLst>
                <a:tab pos="425443" algn="l"/>
                <a:tab pos="852474" algn="l"/>
                <a:tab pos="1279504" algn="l"/>
                <a:tab pos="1706534" algn="l"/>
                <a:tab pos="2131978" algn="l"/>
                <a:tab pos="2559007" algn="l"/>
                <a:tab pos="2986038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A90828F1-D52D-4303-B205-EC87660BEA3E}" type="slidenum">
              <a:rPr lang="es-ES" altLang="ca-ES" smtClean="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  <a:cs typeface="DejaVu Sans" pitchFamily="34" charset="0"/>
              </a:rPr>
              <a:pPr eaLnBrk="1" hangingPunct="1"/>
              <a:t>2</a:t>
            </a:fld>
            <a:endParaRPr lang="es-ES" altLang="ca-ES">
              <a:solidFill>
                <a:srgbClr val="000000"/>
              </a:solidFill>
              <a:latin typeface="Times New Roman" pitchFamily="18" charset="0"/>
              <a:ea typeface="MS PGothic" pitchFamily="34" charset="-128"/>
              <a:cs typeface="DejaVu Sans" pitchFamily="34" charset="0"/>
            </a:endParaRPr>
          </a:p>
        </p:txBody>
      </p:sp>
      <p:sp>
        <p:nvSpPr>
          <p:cNvPr id="4915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777875" y="777875"/>
            <a:ext cx="5543550" cy="38369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6" name="Text Box 2"/>
          <p:cNvSpPr txBox="1">
            <a:spLocks noChangeArrowheads="1"/>
          </p:cNvSpPr>
          <p:nvPr/>
        </p:nvSpPr>
        <p:spPr bwMode="auto">
          <a:xfrm>
            <a:off x="709613" y="4860925"/>
            <a:ext cx="5680075" cy="460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6840" tIns="43419" rIns="86840" bIns="43419" anchor="ctr"/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ca-ES" altLang="ca-ES"/>
          </a:p>
        </p:txBody>
      </p:sp>
    </p:spTree>
    <p:extLst>
      <p:ext uri="{BB962C8B-B14F-4D97-AF65-F5344CB8AC3E}">
        <p14:creationId xmlns:p14="http://schemas.microsoft.com/office/powerpoint/2010/main" val="14487274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9B8CD87-6165-4D39-AF6C-5B93559379CB}" type="slidenum">
              <a:rPr lang="es-ES" altLang="ca-ES"/>
              <a:pPr>
                <a:defRPr/>
              </a:pPr>
              <a:t>25</a:t>
            </a:fld>
            <a:endParaRPr lang="es-ES" altLang="ca-ES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ca-ES" altLang="ca-ES"/>
          </a:p>
        </p:txBody>
      </p:sp>
    </p:spTree>
    <p:extLst>
      <p:ext uri="{BB962C8B-B14F-4D97-AF65-F5344CB8AC3E}">
        <p14:creationId xmlns:p14="http://schemas.microsoft.com/office/powerpoint/2010/main" val="38151058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2CEEC4-7D66-4697-A470-BC537FBED62A}" type="slidenum">
              <a:rPr lang="es-ES" altLang="ca-ES"/>
              <a:pPr>
                <a:defRPr/>
              </a:pPr>
              <a:t>26</a:t>
            </a:fld>
            <a:endParaRPr lang="es-ES" altLang="ca-ES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ca-ES" altLang="ca-ES"/>
          </a:p>
        </p:txBody>
      </p:sp>
    </p:spTree>
    <p:extLst>
      <p:ext uri="{BB962C8B-B14F-4D97-AF65-F5344CB8AC3E}">
        <p14:creationId xmlns:p14="http://schemas.microsoft.com/office/powerpoint/2010/main" val="33511290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7EEA6F0-DA7C-49E8-9861-187C4AEC09F5}" type="slidenum">
              <a:rPr lang="es-ES" altLang="ca-ES"/>
              <a:pPr>
                <a:defRPr/>
              </a:pPr>
              <a:t>27</a:t>
            </a:fld>
            <a:endParaRPr lang="es-ES" altLang="ca-ES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ca-ES" altLang="ca-ES"/>
          </a:p>
        </p:txBody>
      </p:sp>
    </p:spTree>
    <p:extLst>
      <p:ext uri="{BB962C8B-B14F-4D97-AF65-F5344CB8AC3E}">
        <p14:creationId xmlns:p14="http://schemas.microsoft.com/office/powerpoint/2010/main" val="20079539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5BC9FB6-31C2-4A46-8B15-595A64F8E283}" type="slidenum">
              <a:rPr lang="es-ES" altLang="ca-ES"/>
              <a:pPr>
                <a:defRPr/>
              </a:pPr>
              <a:t>28</a:t>
            </a:fld>
            <a:endParaRPr lang="es-ES" altLang="ca-ES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ca-ES" altLang="ca-ES"/>
          </a:p>
        </p:txBody>
      </p:sp>
    </p:spTree>
    <p:extLst>
      <p:ext uri="{BB962C8B-B14F-4D97-AF65-F5344CB8AC3E}">
        <p14:creationId xmlns:p14="http://schemas.microsoft.com/office/powerpoint/2010/main" val="3392450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14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tabLst>
                <a:tab pos="425443" algn="l"/>
                <a:tab pos="852474" algn="l"/>
                <a:tab pos="1279504" algn="l"/>
                <a:tab pos="1706534" algn="l"/>
                <a:tab pos="2131978" algn="l"/>
                <a:tab pos="2559007" algn="l"/>
                <a:tab pos="2986038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37" indent="-285745" eaLnBrk="0" hangingPunct="0">
              <a:tabLst>
                <a:tab pos="425443" algn="l"/>
                <a:tab pos="852474" algn="l"/>
                <a:tab pos="1279504" algn="l"/>
                <a:tab pos="1706534" algn="l"/>
                <a:tab pos="2131978" algn="l"/>
                <a:tab pos="2559007" algn="l"/>
                <a:tab pos="2986038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2981" indent="-228596" eaLnBrk="0" hangingPunct="0">
              <a:tabLst>
                <a:tab pos="425443" algn="l"/>
                <a:tab pos="852474" algn="l"/>
                <a:tab pos="1279504" algn="l"/>
                <a:tab pos="1706534" algn="l"/>
                <a:tab pos="2131978" algn="l"/>
                <a:tab pos="2559007" algn="l"/>
                <a:tab pos="2986038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173" indent="-228596" eaLnBrk="0" hangingPunct="0">
              <a:tabLst>
                <a:tab pos="425443" algn="l"/>
                <a:tab pos="852474" algn="l"/>
                <a:tab pos="1279504" algn="l"/>
                <a:tab pos="1706534" algn="l"/>
                <a:tab pos="2131978" algn="l"/>
                <a:tab pos="2559007" algn="l"/>
                <a:tab pos="2986038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366" indent="-228596" eaLnBrk="0" hangingPunct="0">
              <a:tabLst>
                <a:tab pos="425443" algn="l"/>
                <a:tab pos="852474" algn="l"/>
                <a:tab pos="1279504" algn="l"/>
                <a:tab pos="1706534" algn="l"/>
                <a:tab pos="2131978" algn="l"/>
                <a:tab pos="2559007" algn="l"/>
                <a:tab pos="2986038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558" indent="-228596" eaLnBrk="0" fontAlgn="base" hangingPunct="0">
              <a:spcBef>
                <a:spcPct val="0"/>
              </a:spcBef>
              <a:spcAft>
                <a:spcPct val="0"/>
              </a:spcAft>
              <a:tabLst>
                <a:tab pos="425443" algn="l"/>
                <a:tab pos="852474" algn="l"/>
                <a:tab pos="1279504" algn="l"/>
                <a:tab pos="1706534" algn="l"/>
                <a:tab pos="2131978" algn="l"/>
                <a:tab pos="2559007" algn="l"/>
                <a:tab pos="2986038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751" indent="-228596" eaLnBrk="0" fontAlgn="base" hangingPunct="0">
              <a:spcBef>
                <a:spcPct val="0"/>
              </a:spcBef>
              <a:spcAft>
                <a:spcPct val="0"/>
              </a:spcAft>
              <a:tabLst>
                <a:tab pos="425443" algn="l"/>
                <a:tab pos="852474" algn="l"/>
                <a:tab pos="1279504" algn="l"/>
                <a:tab pos="1706534" algn="l"/>
                <a:tab pos="2131978" algn="l"/>
                <a:tab pos="2559007" algn="l"/>
                <a:tab pos="2986038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8943" indent="-228596" eaLnBrk="0" fontAlgn="base" hangingPunct="0">
              <a:spcBef>
                <a:spcPct val="0"/>
              </a:spcBef>
              <a:spcAft>
                <a:spcPct val="0"/>
              </a:spcAft>
              <a:tabLst>
                <a:tab pos="425443" algn="l"/>
                <a:tab pos="852474" algn="l"/>
                <a:tab pos="1279504" algn="l"/>
                <a:tab pos="1706534" algn="l"/>
                <a:tab pos="2131978" algn="l"/>
                <a:tab pos="2559007" algn="l"/>
                <a:tab pos="2986038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136" indent="-228596" eaLnBrk="0" fontAlgn="base" hangingPunct="0">
              <a:spcBef>
                <a:spcPct val="0"/>
              </a:spcBef>
              <a:spcAft>
                <a:spcPct val="0"/>
              </a:spcAft>
              <a:tabLst>
                <a:tab pos="425443" algn="l"/>
                <a:tab pos="852474" algn="l"/>
                <a:tab pos="1279504" algn="l"/>
                <a:tab pos="1706534" algn="l"/>
                <a:tab pos="2131978" algn="l"/>
                <a:tab pos="2559007" algn="l"/>
                <a:tab pos="2986038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4F44A3FB-45C5-4498-973D-A5BBCCAC721C}" type="slidenum">
              <a:rPr lang="es-ES" altLang="ca-ES" smtClean="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  <a:cs typeface="DejaVu Sans" pitchFamily="34" charset="0"/>
              </a:rPr>
              <a:pPr eaLnBrk="1" hangingPunct="1"/>
              <a:t>3</a:t>
            </a:fld>
            <a:endParaRPr lang="es-ES" altLang="ca-ES">
              <a:solidFill>
                <a:srgbClr val="000000"/>
              </a:solidFill>
              <a:latin typeface="Times New Roman" pitchFamily="18" charset="0"/>
              <a:ea typeface="MS PGothic" pitchFamily="34" charset="-128"/>
              <a:cs typeface="DejaVu Sans" pitchFamily="34" charset="0"/>
            </a:endParaRPr>
          </a:p>
        </p:txBody>
      </p:sp>
      <p:sp>
        <p:nvSpPr>
          <p:cNvPr id="5017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777875" y="777875"/>
            <a:ext cx="5543550" cy="38369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80" name="Text Box 2"/>
          <p:cNvSpPr txBox="1">
            <a:spLocks noChangeArrowheads="1"/>
          </p:cNvSpPr>
          <p:nvPr/>
        </p:nvSpPr>
        <p:spPr bwMode="auto">
          <a:xfrm>
            <a:off x="709613" y="4860925"/>
            <a:ext cx="5680075" cy="460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6840" tIns="43419" rIns="86840" bIns="43419" anchor="ctr"/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ca-ES" altLang="ca-ES"/>
          </a:p>
        </p:txBody>
      </p:sp>
    </p:spTree>
    <p:extLst>
      <p:ext uri="{BB962C8B-B14F-4D97-AF65-F5344CB8AC3E}">
        <p14:creationId xmlns:p14="http://schemas.microsoft.com/office/powerpoint/2010/main" val="15631996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059F865-D35F-4297-8BD1-78C2CF1672BF}" type="slidenum">
              <a:rPr lang="es-ES" altLang="ca-ES"/>
              <a:pPr>
                <a:defRPr/>
              </a:pPr>
              <a:t>4</a:t>
            </a:fld>
            <a:endParaRPr lang="es-ES" altLang="ca-ES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ca-ES" altLang="ca-ES"/>
          </a:p>
        </p:txBody>
      </p:sp>
    </p:spTree>
    <p:extLst>
      <p:ext uri="{BB962C8B-B14F-4D97-AF65-F5344CB8AC3E}">
        <p14:creationId xmlns:p14="http://schemas.microsoft.com/office/powerpoint/2010/main" val="40299555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EF3E61B-3E00-4EA2-AAA4-4953F0CA69DA}" type="slidenum">
              <a:rPr lang="es-ES" altLang="ca-ES"/>
              <a:pPr>
                <a:defRPr/>
              </a:pPr>
              <a:t>5</a:t>
            </a:fld>
            <a:endParaRPr lang="es-ES" altLang="ca-ES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ca-ES" altLang="ca-ES"/>
          </a:p>
        </p:txBody>
      </p:sp>
    </p:spTree>
    <p:extLst>
      <p:ext uri="{BB962C8B-B14F-4D97-AF65-F5344CB8AC3E}">
        <p14:creationId xmlns:p14="http://schemas.microsoft.com/office/powerpoint/2010/main" val="20093784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EF3E61B-3E00-4EA2-AAA4-4953F0CA69DA}" type="slidenum">
              <a:rPr lang="es-ES" altLang="ca-ES"/>
              <a:pPr>
                <a:defRPr/>
              </a:pPr>
              <a:t>6</a:t>
            </a:fld>
            <a:endParaRPr lang="es-ES" altLang="ca-ES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ca-ES" altLang="ca-ES"/>
          </a:p>
        </p:txBody>
      </p:sp>
    </p:spTree>
    <p:extLst>
      <p:ext uri="{BB962C8B-B14F-4D97-AF65-F5344CB8AC3E}">
        <p14:creationId xmlns:p14="http://schemas.microsoft.com/office/powerpoint/2010/main" val="6836933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F48AA87-28A8-41C7-A5DB-38D3B63A062C}" type="slidenum">
              <a:rPr lang="es-ES" altLang="ca-ES"/>
              <a:pPr>
                <a:defRPr/>
              </a:pPr>
              <a:t>9</a:t>
            </a:fld>
            <a:endParaRPr lang="es-ES" altLang="ca-ES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ca-ES" altLang="ca-ES"/>
          </a:p>
        </p:txBody>
      </p:sp>
    </p:spTree>
    <p:extLst>
      <p:ext uri="{BB962C8B-B14F-4D97-AF65-F5344CB8AC3E}">
        <p14:creationId xmlns:p14="http://schemas.microsoft.com/office/powerpoint/2010/main" val="28295227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B9A4EFF-3677-4D7B-84B6-0747060428D0}" type="slidenum">
              <a:rPr lang="es-ES" altLang="ca-ES"/>
              <a:pPr>
                <a:defRPr/>
              </a:pPr>
              <a:t>10</a:t>
            </a:fld>
            <a:endParaRPr lang="es-ES" altLang="ca-ES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ca-ES" altLang="ca-ES"/>
          </a:p>
        </p:txBody>
      </p:sp>
    </p:spTree>
    <p:extLst>
      <p:ext uri="{BB962C8B-B14F-4D97-AF65-F5344CB8AC3E}">
        <p14:creationId xmlns:p14="http://schemas.microsoft.com/office/powerpoint/2010/main" val="25016330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FA25E5E-BD98-43A8-9DFB-884180333270}" type="slidenum">
              <a:rPr lang="es-ES" altLang="ca-ES"/>
              <a:pPr>
                <a:defRPr/>
              </a:pPr>
              <a:t>11</a:t>
            </a:fld>
            <a:endParaRPr lang="es-ES" altLang="ca-ES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ca-ES" altLang="ca-ES"/>
          </a:p>
        </p:txBody>
      </p:sp>
    </p:spTree>
    <p:extLst>
      <p:ext uri="{BB962C8B-B14F-4D97-AF65-F5344CB8AC3E}">
        <p14:creationId xmlns:p14="http://schemas.microsoft.com/office/powerpoint/2010/main" val="18556693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ChangeArrowheads="1"/>
          </p:cNvSpPr>
          <p:nvPr userDrawn="1"/>
        </p:nvSpPr>
        <p:spPr bwMode="auto">
          <a:xfrm>
            <a:off x="0" y="692150"/>
            <a:ext cx="395288" cy="6165850"/>
          </a:xfrm>
          <a:prstGeom prst="rect">
            <a:avLst/>
          </a:prstGeom>
          <a:gradFill rotWithShape="0">
            <a:gsLst>
              <a:gs pos="0">
                <a:srgbClr val="992598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</p:spPr>
        <p:txBody>
          <a:bodyPr wrap="none" anchor="ctr"/>
          <a:lstStyle>
            <a:lvl1pPr algn="ctr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algn="ctr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algn="ctr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algn="ctr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algn="ctr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endParaRPr lang="en-US" altLang="ca-ES"/>
          </a:p>
        </p:txBody>
      </p:sp>
      <p:pic>
        <p:nvPicPr>
          <p:cNvPr id="5" name="Picture 1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75" y="115888"/>
            <a:ext cx="10937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6" name="Picture 14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115888"/>
            <a:ext cx="1946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889489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075345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7181850" y="274638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341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7277525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ol_bo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61217" y="0"/>
            <a:ext cx="8899686" cy="1130300"/>
          </a:xfrm>
          <a:prstGeom prst="rect">
            <a:avLst/>
          </a:prstGeom>
        </p:spPr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ca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61217" y="2132856"/>
            <a:ext cx="8899686" cy="3962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16683612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ol i objec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/>
          <p:cNvSpPr>
            <a:spLocks noGrp="1"/>
          </p:cNvSpPr>
          <p:nvPr>
            <p:ph type="title"/>
          </p:nvPr>
        </p:nvSpPr>
        <p:spPr>
          <a:xfrm>
            <a:off x="742950" y="304800"/>
            <a:ext cx="8420100" cy="1143000"/>
          </a:xfrm>
          <a:prstGeom prst="rect">
            <a:avLst/>
          </a:prstGeom>
        </p:spPr>
        <p:txBody>
          <a:bodyPr/>
          <a:lstStyle/>
          <a:p>
            <a:r>
              <a:rPr lang="ca-ES"/>
              <a:t>Feu clic aquí per editar l'estil</a:t>
            </a:r>
          </a:p>
        </p:txBody>
      </p:sp>
      <p:sp>
        <p:nvSpPr>
          <p:cNvPr id="3" name="Contenidor de contingut 2"/>
          <p:cNvSpPr>
            <a:spLocks noGrp="1"/>
          </p:cNvSpPr>
          <p:nvPr>
            <p:ph idx="1"/>
          </p:nvPr>
        </p:nvSpPr>
        <p:spPr>
          <a:xfrm>
            <a:off x="742950" y="1981200"/>
            <a:ext cx="84201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ca-ES"/>
              <a:t>Feu clic aquí per editar estils</a:t>
            </a:r>
          </a:p>
          <a:p>
            <a:pPr lvl="1"/>
            <a:r>
              <a:rPr lang="ca-ES"/>
              <a:t>Segon nivell</a:t>
            </a:r>
          </a:p>
          <a:p>
            <a:pPr lvl="2"/>
            <a:r>
              <a:rPr lang="ca-ES"/>
              <a:t>Tercer nivell</a:t>
            </a:r>
          </a:p>
          <a:p>
            <a:pPr lvl="3"/>
            <a:r>
              <a:rPr lang="ca-ES"/>
              <a:t>Quart nivell</a:t>
            </a:r>
          </a:p>
          <a:p>
            <a:pPr lvl="4"/>
            <a:r>
              <a:rPr lang="ca-ES"/>
              <a:t>Cinquè nivell</a:t>
            </a:r>
          </a:p>
        </p:txBody>
      </p:sp>
      <p:sp>
        <p:nvSpPr>
          <p:cNvPr id="4" name="Contenidor de peu de pàgina 3"/>
          <p:cNvSpPr>
            <a:spLocks noGrp="1"/>
          </p:cNvSpPr>
          <p:nvPr>
            <p:ph type="ftr" sz="quarter" idx="10"/>
          </p:nvPr>
        </p:nvSpPr>
        <p:spPr>
          <a:xfrm>
            <a:off x="3384550" y="6248400"/>
            <a:ext cx="31369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ca-ES"/>
          </a:p>
        </p:txBody>
      </p:sp>
      <p:sp>
        <p:nvSpPr>
          <p:cNvPr id="5" name="Contenidor de número de diapositiva 4"/>
          <p:cNvSpPr>
            <a:spLocks noGrp="1"/>
          </p:cNvSpPr>
          <p:nvPr>
            <p:ph type="sldNum" sz="quarter" idx="11"/>
          </p:nvPr>
        </p:nvSpPr>
        <p:spPr>
          <a:xfrm>
            <a:off x="7842250" y="6400800"/>
            <a:ext cx="206375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FE2883-E2B7-4858-88EA-7E26A175717F}" type="slidenum">
              <a:rPr lang="es-ES" altLang="ca-ES"/>
              <a:pPr>
                <a:defRPr/>
              </a:pPr>
              <a:t>‹Nº›</a:t>
            </a:fld>
            <a:endParaRPr lang="es-ES" altLang="ca-ES"/>
          </a:p>
        </p:txBody>
      </p:sp>
    </p:spTree>
    <p:extLst>
      <p:ext uri="{BB962C8B-B14F-4D97-AF65-F5344CB8AC3E}">
        <p14:creationId xmlns:p14="http://schemas.microsoft.com/office/powerpoint/2010/main" val="3478323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ca-ES" dirty="0"/>
          </a:p>
        </p:txBody>
      </p:sp>
      <p:sp>
        <p:nvSpPr>
          <p:cNvPr id="5" name="Títol 4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 sz="3200" b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ca-ES" dirty="0"/>
              <a:t>Feu clic aquí per editar l'estil</a:t>
            </a:r>
          </a:p>
        </p:txBody>
      </p:sp>
    </p:spTree>
    <p:extLst>
      <p:ext uri="{BB962C8B-B14F-4D97-AF65-F5344CB8AC3E}">
        <p14:creationId xmlns:p14="http://schemas.microsoft.com/office/powerpoint/2010/main" val="1416524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285090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241348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468688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4213135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7557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362128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ca-ES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944593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7" descr="fondo_pantalla"/>
          <p:cNvPicPr>
            <a:picLocks noChangeAspect="1" noChangeArrowheads="1"/>
          </p:cNvPicPr>
          <p:nvPr userDrawn="1"/>
        </p:nvPicPr>
        <p:blipFill>
          <a:blip r:embed="rId15">
            <a:lum bright="34000" contrast="1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763"/>
            <a:ext cx="9906000" cy="686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13"/>
          <p:cNvSpPr>
            <a:spLocks noChangeArrowheads="1"/>
          </p:cNvSpPr>
          <p:nvPr userDrawn="1"/>
        </p:nvSpPr>
        <p:spPr bwMode="auto">
          <a:xfrm>
            <a:off x="0" y="692150"/>
            <a:ext cx="395288" cy="6165850"/>
          </a:xfrm>
          <a:prstGeom prst="rect">
            <a:avLst/>
          </a:prstGeom>
          <a:gradFill rotWithShape="0">
            <a:gsLst>
              <a:gs pos="0">
                <a:srgbClr val="992598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</p:spPr>
        <p:txBody>
          <a:bodyPr wrap="none" anchor="ctr"/>
          <a:lstStyle>
            <a:lvl1pPr algn="ctr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algn="ctr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algn="ctr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algn="ctr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algn="ctr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endParaRPr lang="en-US" altLang="ca-ES"/>
          </a:p>
        </p:txBody>
      </p:sp>
      <p:pic>
        <p:nvPicPr>
          <p:cNvPr id="7172" name="Picture 12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6038"/>
            <a:ext cx="10937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7173" name="Picture 14"/>
          <p:cNvPicPr>
            <a:picLocks noChangeAspect="1" noChangeArrowheads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9725" y="46038"/>
            <a:ext cx="1946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030" name="Line 11"/>
          <p:cNvSpPr>
            <a:spLocks noChangeShapeType="1"/>
          </p:cNvSpPr>
          <p:nvPr userDrawn="1"/>
        </p:nvSpPr>
        <p:spPr bwMode="auto">
          <a:xfrm>
            <a:off x="1219200" y="981075"/>
            <a:ext cx="7380288" cy="6350"/>
          </a:xfrm>
          <a:prstGeom prst="line">
            <a:avLst/>
          </a:prstGeom>
          <a:noFill/>
          <a:ln w="38160">
            <a:solidFill>
              <a:srgbClr val="990099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  <p:sldLayoutId id="2147483876" r:id="rId12"/>
    <p:sldLayoutId id="2147483878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ca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jpe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hyperlink" Target="mailto:santi.perezhoyos@vhir.org" TargetMode="External"/><Relationship Id="rId9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w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76.wmf"/><Relationship Id="rId4" Type="http://schemas.openxmlformats.org/officeDocument/2006/relationships/oleObject" Target="../embeddings/oleObject1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eg"/><Relationship Id="rId13" Type="http://schemas.openxmlformats.org/officeDocument/2006/relationships/image" Target="../media/image23.jpeg"/><Relationship Id="rId18" Type="http://schemas.openxmlformats.org/officeDocument/2006/relationships/image" Target="../media/image28.jpeg"/><Relationship Id="rId26" Type="http://schemas.openxmlformats.org/officeDocument/2006/relationships/image" Target="../media/image36.jpeg"/><Relationship Id="rId3" Type="http://schemas.openxmlformats.org/officeDocument/2006/relationships/image" Target="../media/image13.jpeg"/><Relationship Id="rId21" Type="http://schemas.openxmlformats.org/officeDocument/2006/relationships/image" Target="../media/image31.jpeg"/><Relationship Id="rId7" Type="http://schemas.openxmlformats.org/officeDocument/2006/relationships/image" Target="../media/image17.jpeg"/><Relationship Id="rId12" Type="http://schemas.openxmlformats.org/officeDocument/2006/relationships/image" Target="../media/image22.jpeg"/><Relationship Id="rId17" Type="http://schemas.openxmlformats.org/officeDocument/2006/relationships/image" Target="../media/image27.jpeg"/><Relationship Id="rId25" Type="http://schemas.openxmlformats.org/officeDocument/2006/relationships/image" Target="../media/image35.jpe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6.jpeg"/><Relationship Id="rId20" Type="http://schemas.openxmlformats.org/officeDocument/2006/relationships/image" Target="../media/image30.jpeg"/><Relationship Id="rId29" Type="http://schemas.openxmlformats.org/officeDocument/2006/relationships/image" Target="../media/image39.jpe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6.jpeg"/><Relationship Id="rId11" Type="http://schemas.openxmlformats.org/officeDocument/2006/relationships/image" Target="../media/image21.jpeg"/><Relationship Id="rId24" Type="http://schemas.openxmlformats.org/officeDocument/2006/relationships/image" Target="../media/image34.jpeg"/><Relationship Id="rId32" Type="http://schemas.openxmlformats.org/officeDocument/2006/relationships/image" Target="../media/image42.jpeg"/><Relationship Id="rId5" Type="http://schemas.openxmlformats.org/officeDocument/2006/relationships/image" Target="../media/image15.jpeg"/><Relationship Id="rId15" Type="http://schemas.openxmlformats.org/officeDocument/2006/relationships/image" Target="../media/image25.jpeg"/><Relationship Id="rId23" Type="http://schemas.openxmlformats.org/officeDocument/2006/relationships/image" Target="../media/image33.jpeg"/><Relationship Id="rId28" Type="http://schemas.openxmlformats.org/officeDocument/2006/relationships/image" Target="../media/image38.jpeg"/><Relationship Id="rId10" Type="http://schemas.openxmlformats.org/officeDocument/2006/relationships/image" Target="../media/image20.jpeg"/><Relationship Id="rId19" Type="http://schemas.openxmlformats.org/officeDocument/2006/relationships/image" Target="../media/image29.jpeg"/><Relationship Id="rId31" Type="http://schemas.openxmlformats.org/officeDocument/2006/relationships/image" Target="../media/image41.jpeg"/><Relationship Id="rId4" Type="http://schemas.openxmlformats.org/officeDocument/2006/relationships/image" Target="../media/image14.jpeg"/><Relationship Id="rId9" Type="http://schemas.openxmlformats.org/officeDocument/2006/relationships/image" Target="../media/image19.jpeg"/><Relationship Id="rId14" Type="http://schemas.openxmlformats.org/officeDocument/2006/relationships/image" Target="../media/image24.jpeg"/><Relationship Id="rId22" Type="http://schemas.openxmlformats.org/officeDocument/2006/relationships/image" Target="../media/image32.jpeg"/><Relationship Id="rId27" Type="http://schemas.openxmlformats.org/officeDocument/2006/relationships/image" Target="../media/image37.jpeg"/><Relationship Id="rId30" Type="http://schemas.openxmlformats.org/officeDocument/2006/relationships/image" Target="../media/image40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5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jpeg"/><Relationship Id="rId13" Type="http://schemas.openxmlformats.org/officeDocument/2006/relationships/image" Target="../media/image23.jpeg"/><Relationship Id="rId18" Type="http://schemas.openxmlformats.org/officeDocument/2006/relationships/image" Target="../media/image27.jpeg"/><Relationship Id="rId26" Type="http://schemas.openxmlformats.org/officeDocument/2006/relationships/image" Target="../media/image35.jpeg"/><Relationship Id="rId39" Type="http://schemas.openxmlformats.org/officeDocument/2006/relationships/image" Target="../media/image60.jpeg"/><Relationship Id="rId3" Type="http://schemas.openxmlformats.org/officeDocument/2006/relationships/image" Target="../media/image43.jpeg"/><Relationship Id="rId21" Type="http://schemas.openxmlformats.org/officeDocument/2006/relationships/image" Target="../media/image30.jpeg"/><Relationship Id="rId34" Type="http://schemas.openxmlformats.org/officeDocument/2006/relationships/image" Target="../media/image55.jpeg"/><Relationship Id="rId42" Type="http://schemas.openxmlformats.org/officeDocument/2006/relationships/image" Target="../media/image63.wmf"/><Relationship Id="rId7" Type="http://schemas.openxmlformats.org/officeDocument/2006/relationships/image" Target="../media/image47.jpeg"/><Relationship Id="rId12" Type="http://schemas.openxmlformats.org/officeDocument/2006/relationships/image" Target="../media/image22.jpeg"/><Relationship Id="rId17" Type="http://schemas.openxmlformats.org/officeDocument/2006/relationships/image" Target="../media/image26.jpeg"/><Relationship Id="rId25" Type="http://schemas.openxmlformats.org/officeDocument/2006/relationships/image" Target="../media/image34.jpeg"/><Relationship Id="rId33" Type="http://schemas.openxmlformats.org/officeDocument/2006/relationships/image" Target="../media/image54.jpeg"/><Relationship Id="rId38" Type="http://schemas.openxmlformats.org/officeDocument/2006/relationships/image" Target="../media/image59.jpe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6.jpeg"/><Relationship Id="rId20" Type="http://schemas.openxmlformats.org/officeDocument/2006/relationships/image" Target="../media/image29.jpeg"/><Relationship Id="rId29" Type="http://schemas.openxmlformats.org/officeDocument/2006/relationships/image" Target="../media/image50.jpeg"/><Relationship Id="rId41" Type="http://schemas.openxmlformats.org/officeDocument/2006/relationships/image" Target="../media/image62.jpe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6.jpeg"/><Relationship Id="rId11" Type="http://schemas.openxmlformats.org/officeDocument/2006/relationships/image" Target="../media/image21.jpeg"/><Relationship Id="rId24" Type="http://schemas.openxmlformats.org/officeDocument/2006/relationships/image" Target="../media/image33.jpeg"/><Relationship Id="rId32" Type="http://schemas.openxmlformats.org/officeDocument/2006/relationships/image" Target="../media/image53.jpeg"/><Relationship Id="rId37" Type="http://schemas.openxmlformats.org/officeDocument/2006/relationships/image" Target="../media/image58.jpeg"/><Relationship Id="rId40" Type="http://schemas.openxmlformats.org/officeDocument/2006/relationships/image" Target="../media/image61.jpeg"/><Relationship Id="rId5" Type="http://schemas.openxmlformats.org/officeDocument/2006/relationships/image" Target="../media/image45.jpeg"/><Relationship Id="rId15" Type="http://schemas.openxmlformats.org/officeDocument/2006/relationships/image" Target="../media/image25.jpeg"/><Relationship Id="rId23" Type="http://schemas.openxmlformats.org/officeDocument/2006/relationships/image" Target="../media/image32.jpeg"/><Relationship Id="rId28" Type="http://schemas.openxmlformats.org/officeDocument/2006/relationships/image" Target="../media/image37.jpeg"/><Relationship Id="rId36" Type="http://schemas.openxmlformats.org/officeDocument/2006/relationships/image" Target="../media/image57.jpeg"/><Relationship Id="rId10" Type="http://schemas.openxmlformats.org/officeDocument/2006/relationships/image" Target="../media/image20.jpeg"/><Relationship Id="rId19" Type="http://schemas.openxmlformats.org/officeDocument/2006/relationships/image" Target="../media/image28.jpeg"/><Relationship Id="rId31" Type="http://schemas.openxmlformats.org/officeDocument/2006/relationships/image" Target="../media/image52.jpeg"/><Relationship Id="rId4" Type="http://schemas.openxmlformats.org/officeDocument/2006/relationships/image" Target="../media/image44.jpeg"/><Relationship Id="rId9" Type="http://schemas.openxmlformats.org/officeDocument/2006/relationships/image" Target="../media/image49.jpeg"/><Relationship Id="rId14" Type="http://schemas.openxmlformats.org/officeDocument/2006/relationships/image" Target="../media/image24.jpeg"/><Relationship Id="rId22" Type="http://schemas.openxmlformats.org/officeDocument/2006/relationships/image" Target="../media/image31.jpeg"/><Relationship Id="rId27" Type="http://schemas.openxmlformats.org/officeDocument/2006/relationships/image" Target="../media/image36.jpeg"/><Relationship Id="rId30" Type="http://schemas.openxmlformats.org/officeDocument/2006/relationships/image" Target="../media/image51.jpeg"/><Relationship Id="rId35" Type="http://schemas.openxmlformats.org/officeDocument/2006/relationships/image" Target="../media/image56.jpeg"/><Relationship Id="rId43" Type="http://schemas.openxmlformats.org/officeDocument/2006/relationships/image" Target="../media/image64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8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90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89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92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91.w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94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93.w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jpeg"/><Relationship Id="rId3" Type="http://schemas.openxmlformats.org/officeDocument/2006/relationships/image" Target="../media/image66.jpeg"/><Relationship Id="rId7" Type="http://schemas.openxmlformats.org/officeDocument/2006/relationships/image" Target="../media/image70.jpeg"/><Relationship Id="rId2" Type="http://schemas.openxmlformats.org/officeDocument/2006/relationships/image" Target="../media/image6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jpeg"/><Relationship Id="rId5" Type="http://schemas.openxmlformats.org/officeDocument/2006/relationships/image" Target="../media/image68.jpeg"/><Relationship Id="rId10" Type="http://schemas.openxmlformats.org/officeDocument/2006/relationships/image" Target="../media/image73.jpeg"/><Relationship Id="rId4" Type="http://schemas.openxmlformats.org/officeDocument/2006/relationships/image" Target="../media/image67.jpeg"/><Relationship Id="rId9" Type="http://schemas.openxmlformats.org/officeDocument/2006/relationships/image" Target="../media/image72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0963" y="3175"/>
            <a:ext cx="998696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3" name="Text Box 1"/>
          <p:cNvSpPr txBox="1">
            <a:spLocks noChangeArrowheads="1"/>
          </p:cNvSpPr>
          <p:nvPr/>
        </p:nvSpPr>
        <p:spPr bwMode="auto">
          <a:xfrm>
            <a:off x="1920875" y="4400550"/>
            <a:ext cx="7554913" cy="162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marL="457200" indent="-455613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/>
            <a:r>
              <a:rPr lang="es-ES" altLang="ca-ES" sz="2200" u="none" dirty="0" err="1">
                <a:solidFill>
                  <a:srgbClr val="808080"/>
                </a:solidFill>
                <a:ea typeface="MS PGothic" pitchFamily="34" charset="-128"/>
                <a:cs typeface="Droid Sans Fallback"/>
              </a:rPr>
              <a:t>Curs</a:t>
            </a:r>
            <a:r>
              <a:rPr lang="es-ES" altLang="ca-ES" sz="2200" u="none" dirty="0">
                <a:solidFill>
                  <a:srgbClr val="808080"/>
                </a:solidFill>
                <a:ea typeface="MS PGothic" pitchFamily="34" charset="-128"/>
                <a:cs typeface="Droid Sans Fallback"/>
              </a:rPr>
              <a:t> </a:t>
            </a:r>
            <a:r>
              <a:rPr lang="es-ES" altLang="ca-ES" sz="2200" u="none" dirty="0" err="1">
                <a:solidFill>
                  <a:srgbClr val="808080"/>
                </a:solidFill>
                <a:ea typeface="MS PGothic" pitchFamily="34" charset="-128"/>
                <a:cs typeface="Droid Sans Fallback"/>
              </a:rPr>
              <a:t>d'Estadística</a:t>
            </a:r>
            <a:r>
              <a:rPr lang="es-ES" altLang="ca-ES" sz="2200" u="none" dirty="0">
                <a:solidFill>
                  <a:srgbClr val="808080"/>
                </a:solidFill>
                <a:ea typeface="MS PGothic" pitchFamily="34" charset="-128"/>
                <a:cs typeface="Droid Sans Fallback"/>
              </a:rPr>
              <a:t> </a:t>
            </a:r>
            <a:r>
              <a:rPr lang="es-ES" altLang="ca-ES" sz="2200" u="none" dirty="0" err="1">
                <a:solidFill>
                  <a:srgbClr val="808080"/>
                </a:solidFill>
                <a:ea typeface="MS PGothic" pitchFamily="34" charset="-128"/>
                <a:cs typeface="Droid Sans Fallback"/>
              </a:rPr>
              <a:t>Bàsica</a:t>
            </a:r>
            <a:r>
              <a:rPr lang="es-ES" altLang="ca-ES" sz="2200" u="none" dirty="0">
                <a:solidFill>
                  <a:srgbClr val="808080"/>
                </a:solidFill>
                <a:ea typeface="MS PGothic" pitchFamily="34" charset="-128"/>
                <a:cs typeface="Droid Sans Fallback"/>
              </a:rPr>
              <a:t> per a la Recerca </a:t>
            </a:r>
            <a:r>
              <a:rPr lang="es-ES" altLang="ca-ES" sz="2200" u="none" dirty="0" err="1">
                <a:solidFill>
                  <a:srgbClr val="808080"/>
                </a:solidFill>
                <a:ea typeface="MS PGothic" pitchFamily="34" charset="-128"/>
                <a:cs typeface="Droid Sans Fallback"/>
              </a:rPr>
              <a:t>Biomèdica</a:t>
            </a:r>
            <a:endParaRPr lang="es-ES" altLang="ca-ES" sz="2200" u="none" dirty="0">
              <a:solidFill>
                <a:srgbClr val="808080"/>
              </a:solidFill>
              <a:ea typeface="MS PGothic" pitchFamily="34" charset="-128"/>
              <a:cs typeface="Droid Sans Fallback"/>
            </a:endParaRPr>
          </a:p>
          <a:p>
            <a:pPr algn="r" eaLnBrk="1" hangingPunct="1"/>
            <a:r>
              <a:rPr lang="es-ES" altLang="ca-ES" sz="1600" u="none" dirty="0">
                <a:solidFill>
                  <a:srgbClr val="808080"/>
                </a:solidFill>
                <a:ea typeface="MS PGothic" pitchFamily="34" charset="-128"/>
                <a:cs typeface="Droid Sans Fallback"/>
              </a:rPr>
              <a:t>UEB – VHIR</a:t>
            </a:r>
          </a:p>
          <a:p>
            <a:pPr algn="r" eaLnBrk="1" hangingPunct="1"/>
            <a:r>
              <a:rPr lang="es-ES" altLang="ca-ES" sz="1600" b="1" u="none" dirty="0">
                <a:solidFill>
                  <a:srgbClr val="808080"/>
                </a:solidFill>
                <a:latin typeface="Calibri" pitchFamily="34" charset="0"/>
                <a:ea typeface="MS PGothic" pitchFamily="34" charset="-128"/>
                <a:cs typeface="Droid Sans Fallback"/>
              </a:rPr>
              <a:t>Santiago Pérez-Hoyos i Alex Sánchez-Pla</a:t>
            </a:r>
          </a:p>
          <a:p>
            <a:pPr algn="r" eaLnBrk="1" hangingPunct="1"/>
            <a:r>
              <a:rPr lang="es-ES" altLang="ca-ES" sz="1600" b="1" u="none" dirty="0">
                <a:solidFill>
                  <a:srgbClr val="808080"/>
                </a:solidFill>
                <a:latin typeface="Calibri" pitchFamily="34" charset="0"/>
                <a:ea typeface="MS PGothic" pitchFamily="34" charset="-128"/>
                <a:cs typeface="Droid Sans Fallback"/>
                <a:hlinkClick r:id="rId4"/>
              </a:rPr>
              <a:t>santi.perezhoyos@vhir.org</a:t>
            </a:r>
            <a:endParaRPr lang="es-ES" altLang="ca-ES" sz="1600" b="1" u="none" dirty="0">
              <a:solidFill>
                <a:srgbClr val="808080"/>
              </a:solidFill>
              <a:latin typeface="Calibri" pitchFamily="34" charset="0"/>
              <a:ea typeface="MS PGothic" pitchFamily="34" charset="-128"/>
              <a:cs typeface="Droid Sans Fallback"/>
            </a:endParaRPr>
          </a:p>
          <a:p>
            <a:pPr algn="r" eaLnBrk="1" hangingPunct="1"/>
            <a:r>
              <a:rPr lang="es-ES" altLang="ca-ES" sz="1600" b="1" u="none" dirty="0">
                <a:solidFill>
                  <a:srgbClr val="808080"/>
                </a:solidFill>
                <a:latin typeface="Calibri" pitchFamily="34" charset="0"/>
                <a:ea typeface="MS PGothic" pitchFamily="34" charset="-128"/>
                <a:cs typeface="Droid Sans Fallback"/>
                <a:hlinkClick r:id="rId4"/>
              </a:rPr>
              <a:t>alex.sanchez@vhir.org</a:t>
            </a:r>
            <a:endParaRPr lang="es-ES" altLang="ca-ES" sz="1600" b="1" u="none" dirty="0">
              <a:solidFill>
                <a:srgbClr val="808080"/>
              </a:solidFill>
              <a:latin typeface="Calibri" pitchFamily="34" charset="0"/>
              <a:ea typeface="MS PGothic" pitchFamily="34" charset="-128"/>
              <a:cs typeface="Droid Sans Fallback"/>
            </a:endParaRPr>
          </a:p>
          <a:p>
            <a:pPr algn="r" eaLnBrk="1" hangingPunct="1"/>
            <a:endParaRPr lang="es-ES" altLang="ca-ES" sz="1600" b="1" u="none" dirty="0">
              <a:solidFill>
                <a:srgbClr val="808080"/>
              </a:solidFill>
              <a:latin typeface="Calibri" pitchFamily="34" charset="0"/>
              <a:ea typeface="MS PGothic" pitchFamily="34" charset="-128"/>
              <a:cs typeface="Droid Sans Fallback"/>
            </a:endParaRPr>
          </a:p>
          <a:p>
            <a:pPr algn="r" eaLnBrk="1" hangingPunct="1"/>
            <a:endParaRPr lang="es-ES" altLang="ca-ES" sz="3200" u="none" dirty="0">
              <a:solidFill>
                <a:srgbClr val="808080"/>
              </a:solidFill>
              <a:ea typeface="MS PGothic" pitchFamily="34" charset="-128"/>
              <a:cs typeface="Droid Sans Fallback"/>
            </a:endParaRPr>
          </a:p>
        </p:txBody>
      </p:sp>
      <p:sp>
        <p:nvSpPr>
          <p:cNvPr id="10244" name="Text Box 2"/>
          <p:cNvSpPr txBox="1">
            <a:spLocks noChangeArrowheads="1"/>
          </p:cNvSpPr>
          <p:nvPr/>
        </p:nvSpPr>
        <p:spPr bwMode="auto">
          <a:xfrm>
            <a:off x="38100" y="3760788"/>
            <a:ext cx="9601200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marL="457200" indent="-455613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/>
            <a:r>
              <a:rPr lang="es-ES" altLang="ca-ES" sz="3600" b="1" u="none">
                <a:solidFill>
                  <a:srgbClr val="7D468C"/>
                </a:solidFill>
                <a:latin typeface="Calibri" pitchFamily="34" charset="0"/>
                <a:ea typeface="MS PGothic" pitchFamily="34" charset="-128"/>
                <a:cs typeface="Droid Sans Fallback"/>
              </a:rPr>
              <a:t>Principles of Statistical Inference</a:t>
            </a:r>
            <a:endParaRPr lang="es-ES" altLang="ca-ES" sz="3200" u="none">
              <a:solidFill>
                <a:srgbClr val="808080"/>
              </a:solidFill>
              <a:ea typeface="MS PGothic" pitchFamily="34" charset="-128"/>
              <a:cs typeface="Droid Sans Fallback"/>
            </a:endParaRPr>
          </a:p>
        </p:txBody>
      </p:sp>
      <p:grpSp>
        <p:nvGrpSpPr>
          <p:cNvPr id="10245" name="Group 2"/>
          <p:cNvGrpSpPr>
            <a:grpSpLocks/>
          </p:cNvGrpSpPr>
          <p:nvPr/>
        </p:nvGrpSpPr>
        <p:grpSpPr bwMode="auto">
          <a:xfrm>
            <a:off x="-4763" y="6299200"/>
            <a:ext cx="6513513" cy="333375"/>
            <a:chOff x="126" y="4017"/>
            <a:chExt cx="4103" cy="210"/>
          </a:xfrm>
        </p:grpSpPr>
        <p:grpSp>
          <p:nvGrpSpPr>
            <p:cNvPr id="10246" name="Group 3"/>
            <p:cNvGrpSpPr>
              <a:grpSpLocks/>
            </p:cNvGrpSpPr>
            <p:nvPr/>
          </p:nvGrpSpPr>
          <p:grpSpPr bwMode="auto">
            <a:xfrm>
              <a:off x="2676" y="4041"/>
              <a:ext cx="1553" cy="164"/>
              <a:chOff x="2676" y="4041"/>
              <a:chExt cx="1553" cy="164"/>
            </a:xfrm>
          </p:grpSpPr>
          <p:pic>
            <p:nvPicPr>
              <p:cNvPr id="10254" name="Picture 4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58" y="4041"/>
                <a:ext cx="1171" cy="1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36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255" name="Picture 5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76" y="4046"/>
                <a:ext cx="305" cy="1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36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10247" name="Group 6"/>
            <p:cNvGrpSpPr>
              <a:grpSpLocks/>
            </p:cNvGrpSpPr>
            <p:nvPr/>
          </p:nvGrpSpPr>
          <p:grpSpPr bwMode="auto">
            <a:xfrm>
              <a:off x="126" y="4017"/>
              <a:ext cx="2563" cy="210"/>
              <a:chOff x="126" y="4017"/>
              <a:chExt cx="2563" cy="210"/>
            </a:xfrm>
          </p:grpSpPr>
          <p:grpSp>
            <p:nvGrpSpPr>
              <p:cNvPr id="10248" name="Group 7"/>
              <p:cNvGrpSpPr>
                <a:grpSpLocks/>
              </p:cNvGrpSpPr>
              <p:nvPr/>
            </p:nvGrpSpPr>
            <p:grpSpPr bwMode="auto">
              <a:xfrm>
                <a:off x="513" y="4017"/>
                <a:ext cx="2176" cy="210"/>
                <a:chOff x="513" y="4017"/>
                <a:chExt cx="2176" cy="210"/>
              </a:xfrm>
            </p:grpSpPr>
            <p:pic>
              <p:nvPicPr>
                <p:cNvPr id="10250" name="Picture 8"/>
                <p:cNvPicPr>
                  <a:picLocks noChangeAspect="1" noChangeArrowheads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13" y="4022"/>
                  <a:ext cx="610" cy="1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36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0251" name="Picture 9"/>
                <p:cNvPicPr>
                  <a:picLocks noChangeAspect="1" noChangeArrowheads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124" y="4028"/>
                  <a:ext cx="654" cy="1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36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0252" name="Picture 10"/>
                <p:cNvPicPr>
                  <a:picLocks noChangeAspect="1" noChangeArrowheads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676" y="4022"/>
                  <a:ext cx="406" cy="1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36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0253" name="Picture 11"/>
                <p:cNvPicPr>
                  <a:picLocks noChangeAspect="1" noChangeArrowheads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007" y="4017"/>
                  <a:ext cx="682" cy="1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36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pic>
            <p:nvPicPr>
              <p:cNvPr id="10249" name="Picture 12"/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6" y="4032"/>
                <a:ext cx="423" cy="1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36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pic>
        <p:nvPicPr>
          <p:cNvPr id="17" name="Picture 2">
            <a:extLst>
              <a:ext uri="{FF2B5EF4-FFF2-40B4-BE49-F238E27FC236}">
                <a16:creationId xmlns:a16="http://schemas.microsoft.com/office/drawing/2014/main" id="{6C5E78AB-31F8-4131-829C-291D92BDEE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8988" y="6130925"/>
            <a:ext cx="993775" cy="611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Contenidor de número de diapositiva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842250" y="6400800"/>
            <a:ext cx="206375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C7FF5BCF-2E2C-4DA5-85DD-3C1CBA33B81C}" type="slidenum">
              <a:rPr lang="es-ES" altLang="ca-ES"/>
              <a:pPr eaLnBrk="1" hangingPunct="1"/>
              <a:t>10</a:t>
            </a:fld>
            <a:endParaRPr lang="es-ES" altLang="ca-ES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04850" y="0"/>
            <a:ext cx="84201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" altLang="ca-ES"/>
              <a:t>25 Samples n=2</a:t>
            </a:r>
            <a:endParaRPr lang="en-GB" altLang="ca-ES"/>
          </a:p>
        </p:txBody>
      </p:sp>
      <p:grpSp>
        <p:nvGrpSpPr>
          <p:cNvPr id="19460" name="Group 11"/>
          <p:cNvGrpSpPr>
            <a:grpSpLocks noChangeAspect="1"/>
          </p:cNvGrpSpPr>
          <p:nvPr/>
        </p:nvGrpSpPr>
        <p:grpSpPr bwMode="auto">
          <a:xfrm>
            <a:off x="849313" y="1268413"/>
            <a:ext cx="8504237" cy="4789487"/>
            <a:chOff x="312" y="720"/>
            <a:chExt cx="5357" cy="3017"/>
          </a:xfrm>
        </p:grpSpPr>
        <p:sp>
          <p:nvSpPr>
            <p:cNvPr id="19461" name="AutoShape 10"/>
            <p:cNvSpPr>
              <a:spLocks noChangeAspect="1" noChangeArrowheads="1" noTextEdit="1"/>
            </p:cNvSpPr>
            <p:nvPr/>
          </p:nvSpPr>
          <p:spPr bwMode="auto">
            <a:xfrm>
              <a:off x="312" y="720"/>
              <a:ext cx="5357" cy="3017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a-ES"/>
            </a:p>
          </p:txBody>
        </p:sp>
        <p:grpSp>
          <p:nvGrpSpPr>
            <p:cNvPr id="19462" name="Group 212"/>
            <p:cNvGrpSpPr>
              <a:grpSpLocks/>
            </p:cNvGrpSpPr>
            <p:nvPr/>
          </p:nvGrpSpPr>
          <p:grpSpPr bwMode="auto">
            <a:xfrm>
              <a:off x="441" y="720"/>
              <a:ext cx="4893" cy="1880"/>
              <a:chOff x="441" y="720"/>
              <a:chExt cx="4893" cy="1880"/>
            </a:xfrm>
          </p:grpSpPr>
          <p:sp>
            <p:nvSpPr>
              <p:cNvPr id="19637" name="Rectangle 12"/>
              <p:cNvSpPr>
                <a:spLocks noChangeArrowheads="1"/>
              </p:cNvSpPr>
              <p:nvPr/>
            </p:nvSpPr>
            <p:spPr bwMode="auto">
              <a:xfrm>
                <a:off x="939" y="808"/>
                <a:ext cx="90" cy="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r>
                  <a:rPr lang="en-US" altLang="ca-ES" sz="1300" u="none">
                    <a:solidFill>
                      <a:srgbClr val="000000"/>
                    </a:solidFill>
                    <a:latin typeface="Univers" pitchFamily="34" charset="0"/>
                  </a:rPr>
                  <a:t> </a:t>
                </a:r>
                <a:endParaRPr lang="en-US" altLang="ca-ES"/>
              </a:p>
            </p:txBody>
          </p:sp>
          <p:sp>
            <p:nvSpPr>
              <p:cNvPr id="19638" name="Rectangle 13"/>
              <p:cNvSpPr>
                <a:spLocks noChangeArrowheads="1"/>
              </p:cNvSpPr>
              <p:nvPr/>
            </p:nvSpPr>
            <p:spPr bwMode="auto">
              <a:xfrm>
                <a:off x="2666" y="754"/>
                <a:ext cx="840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r>
                  <a:rPr lang="en-US" altLang="ca-ES" u="none"/>
                  <a:t>Second Data</a:t>
                </a:r>
              </a:p>
            </p:txBody>
          </p:sp>
          <p:sp>
            <p:nvSpPr>
              <p:cNvPr id="19639" name="Rectangle 14"/>
              <p:cNvSpPr>
                <a:spLocks noChangeArrowheads="1"/>
              </p:cNvSpPr>
              <p:nvPr/>
            </p:nvSpPr>
            <p:spPr bwMode="auto">
              <a:xfrm>
                <a:off x="4081" y="808"/>
                <a:ext cx="90" cy="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r>
                  <a:rPr lang="en-US" altLang="ca-ES" sz="1300" u="none">
                    <a:solidFill>
                      <a:srgbClr val="000000"/>
                    </a:solidFill>
                    <a:latin typeface="Univers" pitchFamily="34" charset="0"/>
                  </a:rPr>
                  <a:t> </a:t>
                </a:r>
                <a:endParaRPr lang="en-US" altLang="ca-ES"/>
              </a:p>
            </p:txBody>
          </p:sp>
          <p:sp>
            <p:nvSpPr>
              <p:cNvPr id="19640" name="Rectangle 15"/>
              <p:cNvSpPr>
                <a:spLocks noChangeArrowheads="1"/>
              </p:cNvSpPr>
              <p:nvPr/>
            </p:nvSpPr>
            <p:spPr bwMode="auto">
              <a:xfrm>
                <a:off x="1411" y="720"/>
                <a:ext cx="9" cy="2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GB" altLang="ca-ES"/>
              </a:p>
            </p:txBody>
          </p:sp>
          <p:sp>
            <p:nvSpPr>
              <p:cNvPr id="19641" name="Rectangle 16"/>
              <p:cNvSpPr>
                <a:spLocks noChangeArrowheads="1"/>
              </p:cNvSpPr>
              <p:nvPr/>
            </p:nvSpPr>
            <p:spPr bwMode="auto">
              <a:xfrm>
                <a:off x="1411" y="720"/>
                <a:ext cx="27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GB" altLang="ca-ES"/>
              </a:p>
            </p:txBody>
          </p:sp>
          <p:sp>
            <p:nvSpPr>
              <p:cNvPr id="19642" name="Rectangle 17"/>
              <p:cNvSpPr>
                <a:spLocks noChangeArrowheads="1"/>
              </p:cNvSpPr>
              <p:nvPr/>
            </p:nvSpPr>
            <p:spPr bwMode="auto">
              <a:xfrm>
                <a:off x="1429" y="735"/>
                <a:ext cx="9" cy="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GB" altLang="ca-ES"/>
              </a:p>
            </p:txBody>
          </p:sp>
          <p:sp>
            <p:nvSpPr>
              <p:cNvPr id="19643" name="Rectangle 18"/>
              <p:cNvSpPr>
                <a:spLocks noChangeArrowheads="1"/>
              </p:cNvSpPr>
              <p:nvPr/>
            </p:nvSpPr>
            <p:spPr bwMode="auto">
              <a:xfrm>
                <a:off x="1429" y="735"/>
                <a:ext cx="9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GB" altLang="ca-ES"/>
              </a:p>
            </p:txBody>
          </p:sp>
          <p:sp>
            <p:nvSpPr>
              <p:cNvPr id="19644" name="Rectangle 19"/>
              <p:cNvSpPr>
                <a:spLocks noChangeArrowheads="1"/>
              </p:cNvSpPr>
              <p:nvPr/>
            </p:nvSpPr>
            <p:spPr bwMode="auto">
              <a:xfrm>
                <a:off x="1438" y="720"/>
                <a:ext cx="3878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GB" altLang="ca-ES"/>
              </a:p>
            </p:txBody>
          </p:sp>
          <p:sp>
            <p:nvSpPr>
              <p:cNvPr id="19645" name="Rectangle 20"/>
              <p:cNvSpPr>
                <a:spLocks noChangeArrowheads="1"/>
              </p:cNvSpPr>
              <p:nvPr/>
            </p:nvSpPr>
            <p:spPr bwMode="auto">
              <a:xfrm>
                <a:off x="1438" y="735"/>
                <a:ext cx="3878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GB" altLang="ca-ES"/>
              </a:p>
            </p:txBody>
          </p:sp>
          <p:sp>
            <p:nvSpPr>
              <p:cNvPr id="19646" name="Rectangle 21"/>
              <p:cNvSpPr>
                <a:spLocks noChangeArrowheads="1"/>
              </p:cNvSpPr>
              <p:nvPr/>
            </p:nvSpPr>
            <p:spPr bwMode="auto">
              <a:xfrm>
                <a:off x="1429" y="744"/>
                <a:ext cx="9" cy="26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GB" altLang="ca-ES"/>
              </a:p>
            </p:txBody>
          </p:sp>
          <p:sp>
            <p:nvSpPr>
              <p:cNvPr id="19647" name="Rectangle 22"/>
              <p:cNvSpPr>
                <a:spLocks noChangeArrowheads="1"/>
              </p:cNvSpPr>
              <p:nvPr/>
            </p:nvSpPr>
            <p:spPr bwMode="auto">
              <a:xfrm>
                <a:off x="1411" y="744"/>
                <a:ext cx="9" cy="26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GB" altLang="ca-ES"/>
              </a:p>
            </p:txBody>
          </p:sp>
          <p:sp>
            <p:nvSpPr>
              <p:cNvPr id="19648" name="Rectangle 23"/>
              <p:cNvSpPr>
                <a:spLocks noChangeArrowheads="1"/>
              </p:cNvSpPr>
              <p:nvPr/>
            </p:nvSpPr>
            <p:spPr bwMode="auto">
              <a:xfrm>
                <a:off x="939" y="1048"/>
                <a:ext cx="90" cy="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r>
                  <a:rPr lang="en-US" altLang="ca-ES" sz="1300" u="none">
                    <a:solidFill>
                      <a:srgbClr val="000000"/>
                    </a:solidFill>
                    <a:latin typeface="Univers" pitchFamily="34" charset="0"/>
                  </a:rPr>
                  <a:t> </a:t>
                </a:r>
                <a:endParaRPr lang="en-US" altLang="ca-ES"/>
              </a:p>
            </p:txBody>
          </p:sp>
          <p:sp>
            <p:nvSpPr>
              <p:cNvPr id="19649" name="Rectangle 24"/>
              <p:cNvSpPr>
                <a:spLocks noChangeArrowheads="1"/>
              </p:cNvSpPr>
              <p:nvPr/>
            </p:nvSpPr>
            <p:spPr bwMode="auto">
              <a:xfrm>
                <a:off x="1742" y="1094"/>
                <a:ext cx="90" cy="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r>
                  <a:rPr lang="en-US" altLang="ca-ES" sz="1300" u="none">
                    <a:solidFill>
                      <a:srgbClr val="000000"/>
                    </a:solidFill>
                    <a:latin typeface="Univers" pitchFamily="34" charset="0"/>
                  </a:rPr>
                  <a:t> </a:t>
                </a:r>
                <a:endParaRPr lang="en-US" altLang="ca-ES"/>
              </a:p>
            </p:txBody>
          </p:sp>
          <p:sp>
            <p:nvSpPr>
              <p:cNvPr id="19650" name="Rectangle 25"/>
              <p:cNvSpPr>
                <a:spLocks noChangeArrowheads="1"/>
              </p:cNvSpPr>
              <p:nvPr/>
            </p:nvSpPr>
            <p:spPr bwMode="auto">
              <a:xfrm>
                <a:off x="2348" y="1094"/>
                <a:ext cx="128" cy="1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r>
                  <a:rPr lang="en-US" altLang="ca-ES" sz="1300" b="1" u="none">
                    <a:solidFill>
                      <a:srgbClr val="000000"/>
                    </a:solidFill>
                    <a:latin typeface="Univers" pitchFamily="34" charset="0"/>
                  </a:rPr>
                  <a:t>6</a:t>
                </a:r>
                <a:endParaRPr lang="en-US" altLang="ca-ES"/>
              </a:p>
            </p:txBody>
          </p:sp>
          <p:sp>
            <p:nvSpPr>
              <p:cNvPr id="19651" name="Rectangle 26"/>
              <p:cNvSpPr>
                <a:spLocks noChangeArrowheads="1"/>
              </p:cNvSpPr>
              <p:nvPr/>
            </p:nvSpPr>
            <p:spPr bwMode="auto">
              <a:xfrm>
                <a:off x="2424" y="1094"/>
                <a:ext cx="90" cy="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r>
                  <a:rPr lang="en-US" altLang="ca-ES" sz="1300" u="none">
                    <a:solidFill>
                      <a:srgbClr val="000000"/>
                    </a:solidFill>
                    <a:latin typeface="Univers" pitchFamily="34" charset="0"/>
                  </a:rPr>
                  <a:t> </a:t>
                </a:r>
                <a:endParaRPr lang="en-US" altLang="ca-ES"/>
              </a:p>
            </p:txBody>
          </p:sp>
          <p:sp>
            <p:nvSpPr>
              <p:cNvPr id="19652" name="Rectangle 27"/>
              <p:cNvSpPr>
                <a:spLocks noChangeArrowheads="1"/>
              </p:cNvSpPr>
              <p:nvPr/>
            </p:nvSpPr>
            <p:spPr bwMode="auto">
              <a:xfrm>
                <a:off x="3000" y="1094"/>
                <a:ext cx="128" cy="1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r>
                  <a:rPr lang="en-US" altLang="ca-ES" sz="1300" b="1" u="none">
                    <a:solidFill>
                      <a:srgbClr val="000000"/>
                    </a:solidFill>
                    <a:latin typeface="Univers" pitchFamily="34" charset="0"/>
                  </a:rPr>
                  <a:t>8</a:t>
                </a:r>
                <a:endParaRPr lang="en-US" altLang="ca-ES"/>
              </a:p>
            </p:txBody>
          </p:sp>
          <p:sp>
            <p:nvSpPr>
              <p:cNvPr id="19653" name="Rectangle 28"/>
              <p:cNvSpPr>
                <a:spLocks noChangeArrowheads="1"/>
              </p:cNvSpPr>
              <p:nvPr/>
            </p:nvSpPr>
            <p:spPr bwMode="auto">
              <a:xfrm>
                <a:off x="3076" y="1094"/>
                <a:ext cx="90" cy="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r>
                  <a:rPr lang="en-US" altLang="ca-ES" sz="1300" u="none">
                    <a:solidFill>
                      <a:srgbClr val="000000"/>
                    </a:solidFill>
                    <a:latin typeface="Univers" pitchFamily="34" charset="0"/>
                  </a:rPr>
                  <a:t> </a:t>
                </a:r>
                <a:endParaRPr lang="en-US" altLang="ca-ES"/>
              </a:p>
            </p:txBody>
          </p:sp>
          <p:sp>
            <p:nvSpPr>
              <p:cNvPr id="19654" name="Rectangle 29"/>
              <p:cNvSpPr>
                <a:spLocks noChangeArrowheads="1"/>
              </p:cNvSpPr>
              <p:nvPr/>
            </p:nvSpPr>
            <p:spPr bwMode="auto">
              <a:xfrm>
                <a:off x="3613" y="1094"/>
                <a:ext cx="197" cy="1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r>
                  <a:rPr lang="en-US" altLang="ca-ES" sz="1300" b="1" u="none">
                    <a:solidFill>
                      <a:srgbClr val="000000"/>
                    </a:solidFill>
                    <a:latin typeface="Univers" pitchFamily="34" charset="0"/>
                  </a:rPr>
                  <a:t>10</a:t>
                </a:r>
                <a:endParaRPr lang="en-US" altLang="ca-ES"/>
              </a:p>
            </p:txBody>
          </p:sp>
          <p:sp>
            <p:nvSpPr>
              <p:cNvPr id="19655" name="Rectangle 30"/>
              <p:cNvSpPr>
                <a:spLocks noChangeArrowheads="1"/>
              </p:cNvSpPr>
              <p:nvPr/>
            </p:nvSpPr>
            <p:spPr bwMode="auto">
              <a:xfrm>
                <a:off x="3765" y="1094"/>
                <a:ext cx="90" cy="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r>
                  <a:rPr lang="en-US" altLang="ca-ES" sz="1300" u="none">
                    <a:solidFill>
                      <a:srgbClr val="000000"/>
                    </a:solidFill>
                    <a:latin typeface="Univers" pitchFamily="34" charset="0"/>
                  </a:rPr>
                  <a:t> </a:t>
                </a:r>
                <a:endParaRPr lang="en-US" altLang="ca-ES"/>
              </a:p>
            </p:txBody>
          </p:sp>
          <p:sp>
            <p:nvSpPr>
              <p:cNvPr id="19656" name="Rectangle 31"/>
              <p:cNvSpPr>
                <a:spLocks noChangeArrowheads="1"/>
              </p:cNvSpPr>
              <p:nvPr/>
            </p:nvSpPr>
            <p:spPr bwMode="auto">
              <a:xfrm>
                <a:off x="4265" y="1094"/>
                <a:ext cx="197" cy="1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r>
                  <a:rPr lang="en-US" altLang="ca-ES" sz="1300" b="1" u="none">
                    <a:solidFill>
                      <a:srgbClr val="000000"/>
                    </a:solidFill>
                    <a:latin typeface="Univers" pitchFamily="34" charset="0"/>
                  </a:rPr>
                  <a:t>12</a:t>
                </a:r>
                <a:endParaRPr lang="en-US" altLang="ca-ES"/>
              </a:p>
            </p:txBody>
          </p:sp>
          <p:sp>
            <p:nvSpPr>
              <p:cNvPr id="19657" name="Rectangle 32"/>
              <p:cNvSpPr>
                <a:spLocks noChangeArrowheads="1"/>
              </p:cNvSpPr>
              <p:nvPr/>
            </p:nvSpPr>
            <p:spPr bwMode="auto">
              <a:xfrm>
                <a:off x="4417" y="1094"/>
                <a:ext cx="90" cy="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r>
                  <a:rPr lang="en-US" altLang="ca-ES" sz="1300" u="none">
                    <a:solidFill>
                      <a:srgbClr val="000000"/>
                    </a:solidFill>
                    <a:latin typeface="Univers" pitchFamily="34" charset="0"/>
                  </a:rPr>
                  <a:t> </a:t>
                </a:r>
                <a:endParaRPr lang="en-US" altLang="ca-ES"/>
              </a:p>
            </p:txBody>
          </p:sp>
          <p:sp>
            <p:nvSpPr>
              <p:cNvPr id="19658" name="Rectangle 33"/>
              <p:cNvSpPr>
                <a:spLocks noChangeArrowheads="1"/>
              </p:cNvSpPr>
              <p:nvPr/>
            </p:nvSpPr>
            <p:spPr bwMode="auto">
              <a:xfrm>
                <a:off x="4916" y="1094"/>
                <a:ext cx="197" cy="1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r>
                  <a:rPr lang="en-US" altLang="ca-ES" sz="1300" b="1" u="none">
                    <a:solidFill>
                      <a:srgbClr val="000000"/>
                    </a:solidFill>
                    <a:latin typeface="Univers" pitchFamily="34" charset="0"/>
                  </a:rPr>
                  <a:t>14</a:t>
                </a:r>
                <a:endParaRPr lang="en-US" altLang="ca-ES"/>
              </a:p>
            </p:txBody>
          </p:sp>
          <p:sp>
            <p:nvSpPr>
              <p:cNvPr id="19659" name="Rectangle 34"/>
              <p:cNvSpPr>
                <a:spLocks noChangeArrowheads="1"/>
              </p:cNvSpPr>
              <p:nvPr/>
            </p:nvSpPr>
            <p:spPr bwMode="auto">
              <a:xfrm>
                <a:off x="5069" y="1094"/>
                <a:ext cx="90" cy="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r>
                  <a:rPr lang="en-US" altLang="ca-ES" sz="1300" u="none">
                    <a:solidFill>
                      <a:srgbClr val="000000"/>
                    </a:solidFill>
                    <a:latin typeface="Univers" pitchFamily="34" charset="0"/>
                  </a:rPr>
                  <a:t> </a:t>
                </a:r>
                <a:endParaRPr lang="en-US" altLang="ca-ES"/>
              </a:p>
            </p:txBody>
          </p:sp>
          <p:sp>
            <p:nvSpPr>
              <p:cNvPr id="19660" name="Rectangle 35"/>
              <p:cNvSpPr>
                <a:spLocks noChangeArrowheads="1"/>
              </p:cNvSpPr>
              <p:nvPr/>
            </p:nvSpPr>
            <p:spPr bwMode="auto">
              <a:xfrm>
                <a:off x="441" y="1005"/>
                <a:ext cx="9" cy="2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GB" altLang="ca-ES"/>
              </a:p>
            </p:txBody>
          </p:sp>
          <p:sp>
            <p:nvSpPr>
              <p:cNvPr id="19661" name="Rectangle 36"/>
              <p:cNvSpPr>
                <a:spLocks noChangeArrowheads="1"/>
              </p:cNvSpPr>
              <p:nvPr/>
            </p:nvSpPr>
            <p:spPr bwMode="auto">
              <a:xfrm>
                <a:off x="441" y="1005"/>
                <a:ext cx="27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GB" altLang="ca-ES"/>
              </a:p>
            </p:txBody>
          </p:sp>
          <p:sp>
            <p:nvSpPr>
              <p:cNvPr id="19662" name="Rectangle 37"/>
              <p:cNvSpPr>
                <a:spLocks noChangeArrowheads="1"/>
              </p:cNvSpPr>
              <p:nvPr/>
            </p:nvSpPr>
            <p:spPr bwMode="auto">
              <a:xfrm>
                <a:off x="459" y="1020"/>
                <a:ext cx="9" cy="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GB" altLang="ca-ES"/>
              </a:p>
            </p:txBody>
          </p:sp>
          <p:sp>
            <p:nvSpPr>
              <p:cNvPr id="19663" name="Rectangle 38"/>
              <p:cNvSpPr>
                <a:spLocks noChangeArrowheads="1"/>
              </p:cNvSpPr>
              <p:nvPr/>
            </p:nvSpPr>
            <p:spPr bwMode="auto">
              <a:xfrm>
                <a:off x="459" y="1020"/>
                <a:ext cx="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GB" altLang="ca-ES"/>
              </a:p>
            </p:txBody>
          </p:sp>
          <p:sp>
            <p:nvSpPr>
              <p:cNvPr id="19664" name="Rectangle 39"/>
              <p:cNvSpPr>
                <a:spLocks noChangeArrowheads="1"/>
              </p:cNvSpPr>
              <p:nvPr/>
            </p:nvSpPr>
            <p:spPr bwMode="auto">
              <a:xfrm>
                <a:off x="468" y="1005"/>
                <a:ext cx="27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GB" altLang="ca-ES"/>
              </a:p>
            </p:txBody>
          </p:sp>
          <p:sp>
            <p:nvSpPr>
              <p:cNvPr id="19665" name="Rectangle 40"/>
              <p:cNvSpPr>
                <a:spLocks noChangeArrowheads="1"/>
              </p:cNvSpPr>
              <p:nvPr/>
            </p:nvSpPr>
            <p:spPr bwMode="auto">
              <a:xfrm>
                <a:off x="468" y="1020"/>
                <a:ext cx="27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GB" altLang="ca-ES"/>
              </a:p>
            </p:txBody>
          </p:sp>
          <p:sp>
            <p:nvSpPr>
              <p:cNvPr id="19666" name="Rectangle 41"/>
              <p:cNvSpPr>
                <a:spLocks noChangeArrowheads="1"/>
              </p:cNvSpPr>
              <p:nvPr/>
            </p:nvSpPr>
            <p:spPr bwMode="auto">
              <a:xfrm>
                <a:off x="495" y="1005"/>
                <a:ext cx="916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GB" altLang="ca-ES"/>
              </a:p>
            </p:txBody>
          </p:sp>
          <p:sp>
            <p:nvSpPr>
              <p:cNvPr id="19667" name="Rectangle 42"/>
              <p:cNvSpPr>
                <a:spLocks noChangeArrowheads="1"/>
              </p:cNvSpPr>
              <p:nvPr/>
            </p:nvSpPr>
            <p:spPr bwMode="auto">
              <a:xfrm>
                <a:off x="495" y="1020"/>
                <a:ext cx="916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GB" altLang="ca-ES"/>
              </a:p>
            </p:txBody>
          </p:sp>
          <p:sp>
            <p:nvSpPr>
              <p:cNvPr id="19668" name="Rectangle 43"/>
              <p:cNvSpPr>
                <a:spLocks noChangeArrowheads="1"/>
              </p:cNvSpPr>
              <p:nvPr/>
            </p:nvSpPr>
            <p:spPr bwMode="auto">
              <a:xfrm>
                <a:off x="1429" y="1028"/>
                <a:ext cx="9" cy="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GB" altLang="ca-ES"/>
              </a:p>
            </p:txBody>
          </p:sp>
          <p:sp>
            <p:nvSpPr>
              <p:cNvPr id="19669" name="Rectangle 44"/>
              <p:cNvSpPr>
                <a:spLocks noChangeArrowheads="1"/>
              </p:cNvSpPr>
              <p:nvPr/>
            </p:nvSpPr>
            <p:spPr bwMode="auto">
              <a:xfrm>
                <a:off x="1411" y="1028"/>
                <a:ext cx="9" cy="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GB" altLang="ca-ES"/>
              </a:p>
            </p:txBody>
          </p:sp>
          <p:sp>
            <p:nvSpPr>
              <p:cNvPr id="19670" name="Rectangle 45"/>
              <p:cNvSpPr>
                <a:spLocks noChangeArrowheads="1"/>
              </p:cNvSpPr>
              <p:nvPr/>
            </p:nvSpPr>
            <p:spPr bwMode="auto">
              <a:xfrm>
                <a:off x="1411" y="1005"/>
                <a:ext cx="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GB" altLang="ca-ES"/>
              </a:p>
            </p:txBody>
          </p:sp>
          <p:sp>
            <p:nvSpPr>
              <p:cNvPr id="19671" name="Rectangle 46"/>
              <p:cNvSpPr>
                <a:spLocks noChangeArrowheads="1"/>
              </p:cNvSpPr>
              <p:nvPr/>
            </p:nvSpPr>
            <p:spPr bwMode="auto">
              <a:xfrm>
                <a:off x="1411" y="1020"/>
                <a:ext cx="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GB" altLang="ca-ES"/>
              </a:p>
            </p:txBody>
          </p:sp>
          <p:sp>
            <p:nvSpPr>
              <p:cNvPr id="19672" name="Rectangle 47"/>
              <p:cNvSpPr>
                <a:spLocks noChangeArrowheads="1"/>
              </p:cNvSpPr>
              <p:nvPr/>
            </p:nvSpPr>
            <p:spPr bwMode="auto">
              <a:xfrm>
                <a:off x="1429" y="1005"/>
                <a:ext cx="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GB" altLang="ca-ES"/>
              </a:p>
            </p:txBody>
          </p:sp>
          <p:sp>
            <p:nvSpPr>
              <p:cNvPr id="19673" name="Rectangle 48"/>
              <p:cNvSpPr>
                <a:spLocks noChangeArrowheads="1"/>
              </p:cNvSpPr>
              <p:nvPr/>
            </p:nvSpPr>
            <p:spPr bwMode="auto">
              <a:xfrm>
                <a:off x="1429" y="1020"/>
                <a:ext cx="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GB" altLang="ca-ES"/>
              </a:p>
            </p:txBody>
          </p:sp>
          <p:sp>
            <p:nvSpPr>
              <p:cNvPr id="19674" name="Rectangle 49"/>
              <p:cNvSpPr>
                <a:spLocks noChangeArrowheads="1"/>
              </p:cNvSpPr>
              <p:nvPr/>
            </p:nvSpPr>
            <p:spPr bwMode="auto">
              <a:xfrm>
                <a:off x="1438" y="1005"/>
                <a:ext cx="617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GB" altLang="ca-ES"/>
              </a:p>
            </p:txBody>
          </p:sp>
          <p:sp>
            <p:nvSpPr>
              <p:cNvPr id="19675" name="Rectangle 50"/>
              <p:cNvSpPr>
                <a:spLocks noChangeArrowheads="1"/>
              </p:cNvSpPr>
              <p:nvPr/>
            </p:nvSpPr>
            <p:spPr bwMode="auto">
              <a:xfrm>
                <a:off x="1438" y="1020"/>
                <a:ext cx="617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GB" altLang="ca-ES"/>
              </a:p>
            </p:txBody>
          </p:sp>
          <p:sp>
            <p:nvSpPr>
              <p:cNvPr id="19676" name="Rectangle 51"/>
              <p:cNvSpPr>
                <a:spLocks noChangeArrowheads="1"/>
              </p:cNvSpPr>
              <p:nvPr/>
            </p:nvSpPr>
            <p:spPr bwMode="auto">
              <a:xfrm>
                <a:off x="2055" y="1028"/>
                <a:ext cx="9" cy="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GB" altLang="ca-ES"/>
              </a:p>
            </p:txBody>
          </p:sp>
          <p:sp>
            <p:nvSpPr>
              <p:cNvPr id="19677" name="Rectangle 52"/>
              <p:cNvSpPr>
                <a:spLocks noChangeArrowheads="1"/>
              </p:cNvSpPr>
              <p:nvPr/>
            </p:nvSpPr>
            <p:spPr bwMode="auto">
              <a:xfrm>
                <a:off x="2055" y="1005"/>
                <a:ext cx="27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GB" altLang="ca-ES"/>
              </a:p>
            </p:txBody>
          </p:sp>
          <p:sp>
            <p:nvSpPr>
              <p:cNvPr id="19678" name="Rectangle 53"/>
              <p:cNvSpPr>
                <a:spLocks noChangeArrowheads="1"/>
              </p:cNvSpPr>
              <p:nvPr/>
            </p:nvSpPr>
            <p:spPr bwMode="auto">
              <a:xfrm>
                <a:off x="2055" y="1020"/>
                <a:ext cx="27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GB" altLang="ca-ES"/>
              </a:p>
            </p:txBody>
          </p:sp>
          <p:sp>
            <p:nvSpPr>
              <p:cNvPr id="19679" name="Rectangle 54"/>
              <p:cNvSpPr>
                <a:spLocks noChangeArrowheads="1"/>
              </p:cNvSpPr>
              <p:nvPr/>
            </p:nvSpPr>
            <p:spPr bwMode="auto">
              <a:xfrm>
                <a:off x="2082" y="1005"/>
                <a:ext cx="625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GB" altLang="ca-ES"/>
              </a:p>
            </p:txBody>
          </p:sp>
          <p:sp>
            <p:nvSpPr>
              <p:cNvPr id="19680" name="Rectangle 55"/>
              <p:cNvSpPr>
                <a:spLocks noChangeArrowheads="1"/>
              </p:cNvSpPr>
              <p:nvPr/>
            </p:nvSpPr>
            <p:spPr bwMode="auto">
              <a:xfrm>
                <a:off x="2082" y="1020"/>
                <a:ext cx="625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GB" altLang="ca-ES"/>
              </a:p>
            </p:txBody>
          </p:sp>
          <p:sp>
            <p:nvSpPr>
              <p:cNvPr id="19681" name="Rectangle 56"/>
              <p:cNvSpPr>
                <a:spLocks noChangeArrowheads="1"/>
              </p:cNvSpPr>
              <p:nvPr/>
            </p:nvSpPr>
            <p:spPr bwMode="auto">
              <a:xfrm>
                <a:off x="2707" y="1028"/>
                <a:ext cx="9" cy="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GB" altLang="ca-ES"/>
              </a:p>
            </p:txBody>
          </p:sp>
          <p:sp>
            <p:nvSpPr>
              <p:cNvPr id="19682" name="Rectangle 57"/>
              <p:cNvSpPr>
                <a:spLocks noChangeArrowheads="1"/>
              </p:cNvSpPr>
              <p:nvPr/>
            </p:nvSpPr>
            <p:spPr bwMode="auto">
              <a:xfrm>
                <a:off x="2707" y="1005"/>
                <a:ext cx="27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GB" altLang="ca-ES"/>
              </a:p>
            </p:txBody>
          </p:sp>
          <p:sp>
            <p:nvSpPr>
              <p:cNvPr id="19683" name="Rectangle 58"/>
              <p:cNvSpPr>
                <a:spLocks noChangeArrowheads="1"/>
              </p:cNvSpPr>
              <p:nvPr/>
            </p:nvSpPr>
            <p:spPr bwMode="auto">
              <a:xfrm>
                <a:off x="2707" y="1020"/>
                <a:ext cx="27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GB" altLang="ca-ES"/>
              </a:p>
            </p:txBody>
          </p:sp>
          <p:sp>
            <p:nvSpPr>
              <p:cNvPr id="19684" name="Rectangle 59"/>
              <p:cNvSpPr>
                <a:spLocks noChangeArrowheads="1"/>
              </p:cNvSpPr>
              <p:nvPr/>
            </p:nvSpPr>
            <p:spPr bwMode="auto">
              <a:xfrm>
                <a:off x="2734" y="1005"/>
                <a:ext cx="625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GB" altLang="ca-ES"/>
              </a:p>
            </p:txBody>
          </p:sp>
          <p:sp>
            <p:nvSpPr>
              <p:cNvPr id="19685" name="Rectangle 60"/>
              <p:cNvSpPr>
                <a:spLocks noChangeArrowheads="1"/>
              </p:cNvSpPr>
              <p:nvPr/>
            </p:nvSpPr>
            <p:spPr bwMode="auto">
              <a:xfrm>
                <a:off x="2734" y="1020"/>
                <a:ext cx="625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GB" altLang="ca-ES"/>
              </a:p>
            </p:txBody>
          </p:sp>
          <p:sp>
            <p:nvSpPr>
              <p:cNvPr id="19686" name="Rectangle 61"/>
              <p:cNvSpPr>
                <a:spLocks noChangeArrowheads="1"/>
              </p:cNvSpPr>
              <p:nvPr/>
            </p:nvSpPr>
            <p:spPr bwMode="auto">
              <a:xfrm>
                <a:off x="3359" y="1028"/>
                <a:ext cx="9" cy="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GB" altLang="ca-ES"/>
              </a:p>
            </p:txBody>
          </p:sp>
          <p:sp>
            <p:nvSpPr>
              <p:cNvPr id="19687" name="Rectangle 62"/>
              <p:cNvSpPr>
                <a:spLocks noChangeArrowheads="1"/>
              </p:cNvSpPr>
              <p:nvPr/>
            </p:nvSpPr>
            <p:spPr bwMode="auto">
              <a:xfrm>
                <a:off x="3359" y="1005"/>
                <a:ext cx="27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GB" altLang="ca-ES"/>
              </a:p>
            </p:txBody>
          </p:sp>
          <p:sp>
            <p:nvSpPr>
              <p:cNvPr id="19688" name="Rectangle 63"/>
              <p:cNvSpPr>
                <a:spLocks noChangeArrowheads="1"/>
              </p:cNvSpPr>
              <p:nvPr/>
            </p:nvSpPr>
            <p:spPr bwMode="auto">
              <a:xfrm>
                <a:off x="3359" y="1020"/>
                <a:ext cx="27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GB" altLang="ca-ES"/>
              </a:p>
            </p:txBody>
          </p:sp>
          <p:sp>
            <p:nvSpPr>
              <p:cNvPr id="19689" name="Rectangle 64"/>
              <p:cNvSpPr>
                <a:spLocks noChangeArrowheads="1"/>
              </p:cNvSpPr>
              <p:nvPr/>
            </p:nvSpPr>
            <p:spPr bwMode="auto">
              <a:xfrm>
                <a:off x="3386" y="1005"/>
                <a:ext cx="625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GB" altLang="ca-ES"/>
              </a:p>
            </p:txBody>
          </p:sp>
          <p:sp>
            <p:nvSpPr>
              <p:cNvPr id="19690" name="Rectangle 65"/>
              <p:cNvSpPr>
                <a:spLocks noChangeArrowheads="1"/>
              </p:cNvSpPr>
              <p:nvPr/>
            </p:nvSpPr>
            <p:spPr bwMode="auto">
              <a:xfrm>
                <a:off x="3386" y="1020"/>
                <a:ext cx="625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GB" altLang="ca-ES"/>
              </a:p>
            </p:txBody>
          </p:sp>
          <p:sp>
            <p:nvSpPr>
              <p:cNvPr id="19691" name="Rectangle 66"/>
              <p:cNvSpPr>
                <a:spLocks noChangeArrowheads="1"/>
              </p:cNvSpPr>
              <p:nvPr/>
            </p:nvSpPr>
            <p:spPr bwMode="auto">
              <a:xfrm>
                <a:off x="4011" y="1028"/>
                <a:ext cx="9" cy="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GB" altLang="ca-ES"/>
              </a:p>
            </p:txBody>
          </p:sp>
          <p:sp>
            <p:nvSpPr>
              <p:cNvPr id="19692" name="Rectangle 67"/>
              <p:cNvSpPr>
                <a:spLocks noChangeArrowheads="1"/>
              </p:cNvSpPr>
              <p:nvPr/>
            </p:nvSpPr>
            <p:spPr bwMode="auto">
              <a:xfrm>
                <a:off x="4011" y="1005"/>
                <a:ext cx="27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GB" altLang="ca-ES"/>
              </a:p>
            </p:txBody>
          </p:sp>
          <p:sp>
            <p:nvSpPr>
              <p:cNvPr id="19693" name="Rectangle 68"/>
              <p:cNvSpPr>
                <a:spLocks noChangeArrowheads="1"/>
              </p:cNvSpPr>
              <p:nvPr/>
            </p:nvSpPr>
            <p:spPr bwMode="auto">
              <a:xfrm>
                <a:off x="4011" y="1020"/>
                <a:ext cx="27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GB" altLang="ca-ES"/>
              </a:p>
            </p:txBody>
          </p:sp>
          <p:sp>
            <p:nvSpPr>
              <p:cNvPr id="19694" name="Rectangle 69"/>
              <p:cNvSpPr>
                <a:spLocks noChangeArrowheads="1"/>
              </p:cNvSpPr>
              <p:nvPr/>
            </p:nvSpPr>
            <p:spPr bwMode="auto">
              <a:xfrm>
                <a:off x="4038" y="1005"/>
                <a:ext cx="625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GB" altLang="ca-ES"/>
              </a:p>
            </p:txBody>
          </p:sp>
          <p:sp>
            <p:nvSpPr>
              <p:cNvPr id="19695" name="Rectangle 70"/>
              <p:cNvSpPr>
                <a:spLocks noChangeArrowheads="1"/>
              </p:cNvSpPr>
              <p:nvPr/>
            </p:nvSpPr>
            <p:spPr bwMode="auto">
              <a:xfrm>
                <a:off x="4038" y="1020"/>
                <a:ext cx="625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GB" altLang="ca-ES"/>
              </a:p>
            </p:txBody>
          </p:sp>
          <p:sp>
            <p:nvSpPr>
              <p:cNvPr id="19696" name="Rectangle 71"/>
              <p:cNvSpPr>
                <a:spLocks noChangeArrowheads="1"/>
              </p:cNvSpPr>
              <p:nvPr/>
            </p:nvSpPr>
            <p:spPr bwMode="auto">
              <a:xfrm>
                <a:off x="4663" y="1028"/>
                <a:ext cx="9" cy="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GB" altLang="ca-ES"/>
              </a:p>
            </p:txBody>
          </p:sp>
          <p:sp>
            <p:nvSpPr>
              <p:cNvPr id="19697" name="Rectangle 72"/>
              <p:cNvSpPr>
                <a:spLocks noChangeArrowheads="1"/>
              </p:cNvSpPr>
              <p:nvPr/>
            </p:nvSpPr>
            <p:spPr bwMode="auto">
              <a:xfrm>
                <a:off x="4663" y="1005"/>
                <a:ext cx="27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GB" altLang="ca-ES"/>
              </a:p>
            </p:txBody>
          </p:sp>
          <p:sp>
            <p:nvSpPr>
              <p:cNvPr id="19698" name="Rectangle 73"/>
              <p:cNvSpPr>
                <a:spLocks noChangeArrowheads="1"/>
              </p:cNvSpPr>
              <p:nvPr/>
            </p:nvSpPr>
            <p:spPr bwMode="auto">
              <a:xfrm>
                <a:off x="4663" y="1020"/>
                <a:ext cx="27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GB" altLang="ca-ES"/>
              </a:p>
            </p:txBody>
          </p:sp>
          <p:sp>
            <p:nvSpPr>
              <p:cNvPr id="19699" name="Rectangle 74"/>
              <p:cNvSpPr>
                <a:spLocks noChangeArrowheads="1"/>
              </p:cNvSpPr>
              <p:nvPr/>
            </p:nvSpPr>
            <p:spPr bwMode="auto">
              <a:xfrm>
                <a:off x="4690" y="1005"/>
                <a:ext cx="617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GB" altLang="ca-ES"/>
              </a:p>
            </p:txBody>
          </p:sp>
          <p:sp>
            <p:nvSpPr>
              <p:cNvPr id="19700" name="Rectangle 75"/>
              <p:cNvSpPr>
                <a:spLocks noChangeArrowheads="1"/>
              </p:cNvSpPr>
              <p:nvPr/>
            </p:nvSpPr>
            <p:spPr bwMode="auto">
              <a:xfrm>
                <a:off x="4690" y="1020"/>
                <a:ext cx="617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GB" altLang="ca-ES"/>
              </a:p>
            </p:txBody>
          </p:sp>
          <p:sp>
            <p:nvSpPr>
              <p:cNvPr id="19701" name="Rectangle 76"/>
              <p:cNvSpPr>
                <a:spLocks noChangeArrowheads="1"/>
              </p:cNvSpPr>
              <p:nvPr/>
            </p:nvSpPr>
            <p:spPr bwMode="auto">
              <a:xfrm>
                <a:off x="5325" y="1005"/>
                <a:ext cx="9" cy="2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GB" altLang="ca-ES"/>
              </a:p>
            </p:txBody>
          </p:sp>
          <p:sp>
            <p:nvSpPr>
              <p:cNvPr id="19702" name="Rectangle 77"/>
              <p:cNvSpPr>
                <a:spLocks noChangeArrowheads="1"/>
              </p:cNvSpPr>
              <p:nvPr/>
            </p:nvSpPr>
            <p:spPr bwMode="auto">
              <a:xfrm>
                <a:off x="5307" y="1005"/>
                <a:ext cx="27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GB" altLang="ca-ES"/>
              </a:p>
            </p:txBody>
          </p:sp>
          <p:sp>
            <p:nvSpPr>
              <p:cNvPr id="19703" name="Rectangle 78"/>
              <p:cNvSpPr>
                <a:spLocks noChangeArrowheads="1"/>
              </p:cNvSpPr>
              <p:nvPr/>
            </p:nvSpPr>
            <p:spPr bwMode="auto">
              <a:xfrm>
                <a:off x="5307" y="1020"/>
                <a:ext cx="9" cy="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GB" altLang="ca-ES"/>
              </a:p>
            </p:txBody>
          </p:sp>
          <p:sp>
            <p:nvSpPr>
              <p:cNvPr id="19704" name="Rectangle 79"/>
              <p:cNvSpPr>
                <a:spLocks noChangeArrowheads="1"/>
              </p:cNvSpPr>
              <p:nvPr/>
            </p:nvSpPr>
            <p:spPr bwMode="auto">
              <a:xfrm>
                <a:off x="5307" y="1020"/>
                <a:ext cx="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GB" altLang="ca-ES"/>
              </a:p>
            </p:txBody>
          </p:sp>
          <p:sp>
            <p:nvSpPr>
              <p:cNvPr id="19705" name="Rectangle 80"/>
              <p:cNvSpPr>
                <a:spLocks noChangeArrowheads="1"/>
              </p:cNvSpPr>
              <p:nvPr/>
            </p:nvSpPr>
            <p:spPr bwMode="auto">
              <a:xfrm>
                <a:off x="459" y="1029"/>
                <a:ext cx="9" cy="26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GB" altLang="ca-ES"/>
              </a:p>
            </p:txBody>
          </p:sp>
          <p:sp>
            <p:nvSpPr>
              <p:cNvPr id="19706" name="Rectangle 81"/>
              <p:cNvSpPr>
                <a:spLocks noChangeArrowheads="1"/>
              </p:cNvSpPr>
              <p:nvPr/>
            </p:nvSpPr>
            <p:spPr bwMode="auto">
              <a:xfrm>
                <a:off x="441" y="1029"/>
                <a:ext cx="9" cy="26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GB" altLang="ca-ES"/>
              </a:p>
            </p:txBody>
          </p:sp>
          <p:sp>
            <p:nvSpPr>
              <p:cNvPr id="19707" name="Rectangle 82"/>
              <p:cNvSpPr>
                <a:spLocks noChangeArrowheads="1"/>
              </p:cNvSpPr>
              <p:nvPr/>
            </p:nvSpPr>
            <p:spPr bwMode="auto">
              <a:xfrm>
                <a:off x="1429" y="1029"/>
                <a:ext cx="9" cy="26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GB" altLang="ca-ES"/>
              </a:p>
            </p:txBody>
          </p:sp>
          <p:sp>
            <p:nvSpPr>
              <p:cNvPr id="19708" name="Rectangle 83"/>
              <p:cNvSpPr>
                <a:spLocks noChangeArrowheads="1"/>
              </p:cNvSpPr>
              <p:nvPr/>
            </p:nvSpPr>
            <p:spPr bwMode="auto">
              <a:xfrm>
                <a:off x="1411" y="1029"/>
                <a:ext cx="9" cy="26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GB" altLang="ca-ES"/>
              </a:p>
            </p:txBody>
          </p:sp>
          <p:sp>
            <p:nvSpPr>
              <p:cNvPr id="19709" name="Rectangle 84"/>
              <p:cNvSpPr>
                <a:spLocks noChangeArrowheads="1"/>
              </p:cNvSpPr>
              <p:nvPr/>
            </p:nvSpPr>
            <p:spPr bwMode="auto">
              <a:xfrm>
                <a:off x="2055" y="1029"/>
                <a:ext cx="9" cy="26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GB" altLang="ca-ES"/>
              </a:p>
            </p:txBody>
          </p:sp>
          <p:sp>
            <p:nvSpPr>
              <p:cNvPr id="19710" name="Rectangle 85"/>
              <p:cNvSpPr>
                <a:spLocks noChangeArrowheads="1"/>
              </p:cNvSpPr>
              <p:nvPr/>
            </p:nvSpPr>
            <p:spPr bwMode="auto">
              <a:xfrm>
                <a:off x="2707" y="1029"/>
                <a:ext cx="9" cy="26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GB" altLang="ca-ES"/>
              </a:p>
            </p:txBody>
          </p:sp>
          <p:sp>
            <p:nvSpPr>
              <p:cNvPr id="19711" name="Rectangle 86"/>
              <p:cNvSpPr>
                <a:spLocks noChangeArrowheads="1"/>
              </p:cNvSpPr>
              <p:nvPr/>
            </p:nvSpPr>
            <p:spPr bwMode="auto">
              <a:xfrm>
                <a:off x="3359" y="1029"/>
                <a:ext cx="9" cy="26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GB" altLang="ca-ES"/>
              </a:p>
            </p:txBody>
          </p:sp>
          <p:sp>
            <p:nvSpPr>
              <p:cNvPr id="19712" name="Rectangle 87"/>
              <p:cNvSpPr>
                <a:spLocks noChangeArrowheads="1"/>
              </p:cNvSpPr>
              <p:nvPr/>
            </p:nvSpPr>
            <p:spPr bwMode="auto">
              <a:xfrm>
                <a:off x="4011" y="1029"/>
                <a:ext cx="9" cy="26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GB" altLang="ca-ES"/>
              </a:p>
            </p:txBody>
          </p:sp>
          <p:sp>
            <p:nvSpPr>
              <p:cNvPr id="19713" name="Rectangle 88"/>
              <p:cNvSpPr>
                <a:spLocks noChangeArrowheads="1"/>
              </p:cNvSpPr>
              <p:nvPr/>
            </p:nvSpPr>
            <p:spPr bwMode="auto">
              <a:xfrm>
                <a:off x="4663" y="1029"/>
                <a:ext cx="9" cy="26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GB" altLang="ca-ES"/>
              </a:p>
            </p:txBody>
          </p:sp>
          <p:sp>
            <p:nvSpPr>
              <p:cNvPr id="19714" name="Rectangle 89"/>
              <p:cNvSpPr>
                <a:spLocks noChangeArrowheads="1"/>
              </p:cNvSpPr>
              <p:nvPr/>
            </p:nvSpPr>
            <p:spPr bwMode="auto">
              <a:xfrm>
                <a:off x="5325" y="1029"/>
                <a:ext cx="9" cy="26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GB" altLang="ca-ES"/>
              </a:p>
            </p:txBody>
          </p:sp>
          <p:sp>
            <p:nvSpPr>
              <p:cNvPr id="19715" name="Rectangle 90"/>
              <p:cNvSpPr>
                <a:spLocks noChangeArrowheads="1"/>
              </p:cNvSpPr>
              <p:nvPr/>
            </p:nvSpPr>
            <p:spPr bwMode="auto">
              <a:xfrm>
                <a:off x="5307" y="1029"/>
                <a:ext cx="9" cy="26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GB" altLang="ca-ES"/>
              </a:p>
            </p:txBody>
          </p:sp>
          <p:sp>
            <p:nvSpPr>
              <p:cNvPr id="19716" name="Rectangle 91"/>
              <p:cNvSpPr>
                <a:spLocks noChangeArrowheads="1"/>
              </p:cNvSpPr>
              <p:nvPr/>
            </p:nvSpPr>
            <p:spPr bwMode="auto">
              <a:xfrm>
                <a:off x="716" y="1706"/>
                <a:ext cx="582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r>
                  <a:rPr lang="en-US" altLang="ca-ES" u="none"/>
                  <a:t>Fist Data</a:t>
                </a:r>
              </a:p>
            </p:txBody>
          </p:sp>
          <p:sp>
            <p:nvSpPr>
              <p:cNvPr id="19717" name="Rectangle 92"/>
              <p:cNvSpPr>
                <a:spLocks noChangeArrowheads="1"/>
              </p:cNvSpPr>
              <p:nvPr/>
            </p:nvSpPr>
            <p:spPr bwMode="auto">
              <a:xfrm>
                <a:off x="1205" y="1363"/>
                <a:ext cx="90" cy="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r>
                  <a:rPr lang="en-US" altLang="ca-ES" sz="1300" u="none">
                    <a:solidFill>
                      <a:srgbClr val="000000"/>
                    </a:solidFill>
                    <a:latin typeface="Univers" pitchFamily="34" charset="0"/>
                  </a:rPr>
                  <a:t> </a:t>
                </a:r>
                <a:endParaRPr lang="en-US" altLang="ca-ES"/>
              </a:p>
            </p:txBody>
          </p:sp>
          <p:sp>
            <p:nvSpPr>
              <p:cNvPr id="19718" name="Rectangle 93"/>
              <p:cNvSpPr>
                <a:spLocks noChangeArrowheads="1"/>
              </p:cNvSpPr>
              <p:nvPr/>
            </p:nvSpPr>
            <p:spPr bwMode="auto">
              <a:xfrm>
                <a:off x="1703" y="1363"/>
                <a:ext cx="128" cy="1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r>
                  <a:rPr lang="en-US" altLang="ca-ES" sz="1300" b="1" u="none">
                    <a:solidFill>
                      <a:srgbClr val="000000"/>
                    </a:solidFill>
                    <a:latin typeface="Univers" pitchFamily="34" charset="0"/>
                  </a:rPr>
                  <a:t>6</a:t>
                </a:r>
                <a:endParaRPr lang="en-US" altLang="ca-ES"/>
              </a:p>
            </p:txBody>
          </p:sp>
          <p:sp>
            <p:nvSpPr>
              <p:cNvPr id="19719" name="Rectangle 94"/>
              <p:cNvSpPr>
                <a:spLocks noChangeArrowheads="1"/>
              </p:cNvSpPr>
              <p:nvPr/>
            </p:nvSpPr>
            <p:spPr bwMode="auto">
              <a:xfrm>
                <a:off x="1779" y="1363"/>
                <a:ext cx="90" cy="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r>
                  <a:rPr lang="en-US" altLang="ca-ES" sz="1300" u="none">
                    <a:solidFill>
                      <a:srgbClr val="000000"/>
                    </a:solidFill>
                    <a:latin typeface="Univers" pitchFamily="34" charset="0"/>
                  </a:rPr>
                  <a:t> </a:t>
                </a:r>
                <a:endParaRPr lang="en-US" altLang="ca-ES"/>
              </a:p>
            </p:txBody>
          </p:sp>
          <p:sp>
            <p:nvSpPr>
              <p:cNvPr id="19720" name="Rectangle 95"/>
              <p:cNvSpPr>
                <a:spLocks noChangeArrowheads="1"/>
              </p:cNvSpPr>
              <p:nvPr/>
            </p:nvSpPr>
            <p:spPr bwMode="auto">
              <a:xfrm>
                <a:off x="2289" y="1364"/>
                <a:ext cx="227" cy="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r>
                  <a:rPr lang="en-US" altLang="ca-ES" sz="1300" u="none">
                    <a:solidFill>
                      <a:srgbClr val="000000"/>
                    </a:solidFill>
                    <a:latin typeface="Univers" pitchFamily="34" charset="0"/>
                  </a:rPr>
                  <a:t>6,6</a:t>
                </a:r>
                <a:endParaRPr lang="en-US" altLang="ca-ES"/>
              </a:p>
            </p:txBody>
          </p:sp>
          <p:sp>
            <p:nvSpPr>
              <p:cNvPr id="19721" name="Rectangle 96"/>
              <p:cNvSpPr>
                <a:spLocks noChangeArrowheads="1"/>
              </p:cNvSpPr>
              <p:nvPr/>
            </p:nvSpPr>
            <p:spPr bwMode="auto">
              <a:xfrm>
                <a:off x="2482" y="1364"/>
                <a:ext cx="90" cy="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r>
                  <a:rPr lang="en-US" altLang="ca-ES" sz="1300" u="none">
                    <a:solidFill>
                      <a:srgbClr val="000000"/>
                    </a:solidFill>
                    <a:latin typeface="Univers" pitchFamily="34" charset="0"/>
                  </a:rPr>
                  <a:t> </a:t>
                </a:r>
                <a:endParaRPr lang="en-US" altLang="ca-ES"/>
              </a:p>
            </p:txBody>
          </p:sp>
          <p:sp>
            <p:nvSpPr>
              <p:cNvPr id="19722" name="Rectangle 97"/>
              <p:cNvSpPr>
                <a:spLocks noChangeArrowheads="1"/>
              </p:cNvSpPr>
              <p:nvPr/>
            </p:nvSpPr>
            <p:spPr bwMode="auto">
              <a:xfrm>
                <a:off x="2307" y="1550"/>
                <a:ext cx="207" cy="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r>
                  <a:rPr lang="en-US" altLang="ca-ES" sz="1300" u="none">
                    <a:solidFill>
                      <a:srgbClr val="000000"/>
                    </a:solidFill>
                    <a:latin typeface="Univers" pitchFamily="34" charset="0"/>
                  </a:rPr>
                  <a:t>(6)</a:t>
                </a:r>
                <a:endParaRPr lang="en-US" altLang="ca-ES"/>
              </a:p>
            </p:txBody>
          </p:sp>
          <p:sp>
            <p:nvSpPr>
              <p:cNvPr id="19723" name="Rectangle 98"/>
              <p:cNvSpPr>
                <a:spLocks noChangeArrowheads="1"/>
              </p:cNvSpPr>
              <p:nvPr/>
            </p:nvSpPr>
            <p:spPr bwMode="auto">
              <a:xfrm>
                <a:off x="2464" y="1550"/>
                <a:ext cx="90" cy="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r>
                  <a:rPr lang="en-US" altLang="ca-ES" sz="1300" u="none">
                    <a:solidFill>
                      <a:srgbClr val="000000"/>
                    </a:solidFill>
                    <a:latin typeface="Univers" pitchFamily="34" charset="0"/>
                  </a:rPr>
                  <a:t> </a:t>
                </a:r>
                <a:endParaRPr lang="en-US" altLang="ca-ES"/>
              </a:p>
            </p:txBody>
          </p:sp>
          <p:sp>
            <p:nvSpPr>
              <p:cNvPr id="19724" name="Rectangle 99"/>
              <p:cNvSpPr>
                <a:spLocks noChangeArrowheads="1"/>
              </p:cNvSpPr>
              <p:nvPr/>
            </p:nvSpPr>
            <p:spPr bwMode="auto">
              <a:xfrm>
                <a:off x="2941" y="1364"/>
                <a:ext cx="227" cy="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r>
                  <a:rPr lang="en-US" altLang="ca-ES" sz="1300" u="none">
                    <a:solidFill>
                      <a:srgbClr val="000000"/>
                    </a:solidFill>
                    <a:latin typeface="Univers" pitchFamily="34" charset="0"/>
                  </a:rPr>
                  <a:t>6,8</a:t>
                </a:r>
                <a:endParaRPr lang="en-US" altLang="ca-ES"/>
              </a:p>
            </p:txBody>
          </p:sp>
          <p:sp>
            <p:nvSpPr>
              <p:cNvPr id="19725" name="Rectangle 100"/>
              <p:cNvSpPr>
                <a:spLocks noChangeArrowheads="1"/>
              </p:cNvSpPr>
              <p:nvPr/>
            </p:nvSpPr>
            <p:spPr bwMode="auto">
              <a:xfrm>
                <a:off x="3134" y="1364"/>
                <a:ext cx="90" cy="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r>
                  <a:rPr lang="en-US" altLang="ca-ES" sz="1300" u="none">
                    <a:solidFill>
                      <a:srgbClr val="000000"/>
                    </a:solidFill>
                    <a:latin typeface="Univers" pitchFamily="34" charset="0"/>
                  </a:rPr>
                  <a:t> </a:t>
                </a:r>
                <a:endParaRPr lang="en-US" altLang="ca-ES"/>
              </a:p>
            </p:txBody>
          </p:sp>
          <p:sp>
            <p:nvSpPr>
              <p:cNvPr id="19726" name="Rectangle 101"/>
              <p:cNvSpPr>
                <a:spLocks noChangeArrowheads="1"/>
              </p:cNvSpPr>
              <p:nvPr/>
            </p:nvSpPr>
            <p:spPr bwMode="auto">
              <a:xfrm>
                <a:off x="2959" y="1550"/>
                <a:ext cx="207" cy="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r>
                  <a:rPr lang="en-US" altLang="ca-ES" sz="1300" u="none">
                    <a:solidFill>
                      <a:srgbClr val="000000"/>
                    </a:solidFill>
                    <a:latin typeface="Univers" pitchFamily="34" charset="0"/>
                  </a:rPr>
                  <a:t>(7)</a:t>
                </a:r>
                <a:endParaRPr lang="en-US" altLang="ca-ES"/>
              </a:p>
            </p:txBody>
          </p:sp>
          <p:sp>
            <p:nvSpPr>
              <p:cNvPr id="19727" name="Rectangle 102"/>
              <p:cNvSpPr>
                <a:spLocks noChangeArrowheads="1"/>
              </p:cNvSpPr>
              <p:nvPr/>
            </p:nvSpPr>
            <p:spPr bwMode="auto">
              <a:xfrm>
                <a:off x="3116" y="1550"/>
                <a:ext cx="90" cy="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r>
                  <a:rPr lang="en-US" altLang="ca-ES" sz="1300" u="none">
                    <a:solidFill>
                      <a:srgbClr val="000000"/>
                    </a:solidFill>
                    <a:latin typeface="Univers" pitchFamily="34" charset="0"/>
                  </a:rPr>
                  <a:t> </a:t>
                </a:r>
                <a:endParaRPr lang="en-US" altLang="ca-ES"/>
              </a:p>
            </p:txBody>
          </p:sp>
          <p:sp>
            <p:nvSpPr>
              <p:cNvPr id="19728" name="Rectangle 103"/>
              <p:cNvSpPr>
                <a:spLocks noChangeArrowheads="1"/>
              </p:cNvSpPr>
              <p:nvPr/>
            </p:nvSpPr>
            <p:spPr bwMode="auto">
              <a:xfrm>
                <a:off x="3554" y="1364"/>
                <a:ext cx="295" cy="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r>
                  <a:rPr lang="en-US" altLang="ca-ES" sz="1300" u="none">
                    <a:solidFill>
                      <a:srgbClr val="000000"/>
                    </a:solidFill>
                    <a:latin typeface="Univers" pitchFamily="34" charset="0"/>
                  </a:rPr>
                  <a:t>6,10</a:t>
                </a:r>
                <a:endParaRPr lang="en-US" altLang="ca-ES"/>
              </a:p>
            </p:txBody>
          </p:sp>
          <p:sp>
            <p:nvSpPr>
              <p:cNvPr id="19729" name="Rectangle 104"/>
              <p:cNvSpPr>
                <a:spLocks noChangeArrowheads="1"/>
              </p:cNvSpPr>
              <p:nvPr/>
            </p:nvSpPr>
            <p:spPr bwMode="auto">
              <a:xfrm>
                <a:off x="3823" y="1364"/>
                <a:ext cx="90" cy="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r>
                  <a:rPr lang="en-US" altLang="ca-ES" sz="1300" u="none">
                    <a:solidFill>
                      <a:srgbClr val="000000"/>
                    </a:solidFill>
                    <a:latin typeface="Univers" pitchFamily="34" charset="0"/>
                  </a:rPr>
                  <a:t> </a:t>
                </a:r>
                <a:endParaRPr lang="en-US" altLang="ca-ES"/>
              </a:p>
            </p:txBody>
          </p:sp>
          <p:sp>
            <p:nvSpPr>
              <p:cNvPr id="19730" name="Rectangle 105"/>
              <p:cNvSpPr>
                <a:spLocks noChangeArrowheads="1"/>
              </p:cNvSpPr>
              <p:nvPr/>
            </p:nvSpPr>
            <p:spPr bwMode="auto">
              <a:xfrm>
                <a:off x="3611" y="1550"/>
                <a:ext cx="207" cy="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r>
                  <a:rPr lang="en-US" altLang="ca-ES" sz="1300" u="none">
                    <a:solidFill>
                      <a:srgbClr val="000000"/>
                    </a:solidFill>
                    <a:latin typeface="Univers" pitchFamily="34" charset="0"/>
                  </a:rPr>
                  <a:t>(8)</a:t>
                </a:r>
                <a:endParaRPr lang="en-US" altLang="ca-ES"/>
              </a:p>
            </p:txBody>
          </p:sp>
          <p:sp>
            <p:nvSpPr>
              <p:cNvPr id="19731" name="Rectangle 106"/>
              <p:cNvSpPr>
                <a:spLocks noChangeArrowheads="1"/>
              </p:cNvSpPr>
              <p:nvPr/>
            </p:nvSpPr>
            <p:spPr bwMode="auto">
              <a:xfrm>
                <a:off x="3768" y="1550"/>
                <a:ext cx="90" cy="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r>
                  <a:rPr lang="en-US" altLang="ca-ES" sz="1300" u="none">
                    <a:solidFill>
                      <a:srgbClr val="000000"/>
                    </a:solidFill>
                    <a:latin typeface="Univers" pitchFamily="34" charset="0"/>
                  </a:rPr>
                  <a:t> </a:t>
                </a:r>
                <a:endParaRPr lang="en-US" altLang="ca-ES"/>
              </a:p>
            </p:txBody>
          </p:sp>
          <p:sp>
            <p:nvSpPr>
              <p:cNvPr id="19732" name="Rectangle 107"/>
              <p:cNvSpPr>
                <a:spLocks noChangeArrowheads="1"/>
              </p:cNvSpPr>
              <p:nvPr/>
            </p:nvSpPr>
            <p:spPr bwMode="auto">
              <a:xfrm>
                <a:off x="4206" y="1364"/>
                <a:ext cx="295" cy="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r>
                  <a:rPr lang="en-US" altLang="ca-ES" sz="1300" u="none">
                    <a:solidFill>
                      <a:srgbClr val="000000"/>
                    </a:solidFill>
                    <a:latin typeface="Univers" pitchFamily="34" charset="0"/>
                  </a:rPr>
                  <a:t>6,12</a:t>
                </a:r>
                <a:endParaRPr lang="en-US" altLang="ca-ES"/>
              </a:p>
            </p:txBody>
          </p:sp>
          <p:sp>
            <p:nvSpPr>
              <p:cNvPr id="19733" name="Rectangle 108"/>
              <p:cNvSpPr>
                <a:spLocks noChangeArrowheads="1"/>
              </p:cNvSpPr>
              <p:nvPr/>
            </p:nvSpPr>
            <p:spPr bwMode="auto">
              <a:xfrm>
                <a:off x="4475" y="1364"/>
                <a:ext cx="90" cy="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r>
                  <a:rPr lang="en-US" altLang="ca-ES" sz="1300" u="none">
                    <a:solidFill>
                      <a:srgbClr val="000000"/>
                    </a:solidFill>
                    <a:latin typeface="Univers" pitchFamily="34" charset="0"/>
                  </a:rPr>
                  <a:t> </a:t>
                </a:r>
                <a:endParaRPr lang="en-US" altLang="ca-ES"/>
              </a:p>
            </p:txBody>
          </p:sp>
          <p:sp>
            <p:nvSpPr>
              <p:cNvPr id="19734" name="Rectangle 109"/>
              <p:cNvSpPr>
                <a:spLocks noChangeArrowheads="1"/>
              </p:cNvSpPr>
              <p:nvPr/>
            </p:nvSpPr>
            <p:spPr bwMode="auto">
              <a:xfrm>
                <a:off x="4263" y="1550"/>
                <a:ext cx="207" cy="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r>
                  <a:rPr lang="en-US" altLang="ca-ES" sz="1300" u="none">
                    <a:solidFill>
                      <a:srgbClr val="000000"/>
                    </a:solidFill>
                    <a:latin typeface="Univers" pitchFamily="34" charset="0"/>
                  </a:rPr>
                  <a:t>(9)</a:t>
                </a:r>
                <a:endParaRPr lang="en-US" altLang="ca-ES"/>
              </a:p>
            </p:txBody>
          </p:sp>
          <p:sp>
            <p:nvSpPr>
              <p:cNvPr id="19735" name="Rectangle 110"/>
              <p:cNvSpPr>
                <a:spLocks noChangeArrowheads="1"/>
              </p:cNvSpPr>
              <p:nvPr/>
            </p:nvSpPr>
            <p:spPr bwMode="auto">
              <a:xfrm>
                <a:off x="4420" y="1550"/>
                <a:ext cx="90" cy="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r>
                  <a:rPr lang="en-US" altLang="ca-ES" sz="1300" u="none">
                    <a:solidFill>
                      <a:srgbClr val="000000"/>
                    </a:solidFill>
                    <a:latin typeface="Univers" pitchFamily="34" charset="0"/>
                  </a:rPr>
                  <a:t> </a:t>
                </a:r>
                <a:endParaRPr lang="en-US" altLang="ca-ES"/>
              </a:p>
            </p:txBody>
          </p:sp>
          <p:sp>
            <p:nvSpPr>
              <p:cNvPr id="19736" name="Rectangle 111"/>
              <p:cNvSpPr>
                <a:spLocks noChangeArrowheads="1"/>
              </p:cNvSpPr>
              <p:nvPr/>
            </p:nvSpPr>
            <p:spPr bwMode="auto">
              <a:xfrm>
                <a:off x="4858" y="1364"/>
                <a:ext cx="295" cy="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r>
                  <a:rPr lang="en-US" altLang="ca-ES" sz="1300" u="none">
                    <a:solidFill>
                      <a:srgbClr val="000000"/>
                    </a:solidFill>
                    <a:latin typeface="Univers" pitchFamily="34" charset="0"/>
                  </a:rPr>
                  <a:t>6,14</a:t>
                </a:r>
                <a:endParaRPr lang="en-US" altLang="ca-ES"/>
              </a:p>
            </p:txBody>
          </p:sp>
          <p:sp>
            <p:nvSpPr>
              <p:cNvPr id="19737" name="Rectangle 112"/>
              <p:cNvSpPr>
                <a:spLocks noChangeArrowheads="1"/>
              </p:cNvSpPr>
              <p:nvPr/>
            </p:nvSpPr>
            <p:spPr bwMode="auto">
              <a:xfrm>
                <a:off x="5127" y="1364"/>
                <a:ext cx="90" cy="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r>
                  <a:rPr lang="en-US" altLang="ca-ES" sz="1300" u="none">
                    <a:solidFill>
                      <a:srgbClr val="000000"/>
                    </a:solidFill>
                    <a:latin typeface="Univers" pitchFamily="34" charset="0"/>
                  </a:rPr>
                  <a:t> </a:t>
                </a:r>
                <a:endParaRPr lang="en-US" altLang="ca-ES"/>
              </a:p>
            </p:txBody>
          </p:sp>
          <p:sp>
            <p:nvSpPr>
              <p:cNvPr id="19738" name="Rectangle 113"/>
              <p:cNvSpPr>
                <a:spLocks noChangeArrowheads="1"/>
              </p:cNvSpPr>
              <p:nvPr/>
            </p:nvSpPr>
            <p:spPr bwMode="auto">
              <a:xfrm>
                <a:off x="4876" y="1550"/>
                <a:ext cx="276" cy="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r>
                  <a:rPr lang="en-US" altLang="ca-ES" sz="1300" u="none">
                    <a:solidFill>
                      <a:srgbClr val="000000"/>
                    </a:solidFill>
                    <a:latin typeface="Univers" pitchFamily="34" charset="0"/>
                  </a:rPr>
                  <a:t>(10)</a:t>
                </a:r>
                <a:endParaRPr lang="en-US" altLang="ca-ES"/>
              </a:p>
            </p:txBody>
          </p:sp>
          <p:sp>
            <p:nvSpPr>
              <p:cNvPr id="19739" name="Rectangle 114"/>
              <p:cNvSpPr>
                <a:spLocks noChangeArrowheads="1"/>
              </p:cNvSpPr>
              <p:nvPr/>
            </p:nvSpPr>
            <p:spPr bwMode="auto">
              <a:xfrm>
                <a:off x="5109" y="1550"/>
                <a:ext cx="90" cy="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r>
                  <a:rPr lang="en-US" altLang="ca-ES" sz="1300" u="none">
                    <a:solidFill>
                      <a:srgbClr val="000000"/>
                    </a:solidFill>
                    <a:latin typeface="Univers" pitchFamily="34" charset="0"/>
                  </a:rPr>
                  <a:t> </a:t>
                </a:r>
                <a:endParaRPr lang="en-US" altLang="ca-ES"/>
              </a:p>
            </p:txBody>
          </p:sp>
          <p:sp>
            <p:nvSpPr>
              <p:cNvPr id="19740" name="Rectangle 115"/>
              <p:cNvSpPr>
                <a:spLocks noChangeArrowheads="1"/>
              </p:cNvSpPr>
              <p:nvPr/>
            </p:nvSpPr>
            <p:spPr bwMode="auto">
              <a:xfrm>
                <a:off x="459" y="1291"/>
                <a:ext cx="9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GB" altLang="ca-ES"/>
              </a:p>
            </p:txBody>
          </p:sp>
          <p:sp>
            <p:nvSpPr>
              <p:cNvPr id="19741" name="Rectangle 116"/>
              <p:cNvSpPr>
                <a:spLocks noChangeArrowheads="1"/>
              </p:cNvSpPr>
              <p:nvPr/>
            </p:nvSpPr>
            <p:spPr bwMode="auto">
              <a:xfrm>
                <a:off x="441" y="1291"/>
                <a:ext cx="9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GB" altLang="ca-ES"/>
              </a:p>
            </p:txBody>
          </p:sp>
          <p:sp>
            <p:nvSpPr>
              <p:cNvPr id="19742" name="Rectangle 117"/>
              <p:cNvSpPr>
                <a:spLocks noChangeArrowheads="1"/>
              </p:cNvSpPr>
              <p:nvPr/>
            </p:nvSpPr>
            <p:spPr bwMode="auto">
              <a:xfrm>
                <a:off x="1429" y="1291"/>
                <a:ext cx="9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GB" altLang="ca-ES"/>
              </a:p>
            </p:txBody>
          </p:sp>
          <p:sp>
            <p:nvSpPr>
              <p:cNvPr id="19743" name="Rectangle 118"/>
              <p:cNvSpPr>
                <a:spLocks noChangeArrowheads="1"/>
              </p:cNvSpPr>
              <p:nvPr/>
            </p:nvSpPr>
            <p:spPr bwMode="auto">
              <a:xfrm>
                <a:off x="1411" y="1291"/>
                <a:ext cx="9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GB" altLang="ca-ES"/>
              </a:p>
            </p:txBody>
          </p:sp>
          <p:sp>
            <p:nvSpPr>
              <p:cNvPr id="19744" name="Rectangle 119"/>
              <p:cNvSpPr>
                <a:spLocks noChangeArrowheads="1"/>
              </p:cNvSpPr>
              <p:nvPr/>
            </p:nvSpPr>
            <p:spPr bwMode="auto">
              <a:xfrm>
                <a:off x="1438" y="1291"/>
                <a:ext cx="617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GB" altLang="ca-ES"/>
              </a:p>
            </p:txBody>
          </p:sp>
          <p:sp>
            <p:nvSpPr>
              <p:cNvPr id="19745" name="Rectangle 120"/>
              <p:cNvSpPr>
                <a:spLocks noChangeArrowheads="1"/>
              </p:cNvSpPr>
              <p:nvPr/>
            </p:nvSpPr>
            <p:spPr bwMode="auto">
              <a:xfrm>
                <a:off x="2055" y="1291"/>
                <a:ext cx="9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GB" altLang="ca-ES"/>
              </a:p>
            </p:txBody>
          </p:sp>
          <p:sp>
            <p:nvSpPr>
              <p:cNvPr id="19746" name="Rectangle 121"/>
              <p:cNvSpPr>
                <a:spLocks noChangeArrowheads="1"/>
              </p:cNvSpPr>
              <p:nvPr/>
            </p:nvSpPr>
            <p:spPr bwMode="auto">
              <a:xfrm>
                <a:off x="2064" y="1291"/>
                <a:ext cx="643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GB" altLang="ca-ES"/>
              </a:p>
            </p:txBody>
          </p:sp>
          <p:sp>
            <p:nvSpPr>
              <p:cNvPr id="19747" name="Rectangle 122"/>
              <p:cNvSpPr>
                <a:spLocks noChangeArrowheads="1"/>
              </p:cNvSpPr>
              <p:nvPr/>
            </p:nvSpPr>
            <p:spPr bwMode="auto">
              <a:xfrm>
                <a:off x="2707" y="1291"/>
                <a:ext cx="9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GB" altLang="ca-ES"/>
              </a:p>
            </p:txBody>
          </p:sp>
          <p:sp>
            <p:nvSpPr>
              <p:cNvPr id="19748" name="Rectangle 123"/>
              <p:cNvSpPr>
                <a:spLocks noChangeArrowheads="1"/>
              </p:cNvSpPr>
              <p:nvPr/>
            </p:nvSpPr>
            <p:spPr bwMode="auto">
              <a:xfrm>
                <a:off x="2716" y="1291"/>
                <a:ext cx="643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GB" altLang="ca-ES"/>
              </a:p>
            </p:txBody>
          </p:sp>
          <p:sp>
            <p:nvSpPr>
              <p:cNvPr id="19749" name="Rectangle 124"/>
              <p:cNvSpPr>
                <a:spLocks noChangeArrowheads="1"/>
              </p:cNvSpPr>
              <p:nvPr/>
            </p:nvSpPr>
            <p:spPr bwMode="auto">
              <a:xfrm>
                <a:off x="3359" y="1291"/>
                <a:ext cx="9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GB" altLang="ca-ES"/>
              </a:p>
            </p:txBody>
          </p:sp>
          <p:sp>
            <p:nvSpPr>
              <p:cNvPr id="19750" name="Rectangle 125"/>
              <p:cNvSpPr>
                <a:spLocks noChangeArrowheads="1"/>
              </p:cNvSpPr>
              <p:nvPr/>
            </p:nvSpPr>
            <p:spPr bwMode="auto">
              <a:xfrm>
                <a:off x="3368" y="1291"/>
                <a:ext cx="643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GB" altLang="ca-ES"/>
              </a:p>
            </p:txBody>
          </p:sp>
          <p:sp>
            <p:nvSpPr>
              <p:cNvPr id="19751" name="Rectangle 126"/>
              <p:cNvSpPr>
                <a:spLocks noChangeArrowheads="1"/>
              </p:cNvSpPr>
              <p:nvPr/>
            </p:nvSpPr>
            <p:spPr bwMode="auto">
              <a:xfrm>
                <a:off x="4011" y="1291"/>
                <a:ext cx="9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GB" altLang="ca-ES"/>
              </a:p>
            </p:txBody>
          </p:sp>
          <p:sp>
            <p:nvSpPr>
              <p:cNvPr id="19752" name="Rectangle 127"/>
              <p:cNvSpPr>
                <a:spLocks noChangeArrowheads="1"/>
              </p:cNvSpPr>
              <p:nvPr/>
            </p:nvSpPr>
            <p:spPr bwMode="auto">
              <a:xfrm>
                <a:off x="4020" y="1291"/>
                <a:ext cx="643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GB" altLang="ca-ES"/>
              </a:p>
            </p:txBody>
          </p:sp>
          <p:sp>
            <p:nvSpPr>
              <p:cNvPr id="19753" name="Rectangle 128"/>
              <p:cNvSpPr>
                <a:spLocks noChangeArrowheads="1"/>
              </p:cNvSpPr>
              <p:nvPr/>
            </p:nvSpPr>
            <p:spPr bwMode="auto">
              <a:xfrm>
                <a:off x="4663" y="1291"/>
                <a:ext cx="9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GB" altLang="ca-ES"/>
              </a:p>
            </p:txBody>
          </p:sp>
          <p:sp>
            <p:nvSpPr>
              <p:cNvPr id="19754" name="Rectangle 129"/>
              <p:cNvSpPr>
                <a:spLocks noChangeArrowheads="1"/>
              </p:cNvSpPr>
              <p:nvPr/>
            </p:nvSpPr>
            <p:spPr bwMode="auto">
              <a:xfrm>
                <a:off x="4672" y="1291"/>
                <a:ext cx="635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GB" altLang="ca-ES"/>
              </a:p>
            </p:txBody>
          </p:sp>
          <p:sp>
            <p:nvSpPr>
              <p:cNvPr id="19755" name="Rectangle 130"/>
              <p:cNvSpPr>
                <a:spLocks noChangeArrowheads="1"/>
              </p:cNvSpPr>
              <p:nvPr/>
            </p:nvSpPr>
            <p:spPr bwMode="auto">
              <a:xfrm>
                <a:off x="5325" y="1291"/>
                <a:ext cx="9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GB" altLang="ca-ES"/>
              </a:p>
            </p:txBody>
          </p:sp>
          <p:sp>
            <p:nvSpPr>
              <p:cNvPr id="19756" name="Rectangle 131"/>
              <p:cNvSpPr>
                <a:spLocks noChangeArrowheads="1"/>
              </p:cNvSpPr>
              <p:nvPr/>
            </p:nvSpPr>
            <p:spPr bwMode="auto">
              <a:xfrm>
                <a:off x="5307" y="1291"/>
                <a:ext cx="9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GB" altLang="ca-ES"/>
              </a:p>
            </p:txBody>
          </p:sp>
          <p:sp>
            <p:nvSpPr>
              <p:cNvPr id="19757" name="Rectangle 132"/>
              <p:cNvSpPr>
                <a:spLocks noChangeArrowheads="1"/>
              </p:cNvSpPr>
              <p:nvPr/>
            </p:nvSpPr>
            <p:spPr bwMode="auto">
              <a:xfrm>
                <a:off x="459" y="1298"/>
                <a:ext cx="9" cy="44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GB" altLang="ca-ES"/>
              </a:p>
            </p:txBody>
          </p:sp>
          <p:sp>
            <p:nvSpPr>
              <p:cNvPr id="19758" name="Rectangle 133"/>
              <p:cNvSpPr>
                <a:spLocks noChangeArrowheads="1"/>
              </p:cNvSpPr>
              <p:nvPr/>
            </p:nvSpPr>
            <p:spPr bwMode="auto">
              <a:xfrm>
                <a:off x="441" y="1298"/>
                <a:ext cx="9" cy="44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GB" altLang="ca-ES"/>
              </a:p>
            </p:txBody>
          </p:sp>
          <p:sp>
            <p:nvSpPr>
              <p:cNvPr id="19759" name="Rectangle 134"/>
              <p:cNvSpPr>
                <a:spLocks noChangeArrowheads="1"/>
              </p:cNvSpPr>
              <p:nvPr/>
            </p:nvSpPr>
            <p:spPr bwMode="auto">
              <a:xfrm>
                <a:off x="1429" y="1298"/>
                <a:ext cx="9" cy="44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GB" altLang="ca-ES"/>
              </a:p>
            </p:txBody>
          </p:sp>
          <p:sp>
            <p:nvSpPr>
              <p:cNvPr id="19760" name="Rectangle 135"/>
              <p:cNvSpPr>
                <a:spLocks noChangeArrowheads="1"/>
              </p:cNvSpPr>
              <p:nvPr/>
            </p:nvSpPr>
            <p:spPr bwMode="auto">
              <a:xfrm>
                <a:off x="1411" y="1298"/>
                <a:ext cx="9" cy="44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GB" altLang="ca-ES"/>
              </a:p>
            </p:txBody>
          </p:sp>
          <p:sp>
            <p:nvSpPr>
              <p:cNvPr id="19761" name="Rectangle 136"/>
              <p:cNvSpPr>
                <a:spLocks noChangeArrowheads="1"/>
              </p:cNvSpPr>
              <p:nvPr/>
            </p:nvSpPr>
            <p:spPr bwMode="auto">
              <a:xfrm>
                <a:off x="2055" y="1298"/>
                <a:ext cx="9" cy="44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GB" altLang="ca-ES"/>
              </a:p>
            </p:txBody>
          </p:sp>
          <p:sp>
            <p:nvSpPr>
              <p:cNvPr id="19762" name="Rectangle 137"/>
              <p:cNvSpPr>
                <a:spLocks noChangeArrowheads="1"/>
              </p:cNvSpPr>
              <p:nvPr/>
            </p:nvSpPr>
            <p:spPr bwMode="auto">
              <a:xfrm>
                <a:off x="2707" y="1298"/>
                <a:ext cx="9" cy="44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GB" altLang="ca-ES"/>
              </a:p>
            </p:txBody>
          </p:sp>
          <p:sp>
            <p:nvSpPr>
              <p:cNvPr id="19763" name="Rectangle 138"/>
              <p:cNvSpPr>
                <a:spLocks noChangeArrowheads="1"/>
              </p:cNvSpPr>
              <p:nvPr/>
            </p:nvSpPr>
            <p:spPr bwMode="auto">
              <a:xfrm>
                <a:off x="3359" y="1298"/>
                <a:ext cx="9" cy="44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GB" altLang="ca-ES"/>
              </a:p>
            </p:txBody>
          </p:sp>
          <p:sp>
            <p:nvSpPr>
              <p:cNvPr id="19764" name="Rectangle 139"/>
              <p:cNvSpPr>
                <a:spLocks noChangeArrowheads="1"/>
              </p:cNvSpPr>
              <p:nvPr/>
            </p:nvSpPr>
            <p:spPr bwMode="auto">
              <a:xfrm>
                <a:off x="4011" y="1298"/>
                <a:ext cx="9" cy="44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GB" altLang="ca-ES"/>
              </a:p>
            </p:txBody>
          </p:sp>
          <p:sp>
            <p:nvSpPr>
              <p:cNvPr id="19765" name="Rectangle 140"/>
              <p:cNvSpPr>
                <a:spLocks noChangeArrowheads="1"/>
              </p:cNvSpPr>
              <p:nvPr/>
            </p:nvSpPr>
            <p:spPr bwMode="auto">
              <a:xfrm>
                <a:off x="4663" y="1298"/>
                <a:ext cx="9" cy="44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GB" altLang="ca-ES"/>
              </a:p>
            </p:txBody>
          </p:sp>
          <p:sp>
            <p:nvSpPr>
              <p:cNvPr id="19766" name="Rectangle 141"/>
              <p:cNvSpPr>
                <a:spLocks noChangeArrowheads="1"/>
              </p:cNvSpPr>
              <p:nvPr/>
            </p:nvSpPr>
            <p:spPr bwMode="auto">
              <a:xfrm>
                <a:off x="5325" y="1298"/>
                <a:ext cx="9" cy="44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GB" altLang="ca-ES"/>
              </a:p>
            </p:txBody>
          </p:sp>
          <p:sp>
            <p:nvSpPr>
              <p:cNvPr id="19767" name="Rectangle 142"/>
              <p:cNvSpPr>
                <a:spLocks noChangeArrowheads="1"/>
              </p:cNvSpPr>
              <p:nvPr/>
            </p:nvSpPr>
            <p:spPr bwMode="auto">
              <a:xfrm>
                <a:off x="5307" y="1298"/>
                <a:ext cx="9" cy="44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GB" altLang="ca-ES"/>
              </a:p>
            </p:txBody>
          </p:sp>
          <p:sp>
            <p:nvSpPr>
              <p:cNvPr id="19768" name="Rectangle 143"/>
              <p:cNvSpPr>
                <a:spLocks noChangeArrowheads="1"/>
              </p:cNvSpPr>
              <p:nvPr/>
            </p:nvSpPr>
            <p:spPr bwMode="auto">
              <a:xfrm>
                <a:off x="939" y="1819"/>
                <a:ext cx="90" cy="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r>
                  <a:rPr lang="en-US" altLang="ca-ES" sz="1300" u="none">
                    <a:solidFill>
                      <a:srgbClr val="000000"/>
                    </a:solidFill>
                    <a:latin typeface="Univers" pitchFamily="34" charset="0"/>
                  </a:rPr>
                  <a:t> </a:t>
                </a:r>
                <a:endParaRPr lang="en-US" altLang="ca-ES"/>
              </a:p>
            </p:txBody>
          </p:sp>
          <p:sp>
            <p:nvSpPr>
              <p:cNvPr id="19769" name="Rectangle 144"/>
              <p:cNvSpPr>
                <a:spLocks noChangeArrowheads="1"/>
              </p:cNvSpPr>
              <p:nvPr/>
            </p:nvSpPr>
            <p:spPr bwMode="auto">
              <a:xfrm>
                <a:off x="1703" y="1819"/>
                <a:ext cx="128" cy="1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r>
                  <a:rPr lang="en-US" altLang="ca-ES" sz="1300" b="1" u="none">
                    <a:solidFill>
                      <a:srgbClr val="000000"/>
                    </a:solidFill>
                    <a:latin typeface="Univers" pitchFamily="34" charset="0"/>
                  </a:rPr>
                  <a:t>8</a:t>
                </a:r>
                <a:endParaRPr lang="en-US" altLang="ca-ES"/>
              </a:p>
            </p:txBody>
          </p:sp>
          <p:sp>
            <p:nvSpPr>
              <p:cNvPr id="19770" name="Rectangle 145"/>
              <p:cNvSpPr>
                <a:spLocks noChangeArrowheads="1"/>
              </p:cNvSpPr>
              <p:nvPr/>
            </p:nvSpPr>
            <p:spPr bwMode="auto">
              <a:xfrm>
                <a:off x="1779" y="1819"/>
                <a:ext cx="90" cy="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r>
                  <a:rPr lang="en-US" altLang="ca-ES" sz="1300" u="none">
                    <a:solidFill>
                      <a:srgbClr val="000000"/>
                    </a:solidFill>
                    <a:latin typeface="Univers" pitchFamily="34" charset="0"/>
                  </a:rPr>
                  <a:t> </a:t>
                </a:r>
                <a:endParaRPr lang="en-US" altLang="ca-ES"/>
              </a:p>
            </p:txBody>
          </p:sp>
          <p:sp>
            <p:nvSpPr>
              <p:cNvPr id="19771" name="Rectangle 146"/>
              <p:cNvSpPr>
                <a:spLocks noChangeArrowheads="1"/>
              </p:cNvSpPr>
              <p:nvPr/>
            </p:nvSpPr>
            <p:spPr bwMode="auto">
              <a:xfrm>
                <a:off x="2289" y="1820"/>
                <a:ext cx="227" cy="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r>
                  <a:rPr lang="en-US" altLang="ca-ES" sz="1300" u="none">
                    <a:solidFill>
                      <a:srgbClr val="000000"/>
                    </a:solidFill>
                    <a:latin typeface="Univers" pitchFamily="34" charset="0"/>
                  </a:rPr>
                  <a:t>8,6</a:t>
                </a:r>
                <a:endParaRPr lang="en-US" altLang="ca-ES"/>
              </a:p>
            </p:txBody>
          </p:sp>
          <p:sp>
            <p:nvSpPr>
              <p:cNvPr id="19772" name="Rectangle 147"/>
              <p:cNvSpPr>
                <a:spLocks noChangeArrowheads="1"/>
              </p:cNvSpPr>
              <p:nvPr/>
            </p:nvSpPr>
            <p:spPr bwMode="auto">
              <a:xfrm>
                <a:off x="2482" y="1820"/>
                <a:ext cx="90" cy="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r>
                  <a:rPr lang="en-US" altLang="ca-ES" sz="1300" u="none">
                    <a:solidFill>
                      <a:srgbClr val="000000"/>
                    </a:solidFill>
                    <a:latin typeface="Univers" pitchFamily="34" charset="0"/>
                  </a:rPr>
                  <a:t> </a:t>
                </a:r>
                <a:endParaRPr lang="en-US" altLang="ca-ES"/>
              </a:p>
            </p:txBody>
          </p:sp>
          <p:sp>
            <p:nvSpPr>
              <p:cNvPr id="19773" name="Rectangle 148"/>
              <p:cNvSpPr>
                <a:spLocks noChangeArrowheads="1"/>
              </p:cNvSpPr>
              <p:nvPr/>
            </p:nvSpPr>
            <p:spPr bwMode="auto">
              <a:xfrm>
                <a:off x="2307" y="2006"/>
                <a:ext cx="207" cy="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r>
                  <a:rPr lang="en-US" altLang="ca-ES" sz="1300" u="none">
                    <a:solidFill>
                      <a:srgbClr val="000000"/>
                    </a:solidFill>
                    <a:latin typeface="Univers" pitchFamily="34" charset="0"/>
                  </a:rPr>
                  <a:t>(7)</a:t>
                </a:r>
                <a:endParaRPr lang="en-US" altLang="ca-ES"/>
              </a:p>
            </p:txBody>
          </p:sp>
          <p:sp>
            <p:nvSpPr>
              <p:cNvPr id="19774" name="Rectangle 149"/>
              <p:cNvSpPr>
                <a:spLocks noChangeArrowheads="1"/>
              </p:cNvSpPr>
              <p:nvPr/>
            </p:nvSpPr>
            <p:spPr bwMode="auto">
              <a:xfrm>
                <a:off x="2464" y="2006"/>
                <a:ext cx="90" cy="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r>
                  <a:rPr lang="en-US" altLang="ca-ES" sz="1300" u="none">
                    <a:solidFill>
                      <a:srgbClr val="000000"/>
                    </a:solidFill>
                    <a:latin typeface="Univers" pitchFamily="34" charset="0"/>
                  </a:rPr>
                  <a:t> </a:t>
                </a:r>
                <a:endParaRPr lang="en-US" altLang="ca-ES"/>
              </a:p>
            </p:txBody>
          </p:sp>
          <p:sp>
            <p:nvSpPr>
              <p:cNvPr id="19775" name="Rectangle 150"/>
              <p:cNvSpPr>
                <a:spLocks noChangeArrowheads="1"/>
              </p:cNvSpPr>
              <p:nvPr/>
            </p:nvSpPr>
            <p:spPr bwMode="auto">
              <a:xfrm>
                <a:off x="2941" y="1820"/>
                <a:ext cx="227" cy="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r>
                  <a:rPr lang="en-US" altLang="ca-ES" sz="1300" u="none">
                    <a:solidFill>
                      <a:srgbClr val="000000"/>
                    </a:solidFill>
                    <a:latin typeface="Univers" pitchFamily="34" charset="0"/>
                  </a:rPr>
                  <a:t>8,8</a:t>
                </a:r>
                <a:endParaRPr lang="en-US" altLang="ca-ES"/>
              </a:p>
            </p:txBody>
          </p:sp>
          <p:sp>
            <p:nvSpPr>
              <p:cNvPr id="19776" name="Rectangle 151"/>
              <p:cNvSpPr>
                <a:spLocks noChangeArrowheads="1"/>
              </p:cNvSpPr>
              <p:nvPr/>
            </p:nvSpPr>
            <p:spPr bwMode="auto">
              <a:xfrm>
                <a:off x="3134" y="1820"/>
                <a:ext cx="90" cy="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r>
                  <a:rPr lang="en-US" altLang="ca-ES" sz="1300" u="none">
                    <a:solidFill>
                      <a:srgbClr val="000000"/>
                    </a:solidFill>
                    <a:latin typeface="Univers" pitchFamily="34" charset="0"/>
                  </a:rPr>
                  <a:t> </a:t>
                </a:r>
                <a:endParaRPr lang="en-US" altLang="ca-ES"/>
              </a:p>
            </p:txBody>
          </p:sp>
          <p:sp>
            <p:nvSpPr>
              <p:cNvPr id="19777" name="Rectangle 152"/>
              <p:cNvSpPr>
                <a:spLocks noChangeArrowheads="1"/>
              </p:cNvSpPr>
              <p:nvPr/>
            </p:nvSpPr>
            <p:spPr bwMode="auto">
              <a:xfrm>
                <a:off x="2959" y="2006"/>
                <a:ext cx="207" cy="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r>
                  <a:rPr lang="en-US" altLang="ca-ES" sz="1300" u="none">
                    <a:solidFill>
                      <a:srgbClr val="000000"/>
                    </a:solidFill>
                    <a:latin typeface="Univers" pitchFamily="34" charset="0"/>
                  </a:rPr>
                  <a:t>(8)</a:t>
                </a:r>
                <a:endParaRPr lang="en-US" altLang="ca-ES"/>
              </a:p>
            </p:txBody>
          </p:sp>
          <p:sp>
            <p:nvSpPr>
              <p:cNvPr id="19778" name="Rectangle 153"/>
              <p:cNvSpPr>
                <a:spLocks noChangeArrowheads="1"/>
              </p:cNvSpPr>
              <p:nvPr/>
            </p:nvSpPr>
            <p:spPr bwMode="auto">
              <a:xfrm>
                <a:off x="3116" y="2006"/>
                <a:ext cx="90" cy="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r>
                  <a:rPr lang="en-US" altLang="ca-ES" sz="1300" u="none">
                    <a:solidFill>
                      <a:srgbClr val="000000"/>
                    </a:solidFill>
                    <a:latin typeface="Univers" pitchFamily="34" charset="0"/>
                  </a:rPr>
                  <a:t> </a:t>
                </a:r>
                <a:endParaRPr lang="en-US" altLang="ca-ES"/>
              </a:p>
            </p:txBody>
          </p:sp>
          <p:sp>
            <p:nvSpPr>
              <p:cNvPr id="19779" name="Rectangle 154"/>
              <p:cNvSpPr>
                <a:spLocks noChangeArrowheads="1"/>
              </p:cNvSpPr>
              <p:nvPr/>
            </p:nvSpPr>
            <p:spPr bwMode="auto">
              <a:xfrm>
                <a:off x="3554" y="1820"/>
                <a:ext cx="295" cy="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r>
                  <a:rPr lang="en-US" altLang="ca-ES" sz="1300" u="none">
                    <a:solidFill>
                      <a:srgbClr val="000000"/>
                    </a:solidFill>
                    <a:latin typeface="Univers" pitchFamily="34" charset="0"/>
                  </a:rPr>
                  <a:t>8,10</a:t>
                </a:r>
                <a:endParaRPr lang="en-US" altLang="ca-ES"/>
              </a:p>
            </p:txBody>
          </p:sp>
          <p:sp>
            <p:nvSpPr>
              <p:cNvPr id="19780" name="Rectangle 155"/>
              <p:cNvSpPr>
                <a:spLocks noChangeArrowheads="1"/>
              </p:cNvSpPr>
              <p:nvPr/>
            </p:nvSpPr>
            <p:spPr bwMode="auto">
              <a:xfrm>
                <a:off x="3823" y="1820"/>
                <a:ext cx="90" cy="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r>
                  <a:rPr lang="en-US" altLang="ca-ES" sz="1300" u="none">
                    <a:solidFill>
                      <a:srgbClr val="000000"/>
                    </a:solidFill>
                    <a:latin typeface="Univers" pitchFamily="34" charset="0"/>
                  </a:rPr>
                  <a:t> </a:t>
                </a:r>
                <a:endParaRPr lang="en-US" altLang="ca-ES"/>
              </a:p>
            </p:txBody>
          </p:sp>
          <p:sp>
            <p:nvSpPr>
              <p:cNvPr id="19781" name="Rectangle 156"/>
              <p:cNvSpPr>
                <a:spLocks noChangeArrowheads="1"/>
              </p:cNvSpPr>
              <p:nvPr/>
            </p:nvSpPr>
            <p:spPr bwMode="auto">
              <a:xfrm>
                <a:off x="3611" y="2006"/>
                <a:ext cx="207" cy="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r>
                  <a:rPr lang="en-US" altLang="ca-ES" sz="1300" u="none">
                    <a:solidFill>
                      <a:srgbClr val="000000"/>
                    </a:solidFill>
                    <a:latin typeface="Univers" pitchFamily="34" charset="0"/>
                  </a:rPr>
                  <a:t>(9)</a:t>
                </a:r>
                <a:endParaRPr lang="en-US" altLang="ca-ES"/>
              </a:p>
            </p:txBody>
          </p:sp>
          <p:sp>
            <p:nvSpPr>
              <p:cNvPr id="19782" name="Rectangle 157"/>
              <p:cNvSpPr>
                <a:spLocks noChangeArrowheads="1"/>
              </p:cNvSpPr>
              <p:nvPr/>
            </p:nvSpPr>
            <p:spPr bwMode="auto">
              <a:xfrm>
                <a:off x="3768" y="2006"/>
                <a:ext cx="90" cy="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r>
                  <a:rPr lang="en-US" altLang="ca-ES" sz="1300" u="none">
                    <a:solidFill>
                      <a:srgbClr val="000000"/>
                    </a:solidFill>
                    <a:latin typeface="Univers" pitchFamily="34" charset="0"/>
                  </a:rPr>
                  <a:t> </a:t>
                </a:r>
                <a:endParaRPr lang="en-US" altLang="ca-ES"/>
              </a:p>
            </p:txBody>
          </p:sp>
          <p:sp>
            <p:nvSpPr>
              <p:cNvPr id="19783" name="Rectangle 158"/>
              <p:cNvSpPr>
                <a:spLocks noChangeArrowheads="1"/>
              </p:cNvSpPr>
              <p:nvPr/>
            </p:nvSpPr>
            <p:spPr bwMode="auto">
              <a:xfrm>
                <a:off x="4206" y="1820"/>
                <a:ext cx="295" cy="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r>
                  <a:rPr lang="en-US" altLang="ca-ES" sz="1300" u="none">
                    <a:solidFill>
                      <a:srgbClr val="000000"/>
                    </a:solidFill>
                    <a:latin typeface="Univers" pitchFamily="34" charset="0"/>
                  </a:rPr>
                  <a:t>8,12</a:t>
                </a:r>
                <a:endParaRPr lang="en-US" altLang="ca-ES"/>
              </a:p>
            </p:txBody>
          </p:sp>
          <p:sp>
            <p:nvSpPr>
              <p:cNvPr id="19784" name="Rectangle 159"/>
              <p:cNvSpPr>
                <a:spLocks noChangeArrowheads="1"/>
              </p:cNvSpPr>
              <p:nvPr/>
            </p:nvSpPr>
            <p:spPr bwMode="auto">
              <a:xfrm>
                <a:off x="4475" y="1820"/>
                <a:ext cx="90" cy="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r>
                  <a:rPr lang="en-US" altLang="ca-ES" sz="1300" u="none">
                    <a:solidFill>
                      <a:srgbClr val="000000"/>
                    </a:solidFill>
                    <a:latin typeface="Univers" pitchFamily="34" charset="0"/>
                  </a:rPr>
                  <a:t> </a:t>
                </a:r>
                <a:endParaRPr lang="en-US" altLang="ca-ES"/>
              </a:p>
            </p:txBody>
          </p:sp>
          <p:sp>
            <p:nvSpPr>
              <p:cNvPr id="19785" name="Rectangle 160"/>
              <p:cNvSpPr>
                <a:spLocks noChangeArrowheads="1"/>
              </p:cNvSpPr>
              <p:nvPr/>
            </p:nvSpPr>
            <p:spPr bwMode="auto">
              <a:xfrm>
                <a:off x="4224" y="2006"/>
                <a:ext cx="276" cy="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r>
                  <a:rPr lang="en-US" altLang="ca-ES" sz="1300" u="none">
                    <a:solidFill>
                      <a:srgbClr val="000000"/>
                    </a:solidFill>
                    <a:latin typeface="Univers" pitchFamily="34" charset="0"/>
                  </a:rPr>
                  <a:t>(10)</a:t>
                </a:r>
                <a:endParaRPr lang="en-US" altLang="ca-ES"/>
              </a:p>
            </p:txBody>
          </p:sp>
          <p:sp>
            <p:nvSpPr>
              <p:cNvPr id="19786" name="Rectangle 161"/>
              <p:cNvSpPr>
                <a:spLocks noChangeArrowheads="1"/>
              </p:cNvSpPr>
              <p:nvPr/>
            </p:nvSpPr>
            <p:spPr bwMode="auto">
              <a:xfrm>
                <a:off x="4457" y="2006"/>
                <a:ext cx="90" cy="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r>
                  <a:rPr lang="en-US" altLang="ca-ES" sz="1300" u="none">
                    <a:solidFill>
                      <a:srgbClr val="000000"/>
                    </a:solidFill>
                    <a:latin typeface="Univers" pitchFamily="34" charset="0"/>
                  </a:rPr>
                  <a:t> </a:t>
                </a:r>
                <a:endParaRPr lang="en-US" altLang="ca-ES"/>
              </a:p>
            </p:txBody>
          </p:sp>
          <p:sp>
            <p:nvSpPr>
              <p:cNvPr id="19787" name="Rectangle 162"/>
              <p:cNvSpPr>
                <a:spLocks noChangeArrowheads="1"/>
              </p:cNvSpPr>
              <p:nvPr/>
            </p:nvSpPr>
            <p:spPr bwMode="auto">
              <a:xfrm>
                <a:off x="4858" y="1820"/>
                <a:ext cx="295" cy="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r>
                  <a:rPr lang="en-US" altLang="ca-ES" sz="1300" u="none">
                    <a:solidFill>
                      <a:srgbClr val="000000"/>
                    </a:solidFill>
                    <a:latin typeface="Univers" pitchFamily="34" charset="0"/>
                  </a:rPr>
                  <a:t>8,14</a:t>
                </a:r>
                <a:endParaRPr lang="en-US" altLang="ca-ES"/>
              </a:p>
            </p:txBody>
          </p:sp>
          <p:sp>
            <p:nvSpPr>
              <p:cNvPr id="19788" name="Rectangle 163"/>
              <p:cNvSpPr>
                <a:spLocks noChangeArrowheads="1"/>
              </p:cNvSpPr>
              <p:nvPr/>
            </p:nvSpPr>
            <p:spPr bwMode="auto">
              <a:xfrm>
                <a:off x="5127" y="1820"/>
                <a:ext cx="90" cy="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r>
                  <a:rPr lang="en-US" altLang="ca-ES" sz="1300" u="none">
                    <a:solidFill>
                      <a:srgbClr val="000000"/>
                    </a:solidFill>
                    <a:latin typeface="Univers" pitchFamily="34" charset="0"/>
                  </a:rPr>
                  <a:t> </a:t>
                </a:r>
                <a:endParaRPr lang="en-US" altLang="ca-ES"/>
              </a:p>
            </p:txBody>
          </p:sp>
          <p:sp>
            <p:nvSpPr>
              <p:cNvPr id="19789" name="Rectangle 164"/>
              <p:cNvSpPr>
                <a:spLocks noChangeArrowheads="1"/>
              </p:cNvSpPr>
              <p:nvPr/>
            </p:nvSpPr>
            <p:spPr bwMode="auto">
              <a:xfrm>
                <a:off x="4876" y="2006"/>
                <a:ext cx="276" cy="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r>
                  <a:rPr lang="en-US" altLang="ca-ES" sz="1300" u="none">
                    <a:solidFill>
                      <a:srgbClr val="000000"/>
                    </a:solidFill>
                    <a:latin typeface="Univers" pitchFamily="34" charset="0"/>
                  </a:rPr>
                  <a:t>(11)</a:t>
                </a:r>
                <a:endParaRPr lang="en-US" altLang="ca-ES"/>
              </a:p>
            </p:txBody>
          </p:sp>
          <p:sp>
            <p:nvSpPr>
              <p:cNvPr id="19790" name="Rectangle 165"/>
              <p:cNvSpPr>
                <a:spLocks noChangeArrowheads="1"/>
              </p:cNvSpPr>
              <p:nvPr/>
            </p:nvSpPr>
            <p:spPr bwMode="auto">
              <a:xfrm>
                <a:off x="5109" y="2006"/>
                <a:ext cx="90" cy="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r>
                  <a:rPr lang="en-US" altLang="ca-ES" sz="1300" u="none">
                    <a:solidFill>
                      <a:srgbClr val="000000"/>
                    </a:solidFill>
                    <a:latin typeface="Univers" pitchFamily="34" charset="0"/>
                  </a:rPr>
                  <a:t> </a:t>
                </a:r>
                <a:endParaRPr lang="en-US" altLang="ca-ES"/>
              </a:p>
            </p:txBody>
          </p:sp>
          <p:sp>
            <p:nvSpPr>
              <p:cNvPr id="19791" name="Rectangle 166"/>
              <p:cNvSpPr>
                <a:spLocks noChangeArrowheads="1"/>
              </p:cNvSpPr>
              <p:nvPr/>
            </p:nvSpPr>
            <p:spPr bwMode="auto">
              <a:xfrm>
                <a:off x="459" y="1746"/>
                <a:ext cx="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GB" altLang="ca-ES"/>
              </a:p>
            </p:txBody>
          </p:sp>
          <p:sp>
            <p:nvSpPr>
              <p:cNvPr id="19792" name="Rectangle 167"/>
              <p:cNvSpPr>
                <a:spLocks noChangeArrowheads="1"/>
              </p:cNvSpPr>
              <p:nvPr/>
            </p:nvSpPr>
            <p:spPr bwMode="auto">
              <a:xfrm>
                <a:off x="441" y="1746"/>
                <a:ext cx="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GB" altLang="ca-ES"/>
              </a:p>
            </p:txBody>
          </p:sp>
          <p:sp>
            <p:nvSpPr>
              <p:cNvPr id="19793" name="Rectangle 168"/>
              <p:cNvSpPr>
                <a:spLocks noChangeArrowheads="1"/>
              </p:cNvSpPr>
              <p:nvPr/>
            </p:nvSpPr>
            <p:spPr bwMode="auto">
              <a:xfrm>
                <a:off x="1429" y="1746"/>
                <a:ext cx="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GB" altLang="ca-ES"/>
              </a:p>
            </p:txBody>
          </p:sp>
          <p:sp>
            <p:nvSpPr>
              <p:cNvPr id="19794" name="Rectangle 169"/>
              <p:cNvSpPr>
                <a:spLocks noChangeArrowheads="1"/>
              </p:cNvSpPr>
              <p:nvPr/>
            </p:nvSpPr>
            <p:spPr bwMode="auto">
              <a:xfrm>
                <a:off x="1411" y="1746"/>
                <a:ext cx="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GB" altLang="ca-ES"/>
              </a:p>
            </p:txBody>
          </p:sp>
          <p:sp>
            <p:nvSpPr>
              <p:cNvPr id="19795" name="Rectangle 170"/>
              <p:cNvSpPr>
                <a:spLocks noChangeArrowheads="1"/>
              </p:cNvSpPr>
              <p:nvPr/>
            </p:nvSpPr>
            <p:spPr bwMode="auto">
              <a:xfrm>
                <a:off x="1438" y="1746"/>
                <a:ext cx="617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GB" altLang="ca-ES"/>
              </a:p>
            </p:txBody>
          </p:sp>
          <p:sp>
            <p:nvSpPr>
              <p:cNvPr id="19796" name="Rectangle 171"/>
              <p:cNvSpPr>
                <a:spLocks noChangeArrowheads="1"/>
              </p:cNvSpPr>
              <p:nvPr/>
            </p:nvSpPr>
            <p:spPr bwMode="auto">
              <a:xfrm>
                <a:off x="2055" y="1746"/>
                <a:ext cx="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GB" altLang="ca-ES"/>
              </a:p>
            </p:txBody>
          </p:sp>
          <p:sp>
            <p:nvSpPr>
              <p:cNvPr id="19797" name="Rectangle 172"/>
              <p:cNvSpPr>
                <a:spLocks noChangeArrowheads="1"/>
              </p:cNvSpPr>
              <p:nvPr/>
            </p:nvSpPr>
            <p:spPr bwMode="auto">
              <a:xfrm>
                <a:off x="2064" y="1746"/>
                <a:ext cx="643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GB" altLang="ca-ES"/>
              </a:p>
            </p:txBody>
          </p:sp>
          <p:sp>
            <p:nvSpPr>
              <p:cNvPr id="19798" name="Rectangle 173"/>
              <p:cNvSpPr>
                <a:spLocks noChangeArrowheads="1"/>
              </p:cNvSpPr>
              <p:nvPr/>
            </p:nvSpPr>
            <p:spPr bwMode="auto">
              <a:xfrm>
                <a:off x="2707" y="1746"/>
                <a:ext cx="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GB" altLang="ca-ES"/>
              </a:p>
            </p:txBody>
          </p:sp>
          <p:sp>
            <p:nvSpPr>
              <p:cNvPr id="19799" name="Rectangle 174"/>
              <p:cNvSpPr>
                <a:spLocks noChangeArrowheads="1"/>
              </p:cNvSpPr>
              <p:nvPr/>
            </p:nvSpPr>
            <p:spPr bwMode="auto">
              <a:xfrm>
                <a:off x="2716" y="1746"/>
                <a:ext cx="643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GB" altLang="ca-ES"/>
              </a:p>
            </p:txBody>
          </p:sp>
          <p:sp>
            <p:nvSpPr>
              <p:cNvPr id="19800" name="Rectangle 175"/>
              <p:cNvSpPr>
                <a:spLocks noChangeArrowheads="1"/>
              </p:cNvSpPr>
              <p:nvPr/>
            </p:nvSpPr>
            <p:spPr bwMode="auto">
              <a:xfrm>
                <a:off x="3359" y="1746"/>
                <a:ext cx="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GB" altLang="ca-ES"/>
              </a:p>
            </p:txBody>
          </p:sp>
          <p:sp>
            <p:nvSpPr>
              <p:cNvPr id="19801" name="Rectangle 176"/>
              <p:cNvSpPr>
                <a:spLocks noChangeArrowheads="1"/>
              </p:cNvSpPr>
              <p:nvPr/>
            </p:nvSpPr>
            <p:spPr bwMode="auto">
              <a:xfrm>
                <a:off x="3368" y="1746"/>
                <a:ext cx="643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GB" altLang="ca-ES"/>
              </a:p>
            </p:txBody>
          </p:sp>
          <p:sp>
            <p:nvSpPr>
              <p:cNvPr id="19802" name="Rectangle 177"/>
              <p:cNvSpPr>
                <a:spLocks noChangeArrowheads="1"/>
              </p:cNvSpPr>
              <p:nvPr/>
            </p:nvSpPr>
            <p:spPr bwMode="auto">
              <a:xfrm>
                <a:off x="4011" y="1746"/>
                <a:ext cx="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GB" altLang="ca-ES"/>
              </a:p>
            </p:txBody>
          </p:sp>
          <p:sp>
            <p:nvSpPr>
              <p:cNvPr id="19803" name="Rectangle 178"/>
              <p:cNvSpPr>
                <a:spLocks noChangeArrowheads="1"/>
              </p:cNvSpPr>
              <p:nvPr/>
            </p:nvSpPr>
            <p:spPr bwMode="auto">
              <a:xfrm>
                <a:off x="4020" y="1746"/>
                <a:ext cx="643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GB" altLang="ca-ES"/>
              </a:p>
            </p:txBody>
          </p:sp>
          <p:sp>
            <p:nvSpPr>
              <p:cNvPr id="19804" name="Rectangle 179"/>
              <p:cNvSpPr>
                <a:spLocks noChangeArrowheads="1"/>
              </p:cNvSpPr>
              <p:nvPr/>
            </p:nvSpPr>
            <p:spPr bwMode="auto">
              <a:xfrm>
                <a:off x="4663" y="1746"/>
                <a:ext cx="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GB" altLang="ca-ES"/>
              </a:p>
            </p:txBody>
          </p:sp>
          <p:sp>
            <p:nvSpPr>
              <p:cNvPr id="19805" name="Rectangle 180"/>
              <p:cNvSpPr>
                <a:spLocks noChangeArrowheads="1"/>
              </p:cNvSpPr>
              <p:nvPr/>
            </p:nvSpPr>
            <p:spPr bwMode="auto">
              <a:xfrm>
                <a:off x="4672" y="1746"/>
                <a:ext cx="635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GB" altLang="ca-ES"/>
              </a:p>
            </p:txBody>
          </p:sp>
          <p:sp>
            <p:nvSpPr>
              <p:cNvPr id="19806" name="Rectangle 181"/>
              <p:cNvSpPr>
                <a:spLocks noChangeArrowheads="1"/>
              </p:cNvSpPr>
              <p:nvPr/>
            </p:nvSpPr>
            <p:spPr bwMode="auto">
              <a:xfrm>
                <a:off x="5325" y="1746"/>
                <a:ext cx="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GB" altLang="ca-ES"/>
              </a:p>
            </p:txBody>
          </p:sp>
          <p:sp>
            <p:nvSpPr>
              <p:cNvPr id="19807" name="Rectangle 182"/>
              <p:cNvSpPr>
                <a:spLocks noChangeArrowheads="1"/>
              </p:cNvSpPr>
              <p:nvPr/>
            </p:nvSpPr>
            <p:spPr bwMode="auto">
              <a:xfrm>
                <a:off x="5307" y="1746"/>
                <a:ext cx="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GB" altLang="ca-ES"/>
              </a:p>
            </p:txBody>
          </p:sp>
          <p:sp>
            <p:nvSpPr>
              <p:cNvPr id="19808" name="Rectangle 183"/>
              <p:cNvSpPr>
                <a:spLocks noChangeArrowheads="1"/>
              </p:cNvSpPr>
              <p:nvPr/>
            </p:nvSpPr>
            <p:spPr bwMode="auto">
              <a:xfrm>
                <a:off x="459" y="1754"/>
                <a:ext cx="9" cy="44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GB" altLang="ca-ES"/>
              </a:p>
            </p:txBody>
          </p:sp>
          <p:sp>
            <p:nvSpPr>
              <p:cNvPr id="19809" name="Rectangle 184"/>
              <p:cNvSpPr>
                <a:spLocks noChangeArrowheads="1"/>
              </p:cNvSpPr>
              <p:nvPr/>
            </p:nvSpPr>
            <p:spPr bwMode="auto">
              <a:xfrm>
                <a:off x="441" y="1754"/>
                <a:ext cx="9" cy="44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GB" altLang="ca-ES"/>
              </a:p>
            </p:txBody>
          </p:sp>
          <p:sp>
            <p:nvSpPr>
              <p:cNvPr id="19810" name="Rectangle 185"/>
              <p:cNvSpPr>
                <a:spLocks noChangeArrowheads="1"/>
              </p:cNvSpPr>
              <p:nvPr/>
            </p:nvSpPr>
            <p:spPr bwMode="auto">
              <a:xfrm>
                <a:off x="1429" y="1754"/>
                <a:ext cx="9" cy="44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GB" altLang="ca-ES"/>
              </a:p>
            </p:txBody>
          </p:sp>
          <p:sp>
            <p:nvSpPr>
              <p:cNvPr id="19811" name="Rectangle 186"/>
              <p:cNvSpPr>
                <a:spLocks noChangeArrowheads="1"/>
              </p:cNvSpPr>
              <p:nvPr/>
            </p:nvSpPr>
            <p:spPr bwMode="auto">
              <a:xfrm>
                <a:off x="1411" y="1754"/>
                <a:ext cx="9" cy="44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GB" altLang="ca-ES"/>
              </a:p>
            </p:txBody>
          </p:sp>
          <p:sp>
            <p:nvSpPr>
              <p:cNvPr id="19812" name="Rectangle 187"/>
              <p:cNvSpPr>
                <a:spLocks noChangeArrowheads="1"/>
              </p:cNvSpPr>
              <p:nvPr/>
            </p:nvSpPr>
            <p:spPr bwMode="auto">
              <a:xfrm>
                <a:off x="2055" y="1754"/>
                <a:ext cx="9" cy="44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GB" altLang="ca-ES"/>
              </a:p>
            </p:txBody>
          </p:sp>
          <p:sp>
            <p:nvSpPr>
              <p:cNvPr id="19813" name="Rectangle 188"/>
              <p:cNvSpPr>
                <a:spLocks noChangeArrowheads="1"/>
              </p:cNvSpPr>
              <p:nvPr/>
            </p:nvSpPr>
            <p:spPr bwMode="auto">
              <a:xfrm>
                <a:off x="2707" y="1754"/>
                <a:ext cx="9" cy="44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GB" altLang="ca-ES"/>
              </a:p>
            </p:txBody>
          </p:sp>
          <p:sp>
            <p:nvSpPr>
              <p:cNvPr id="19814" name="Rectangle 189"/>
              <p:cNvSpPr>
                <a:spLocks noChangeArrowheads="1"/>
              </p:cNvSpPr>
              <p:nvPr/>
            </p:nvSpPr>
            <p:spPr bwMode="auto">
              <a:xfrm>
                <a:off x="3359" y="1754"/>
                <a:ext cx="9" cy="44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GB" altLang="ca-ES"/>
              </a:p>
            </p:txBody>
          </p:sp>
          <p:sp>
            <p:nvSpPr>
              <p:cNvPr id="19815" name="Rectangle 190"/>
              <p:cNvSpPr>
                <a:spLocks noChangeArrowheads="1"/>
              </p:cNvSpPr>
              <p:nvPr/>
            </p:nvSpPr>
            <p:spPr bwMode="auto">
              <a:xfrm>
                <a:off x="4011" y="1754"/>
                <a:ext cx="9" cy="44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GB" altLang="ca-ES"/>
              </a:p>
            </p:txBody>
          </p:sp>
          <p:sp>
            <p:nvSpPr>
              <p:cNvPr id="19816" name="Rectangle 191"/>
              <p:cNvSpPr>
                <a:spLocks noChangeArrowheads="1"/>
              </p:cNvSpPr>
              <p:nvPr/>
            </p:nvSpPr>
            <p:spPr bwMode="auto">
              <a:xfrm>
                <a:off x="4663" y="1754"/>
                <a:ext cx="9" cy="44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GB" altLang="ca-ES"/>
              </a:p>
            </p:txBody>
          </p:sp>
          <p:sp>
            <p:nvSpPr>
              <p:cNvPr id="19817" name="Rectangle 192"/>
              <p:cNvSpPr>
                <a:spLocks noChangeArrowheads="1"/>
              </p:cNvSpPr>
              <p:nvPr/>
            </p:nvSpPr>
            <p:spPr bwMode="auto">
              <a:xfrm>
                <a:off x="5325" y="1754"/>
                <a:ext cx="9" cy="44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GB" altLang="ca-ES"/>
              </a:p>
            </p:txBody>
          </p:sp>
          <p:sp>
            <p:nvSpPr>
              <p:cNvPr id="19818" name="Rectangle 193"/>
              <p:cNvSpPr>
                <a:spLocks noChangeArrowheads="1"/>
              </p:cNvSpPr>
              <p:nvPr/>
            </p:nvSpPr>
            <p:spPr bwMode="auto">
              <a:xfrm>
                <a:off x="5307" y="1754"/>
                <a:ext cx="9" cy="44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GB" altLang="ca-ES"/>
              </a:p>
            </p:txBody>
          </p:sp>
          <p:sp>
            <p:nvSpPr>
              <p:cNvPr id="19819" name="Rectangle 195"/>
              <p:cNvSpPr>
                <a:spLocks noChangeArrowheads="1"/>
              </p:cNvSpPr>
              <p:nvPr/>
            </p:nvSpPr>
            <p:spPr bwMode="auto">
              <a:xfrm>
                <a:off x="1332" y="2275"/>
                <a:ext cx="90" cy="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r>
                  <a:rPr lang="en-US" altLang="ca-ES" sz="1300" u="none">
                    <a:solidFill>
                      <a:srgbClr val="000000"/>
                    </a:solidFill>
                    <a:latin typeface="Univers" pitchFamily="34" charset="0"/>
                  </a:rPr>
                  <a:t> </a:t>
                </a:r>
                <a:endParaRPr lang="en-US" altLang="ca-ES"/>
              </a:p>
            </p:txBody>
          </p:sp>
          <p:sp>
            <p:nvSpPr>
              <p:cNvPr id="19820" name="Rectangle 196"/>
              <p:cNvSpPr>
                <a:spLocks noChangeArrowheads="1"/>
              </p:cNvSpPr>
              <p:nvPr/>
            </p:nvSpPr>
            <p:spPr bwMode="auto">
              <a:xfrm>
                <a:off x="1666" y="2276"/>
                <a:ext cx="197" cy="1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r>
                  <a:rPr lang="en-US" altLang="ca-ES" sz="1300" b="1" u="none">
                    <a:solidFill>
                      <a:srgbClr val="000000"/>
                    </a:solidFill>
                    <a:latin typeface="Univers" pitchFamily="34" charset="0"/>
                  </a:rPr>
                  <a:t>10</a:t>
                </a:r>
                <a:endParaRPr lang="en-US" altLang="ca-ES"/>
              </a:p>
            </p:txBody>
          </p:sp>
          <p:sp>
            <p:nvSpPr>
              <p:cNvPr id="19821" name="Rectangle 197"/>
              <p:cNvSpPr>
                <a:spLocks noChangeArrowheads="1"/>
              </p:cNvSpPr>
              <p:nvPr/>
            </p:nvSpPr>
            <p:spPr bwMode="auto">
              <a:xfrm>
                <a:off x="1818" y="2276"/>
                <a:ext cx="90" cy="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r>
                  <a:rPr lang="en-US" altLang="ca-ES" sz="1300" u="none">
                    <a:solidFill>
                      <a:srgbClr val="000000"/>
                    </a:solidFill>
                    <a:latin typeface="Univers" pitchFamily="34" charset="0"/>
                  </a:rPr>
                  <a:t> </a:t>
                </a:r>
                <a:endParaRPr lang="en-US" altLang="ca-ES"/>
              </a:p>
            </p:txBody>
          </p:sp>
          <p:sp>
            <p:nvSpPr>
              <p:cNvPr id="19822" name="Rectangle 198"/>
              <p:cNvSpPr>
                <a:spLocks noChangeArrowheads="1"/>
              </p:cNvSpPr>
              <p:nvPr/>
            </p:nvSpPr>
            <p:spPr bwMode="auto">
              <a:xfrm>
                <a:off x="1742" y="2463"/>
                <a:ext cx="90" cy="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r>
                  <a:rPr lang="en-US" altLang="ca-ES" sz="1300" u="none">
                    <a:solidFill>
                      <a:srgbClr val="000000"/>
                    </a:solidFill>
                    <a:latin typeface="Univers" pitchFamily="34" charset="0"/>
                  </a:rPr>
                  <a:t> </a:t>
                </a:r>
                <a:endParaRPr lang="en-US" altLang="ca-ES"/>
              </a:p>
            </p:txBody>
          </p:sp>
          <p:sp>
            <p:nvSpPr>
              <p:cNvPr id="19823" name="Rectangle 199"/>
              <p:cNvSpPr>
                <a:spLocks noChangeArrowheads="1"/>
              </p:cNvSpPr>
              <p:nvPr/>
            </p:nvSpPr>
            <p:spPr bwMode="auto">
              <a:xfrm>
                <a:off x="2251" y="2276"/>
                <a:ext cx="295" cy="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r>
                  <a:rPr lang="en-US" altLang="ca-ES" sz="1300" u="none">
                    <a:solidFill>
                      <a:srgbClr val="000000"/>
                    </a:solidFill>
                    <a:latin typeface="Univers" pitchFamily="34" charset="0"/>
                  </a:rPr>
                  <a:t>10,6</a:t>
                </a:r>
                <a:endParaRPr lang="en-US" altLang="ca-ES"/>
              </a:p>
            </p:txBody>
          </p:sp>
          <p:sp>
            <p:nvSpPr>
              <p:cNvPr id="19824" name="Rectangle 200"/>
              <p:cNvSpPr>
                <a:spLocks noChangeArrowheads="1"/>
              </p:cNvSpPr>
              <p:nvPr/>
            </p:nvSpPr>
            <p:spPr bwMode="auto">
              <a:xfrm>
                <a:off x="2519" y="2276"/>
                <a:ext cx="90" cy="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r>
                  <a:rPr lang="en-US" altLang="ca-ES" sz="1300" u="none">
                    <a:solidFill>
                      <a:srgbClr val="000000"/>
                    </a:solidFill>
                    <a:latin typeface="Univers" pitchFamily="34" charset="0"/>
                  </a:rPr>
                  <a:t> </a:t>
                </a:r>
                <a:endParaRPr lang="en-US" altLang="ca-ES"/>
              </a:p>
            </p:txBody>
          </p:sp>
          <p:sp>
            <p:nvSpPr>
              <p:cNvPr id="19825" name="Rectangle 201"/>
              <p:cNvSpPr>
                <a:spLocks noChangeArrowheads="1"/>
              </p:cNvSpPr>
              <p:nvPr/>
            </p:nvSpPr>
            <p:spPr bwMode="auto">
              <a:xfrm>
                <a:off x="2307" y="2463"/>
                <a:ext cx="207" cy="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r>
                  <a:rPr lang="en-US" altLang="ca-ES" sz="1300" u="none">
                    <a:solidFill>
                      <a:srgbClr val="000000"/>
                    </a:solidFill>
                    <a:latin typeface="Univers" pitchFamily="34" charset="0"/>
                  </a:rPr>
                  <a:t>(8)</a:t>
                </a:r>
                <a:endParaRPr lang="en-US" altLang="ca-ES"/>
              </a:p>
            </p:txBody>
          </p:sp>
          <p:sp>
            <p:nvSpPr>
              <p:cNvPr id="19826" name="Rectangle 202"/>
              <p:cNvSpPr>
                <a:spLocks noChangeArrowheads="1"/>
              </p:cNvSpPr>
              <p:nvPr/>
            </p:nvSpPr>
            <p:spPr bwMode="auto">
              <a:xfrm>
                <a:off x="2464" y="2463"/>
                <a:ext cx="90" cy="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r>
                  <a:rPr lang="en-US" altLang="ca-ES" sz="1300" u="none">
                    <a:solidFill>
                      <a:srgbClr val="000000"/>
                    </a:solidFill>
                    <a:latin typeface="Univers" pitchFamily="34" charset="0"/>
                  </a:rPr>
                  <a:t> </a:t>
                </a:r>
                <a:endParaRPr lang="en-US" altLang="ca-ES"/>
              </a:p>
            </p:txBody>
          </p:sp>
          <p:sp>
            <p:nvSpPr>
              <p:cNvPr id="19827" name="Rectangle 203"/>
              <p:cNvSpPr>
                <a:spLocks noChangeArrowheads="1"/>
              </p:cNvSpPr>
              <p:nvPr/>
            </p:nvSpPr>
            <p:spPr bwMode="auto">
              <a:xfrm>
                <a:off x="2903" y="2276"/>
                <a:ext cx="295" cy="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r>
                  <a:rPr lang="en-US" altLang="ca-ES" sz="1300" u="none">
                    <a:solidFill>
                      <a:srgbClr val="000000"/>
                    </a:solidFill>
                    <a:latin typeface="Univers" pitchFamily="34" charset="0"/>
                  </a:rPr>
                  <a:t>10,8</a:t>
                </a:r>
                <a:endParaRPr lang="en-US" altLang="ca-ES"/>
              </a:p>
            </p:txBody>
          </p:sp>
          <p:sp>
            <p:nvSpPr>
              <p:cNvPr id="19828" name="Rectangle 204"/>
              <p:cNvSpPr>
                <a:spLocks noChangeArrowheads="1"/>
              </p:cNvSpPr>
              <p:nvPr/>
            </p:nvSpPr>
            <p:spPr bwMode="auto">
              <a:xfrm>
                <a:off x="3171" y="2276"/>
                <a:ext cx="90" cy="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r>
                  <a:rPr lang="en-US" altLang="ca-ES" sz="1300" u="none">
                    <a:solidFill>
                      <a:srgbClr val="000000"/>
                    </a:solidFill>
                    <a:latin typeface="Univers" pitchFamily="34" charset="0"/>
                  </a:rPr>
                  <a:t> </a:t>
                </a:r>
                <a:endParaRPr lang="en-US" altLang="ca-ES"/>
              </a:p>
            </p:txBody>
          </p:sp>
          <p:sp>
            <p:nvSpPr>
              <p:cNvPr id="19829" name="Rectangle 205"/>
              <p:cNvSpPr>
                <a:spLocks noChangeArrowheads="1"/>
              </p:cNvSpPr>
              <p:nvPr/>
            </p:nvSpPr>
            <p:spPr bwMode="auto">
              <a:xfrm>
                <a:off x="2959" y="2463"/>
                <a:ext cx="207" cy="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r>
                  <a:rPr lang="en-US" altLang="ca-ES" sz="1300" u="none">
                    <a:solidFill>
                      <a:srgbClr val="000000"/>
                    </a:solidFill>
                    <a:latin typeface="Univers" pitchFamily="34" charset="0"/>
                  </a:rPr>
                  <a:t>(9)</a:t>
                </a:r>
                <a:endParaRPr lang="en-US" altLang="ca-ES"/>
              </a:p>
            </p:txBody>
          </p:sp>
          <p:sp>
            <p:nvSpPr>
              <p:cNvPr id="19830" name="Rectangle 206"/>
              <p:cNvSpPr>
                <a:spLocks noChangeArrowheads="1"/>
              </p:cNvSpPr>
              <p:nvPr/>
            </p:nvSpPr>
            <p:spPr bwMode="auto">
              <a:xfrm>
                <a:off x="3116" y="2463"/>
                <a:ext cx="90" cy="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r>
                  <a:rPr lang="en-US" altLang="ca-ES" sz="1300" u="none">
                    <a:solidFill>
                      <a:srgbClr val="000000"/>
                    </a:solidFill>
                    <a:latin typeface="Univers" pitchFamily="34" charset="0"/>
                  </a:rPr>
                  <a:t> </a:t>
                </a:r>
                <a:endParaRPr lang="en-US" altLang="ca-ES"/>
              </a:p>
            </p:txBody>
          </p:sp>
          <p:sp>
            <p:nvSpPr>
              <p:cNvPr id="19831" name="Rectangle 207"/>
              <p:cNvSpPr>
                <a:spLocks noChangeArrowheads="1"/>
              </p:cNvSpPr>
              <p:nvPr/>
            </p:nvSpPr>
            <p:spPr bwMode="auto">
              <a:xfrm>
                <a:off x="3517" y="2276"/>
                <a:ext cx="364" cy="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r>
                  <a:rPr lang="en-US" altLang="ca-ES" sz="1300" u="none">
                    <a:solidFill>
                      <a:srgbClr val="000000"/>
                    </a:solidFill>
                    <a:latin typeface="Univers" pitchFamily="34" charset="0"/>
                  </a:rPr>
                  <a:t>10,10</a:t>
                </a:r>
                <a:endParaRPr lang="en-US" altLang="ca-ES"/>
              </a:p>
            </p:txBody>
          </p:sp>
          <p:sp>
            <p:nvSpPr>
              <p:cNvPr id="19832" name="Rectangle 208"/>
              <p:cNvSpPr>
                <a:spLocks noChangeArrowheads="1"/>
              </p:cNvSpPr>
              <p:nvPr/>
            </p:nvSpPr>
            <p:spPr bwMode="auto">
              <a:xfrm>
                <a:off x="3862" y="2276"/>
                <a:ext cx="90" cy="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r>
                  <a:rPr lang="en-US" altLang="ca-ES" sz="1300" u="none">
                    <a:solidFill>
                      <a:srgbClr val="000000"/>
                    </a:solidFill>
                    <a:latin typeface="Univers" pitchFamily="34" charset="0"/>
                  </a:rPr>
                  <a:t> </a:t>
                </a:r>
                <a:endParaRPr lang="en-US" altLang="ca-ES"/>
              </a:p>
            </p:txBody>
          </p:sp>
          <p:sp>
            <p:nvSpPr>
              <p:cNvPr id="19833" name="Rectangle 209"/>
              <p:cNvSpPr>
                <a:spLocks noChangeArrowheads="1"/>
              </p:cNvSpPr>
              <p:nvPr/>
            </p:nvSpPr>
            <p:spPr bwMode="auto">
              <a:xfrm>
                <a:off x="3572" y="2463"/>
                <a:ext cx="276" cy="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r>
                  <a:rPr lang="en-US" altLang="ca-ES" sz="1300" u="none">
                    <a:solidFill>
                      <a:srgbClr val="000000"/>
                    </a:solidFill>
                    <a:latin typeface="Univers" pitchFamily="34" charset="0"/>
                  </a:rPr>
                  <a:t>(10)</a:t>
                </a:r>
                <a:endParaRPr lang="en-US" altLang="ca-ES"/>
              </a:p>
            </p:txBody>
          </p:sp>
          <p:sp>
            <p:nvSpPr>
              <p:cNvPr id="19834" name="Rectangle 210"/>
              <p:cNvSpPr>
                <a:spLocks noChangeArrowheads="1"/>
              </p:cNvSpPr>
              <p:nvPr/>
            </p:nvSpPr>
            <p:spPr bwMode="auto">
              <a:xfrm>
                <a:off x="3805" y="2463"/>
                <a:ext cx="90" cy="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r>
                  <a:rPr lang="en-US" altLang="ca-ES" sz="1300" u="none">
                    <a:solidFill>
                      <a:srgbClr val="000000"/>
                    </a:solidFill>
                    <a:latin typeface="Univers" pitchFamily="34" charset="0"/>
                  </a:rPr>
                  <a:t> </a:t>
                </a:r>
                <a:endParaRPr lang="en-US" altLang="ca-ES"/>
              </a:p>
            </p:txBody>
          </p:sp>
          <p:sp>
            <p:nvSpPr>
              <p:cNvPr id="19835" name="Rectangle 211"/>
              <p:cNvSpPr>
                <a:spLocks noChangeArrowheads="1"/>
              </p:cNvSpPr>
              <p:nvPr/>
            </p:nvSpPr>
            <p:spPr bwMode="auto">
              <a:xfrm>
                <a:off x="4169" y="2276"/>
                <a:ext cx="364" cy="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r>
                  <a:rPr lang="en-US" altLang="ca-ES" sz="1300" u="none">
                    <a:solidFill>
                      <a:srgbClr val="000000"/>
                    </a:solidFill>
                    <a:latin typeface="Univers" pitchFamily="34" charset="0"/>
                  </a:rPr>
                  <a:t>10,12</a:t>
                </a:r>
                <a:endParaRPr lang="en-US" altLang="ca-ES"/>
              </a:p>
            </p:txBody>
          </p:sp>
        </p:grpSp>
        <p:sp>
          <p:nvSpPr>
            <p:cNvPr id="19463" name="Rectangle 213"/>
            <p:cNvSpPr>
              <a:spLocks noChangeArrowheads="1"/>
            </p:cNvSpPr>
            <p:nvPr/>
          </p:nvSpPr>
          <p:spPr bwMode="auto">
            <a:xfrm>
              <a:off x="4514" y="2276"/>
              <a:ext cx="90" cy="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ca-ES" sz="1300" u="none">
                  <a:solidFill>
                    <a:srgbClr val="000000"/>
                  </a:solidFill>
                  <a:latin typeface="Univers" pitchFamily="34" charset="0"/>
                </a:rPr>
                <a:t> </a:t>
              </a:r>
              <a:endParaRPr lang="en-US" altLang="ca-ES"/>
            </a:p>
          </p:txBody>
        </p:sp>
        <p:sp>
          <p:nvSpPr>
            <p:cNvPr id="19464" name="Rectangle 214"/>
            <p:cNvSpPr>
              <a:spLocks noChangeArrowheads="1"/>
            </p:cNvSpPr>
            <p:nvPr/>
          </p:nvSpPr>
          <p:spPr bwMode="auto">
            <a:xfrm>
              <a:off x="4224" y="2463"/>
              <a:ext cx="276" cy="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ca-ES" sz="1300" u="none">
                  <a:solidFill>
                    <a:srgbClr val="000000"/>
                  </a:solidFill>
                  <a:latin typeface="Univers" pitchFamily="34" charset="0"/>
                </a:rPr>
                <a:t>(11)</a:t>
              </a:r>
              <a:endParaRPr lang="en-US" altLang="ca-ES"/>
            </a:p>
          </p:txBody>
        </p:sp>
        <p:sp>
          <p:nvSpPr>
            <p:cNvPr id="19465" name="Rectangle 215"/>
            <p:cNvSpPr>
              <a:spLocks noChangeArrowheads="1"/>
            </p:cNvSpPr>
            <p:nvPr/>
          </p:nvSpPr>
          <p:spPr bwMode="auto">
            <a:xfrm>
              <a:off x="4457" y="2463"/>
              <a:ext cx="90" cy="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ca-ES" sz="1300" u="none">
                  <a:solidFill>
                    <a:srgbClr val="000000"/>
                  </a:solidFill>
                  <a:latin typeface="Univers" pitchFamily="34" charset="0"/>
                </a:rPr>
                <a:t> </a:t>
              </a:r>
              <a:endParaRPr lang="en-US" altLang="ca-ES"/>
            </a:p>
          </p:txBody>
        </p:sp>
        <p:sp>
          <p:nvSpPr>
            <p:cNvPr id="19466" name="Rectangle 216"/>
            <p:cNvSpPr>
              <a:spLocks noChangeArrowheads="1"/>
            </p:cNvSpPr>
            <p:nvPr/>
          </p:nvSpPr>
          <p:spPr bwMode="auto">
            <a:xfrm>
              <a:off x="4821" y="2276"/>
              <a:ext cx="364" cy="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ca-ES" sz="1300" u="none">
                  <a:solidFill>
                    <a:srgbClr val="000000"/>
                  </a:solidFill>
                  <a:latin typeface="Univers" pitchFamily="34" charset="0"/>
                </a:rPr>
                <a:t>10,14</a:t>
              </a:r>
              <a:endParaRPr lang="en-US" altLang="ca-ES"/>
            </a:p>
          </p:txBody>
        </p:sp>
        <p:sp>
          <p:nvSpPr>
            <p:cNvPr id="19467" name="Rectangle 217"/>
            <p:cNvSpPr>
              <a:spLocks noChangeArrowheads="1"/>
            </p:cNvSpPr>
            <p:nvPr/>
          </p:nvSpPr>
          <p:spPr bwMode="auto">
            <a:xfrm>
              <a:off x="5166" y="2276"/>
              <a:ext cx="90" cy="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ca-ES" sz="1300" u="none">
                  <a:solidFill>
                    <a:srgbClr val="000000"/>
                  </a:solidFill>
                  <a:latin typeface="Univers" pitchFamily="34" charset="0"/>
                </a:rPr>
                <a:t> </a:t>
              </a:r>
              <a:endParaRPr lang="en-US" altLang="ca-ES"/>
            </a:p>
          </p:txBody>
        </p:sp>
        <p:sp>
          <p:nvSpPr>
            <p:cNvPr id="19468" name="Rectangle 218"/>
            <p:cNvSpPr>
              <a:spLocks noChangeArrowheads="1"/>
            </p:cNvSpPr>
            <p:nvPr/>
          </p:nvSpPr>
          <p:spPr bwMode="auto">
            <a:xfrm>
              <a:off x="4876" y="2463"/>
              <a:ext cx="276" cy="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ca-ES" sz="1300" u="none">
                  <a:solidFill>
                    <a:srgbClr val="000000"/>
                  </a:solidFill>
                  <a:latin typeface="Univers" pitchFamily="34" charset="0"/>
                </a:rPr>
                <a:t>(12)</a:t>
              </a:r>
              <a:endParaRPr lang="en-US" altLang="ca-ES"/>
            </a:p>
          </p:txBody>
        </p:sp>
        <p:sp>
          <p:nvSpPr>
            <p:cNvPr id="19469" name="Rectangle 219"/>
            <p:cNvSpPr>
              <a:spLocks noChangeArrowheads="1"/>
            </p:cNvSpPr>
            <p:nvPr/>
          </p:nvSpPr>
          <p:spPr bwMode="auto">
            <a:xfrm>
              <a:off x="5109" y="2463"/>
              <a:ext cx="90" cy="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ca-ES" sz="1300" u="none">
                  <a:solidFill>
                    <a:srgbClr val="000000"/>
                  </a:solidFill>
                  <a:latin typeface="Univers" pitchFamily="34" charset="0"/>
                </a:rPr>
                <a:t> </a:t>
              </a:r>
              <a:endParaRPr lang="en-US" altLang="ca-ES"/>
            </a:p>
          </p:txBody>
        </p:sp>
        <p:sp>
          <p:nvSpPr>
            <p:cNvPr id="19470" name="Rectangle 220"/>
            <p:cNvSpPr>
              <a:spLocks noChangeArrowheads="1"/>
            </p:cNvSpPr>
            <p:nvPr/>
          </p:nvSpPr>
          <p:spPr bwMode="auto">
            <a:xfrm>
              <a:off x="459" y="2202"/>
              <a:ext cx="9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GB" altLang="ca-ES"/>
            </a:p>
          </p:txBody>
        </p:sp>
        <p:sp>
          <p:nvSpPr>
            <p:cNvPr id="19471" name="Rectangle 221"/>
            <p:cNvSpPr>
              <a:spLocks noChangeArrowheads="1"/>
            </p:cNvSpPr>
            <p:nvPr/>
          </p:nvSpPr>
          <p:spPr bwMode="auto">
            <a:xfrm>
              <a:off x="441" y="2202"/>
              <a:ext cx="9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GB" altLang="ca-ES"/>
            </a:p>
          </p:txBody>
        </p:sp>
        <p:sp>
          <p:nvSpPr>
            <p:cNvPr id="19472" name="Rectangle 222"/>
            <p:cNvSpPr>
              <a:spLocks noChangeArrowheads="1"/>
            </p:cNvSpPr>
            <p:nvPr/>
          </p:nvSpPr>
          <p:spPr bwMode="auto">
            <a:xfrm>
              <a:off x="1429" y="2202"/>
              <a:ext cx="9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GB" altLang="ca-ES"/>
            </a:p>
          </p:txBody>
        </p:sp>
        <p:sp>
          <p:nvSpPr>
            <p:cNvPr id="19473" name="Rectangle 223"/>
            <p:cNvSpPr>
              <a:spLocks noChangeArrowheads="1"/>
            </p:cNvSpPr>
            <p:nvPr/>
          </p:nvSpPr>
          <p:spPr bwMode="auto">
            <a:xfrm>
              <a:off x="1411" y="2202"/>
              <a:ext cx="9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GB" altLang="ca-ES"/>
            </a:p>
          </p:txBody>
        </p:sp>
        <p:sp>
          <p:nvSpPr>
            <p:cNvPr id="19474" name="Rectangle 224"/>
            <p:cNvSpPr>
              <a:spLocks noChangeArrowheads="1"/>
            </p:cNvSpPr>
            <p:nvPr/>
          </p:nvSpPr>
          <p:spPr bwMode="auto">
            <a:xfrm>
              <a:off x="1438" y="2202"/>
              <a:ext cx="617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GB" altLang="ca-ES"/>
            </a:p>
          </p:txBody>
        </p:sp>
        <p:sp>
          <p:nvSpPr>
            <p:cNvPr id="19475" name="Rectangle 225"/>
            <p:cNvSpPr>
              <a:spLocks noChangeArrowheads="1"/>
            </p:cNvSpPr>
            <p:nvPr/>
          </p:nvSpPr>
          <p:spPr bwMode="auto">
            <a:xfrm>
              <a:off x="2055" y="2202"/>
              <a:ext cx="9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GB" altLang="ca-ES"/>
            </a:p>
          </p:txBody>
        </p:sp>
        <p:sp>
          <p:nvSpPr>
            <p:cNvPr id="19476" name="Rectangle 226"/>
            <p:cNvSpPr>
              <a:spLocks noChangeArrowheads="1"/>
            </p:cNvSpPr>
            <p:nvPr/>
          </p:nvSpPr>
          <p:spPr bwMode="auto">
            <a:xfrm>
              <a:off x="2064" y="2202"/>
              <a:ext cx="643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GB" altLang="ca-ES"/>
            </a:p>
          </p:txBody>
        </p:sp>
        <p:sp>
          <p:nvSpPr>
            <p:cNvPr id="19477" name="Rectangle 227"/>
            <p:cNvSpPr>
              <a:spLocks noChangeArrowheads="1"/>
            </p:cNvSpPr>
            <p:nvPr/>
          </p:nvSpPr>
          <p:spPr bwMode="auto">
            <a:xfrm>
              <a:off x="2707" y="2202"/>
              <a:ext cx="9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GB" altLang="ca-ES"/>
            </a:p>
          </p:txBody>
        </p:sp>
        <p:sp>
          <p:nvSpPr>
            <p:cNvPr id="19478" name="Rectangle 228"/>
            <p:cNvSpPr>
              <a:spLocks noChangeArrowheads="1"/>
            </p:cNvSpPr>
            <p:nvPr/>
          </p:nvSpPr>
          <p:spPr bwMode="auto">
            <a:xfrm>
              <a:off x="2716" y="2202"/>
              <a:ext cx="643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GB" altLang="ca-ES"/>
            </a:p>
          </p:txBody>
        </p:sp>
        <p:sp>
          <p:nvSpPr>
            <p:cNvPr id="19479" name="Rectangle 229"/>
            <p:cNvSpPr>
              <a:spLocks noChangeArrowheads="1"/>
            </p:cNvSpPr>
            <p:nvPr/>
          </p:nvSpPr>
          <p:spPr bwMode="auto">
            <a:xfrm>
              <a:off x="3359" y="2202"/>
              <a:ext cx="9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GB" altLang="ca-ES"/>
            </a:p>
          </p:txBody>
        </p:sp>
        <p:sp>
          <p:nvSpPr>
            <p:cNvPr id="19480" name="Rectangle 230"/>
            <p:cNvSpPr>
              <a:spLocks noChangeArrowheads="1"/>
            </p:cNvSpPr>
            <p:nvPr/>
          </p:nvSpPr>
          <p:spPr bwMode="auto">
            <a:xfrm>
              <a:off x="3368" y="2202"/>
              <a:ext cx="643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GB" altLang="ca-ES"/>
            </a:p>
          </p:txBody>
        </p:sp>
        <p:sp>
          <p:nvSpPr>
            <p:cNvPr id="19481" name="Rectangle 231"/>
            <p:cNvSpPr>
              <a:spLocks noChangeArrowheads="1"/>
            </p:cNvSpPr>
            <p:nvPr/>
          </p:nvSpPr>
          <p:spPr bwMode="auto">
            <a:xfrm>
              <a:off x="4011" y="2202"/>
              <a:ext cx="9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GB" altLang="ca-ES"/>
            </a:p>
          </p:txBody>
        </p:sp>
        <p:sp>
          <p:nvSpPr>
            <p:cNvPr id="19482" name="Rectangle 232"/>
            <p:cNvSpPr>
              <a:spLocks noChangeArrowheads="1"/>
            </p:cNvSpPr>
            <p:nvPr/>
          </p:nvSpPr>
          <p:spPr bwMode="auto">
            <a:xfrm>
              <a:off x="4020" y="2202"/>
              <a:ext cx="643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GB" altLang="ca-ES"/>
            </a:p>
          </p:txBody>
        </p:sp>
        <p:sp>
          <p:nvSpPr>
            <p:cNvPr id="19483" name="Rectangle 233"/>
            <p:cNvSpPr>
              <a:spLocks noChangeArrowheads="1"/>
            </p:cNvSpPr>
            <p:nvPr/>
          </p:nvSpPr>
          <p:spPr bwMode="auto">
            <a:xfrm>
              <a:off x="4663" y="2202"/>
              <a:ext cx="9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GB" altLang="ca-ES"/>
            </a:p>
          </p:txBody>
        </p:sp>
        <p:sp>
          <p:nvSpPr>
            <p:cNvPr id="19484" name="Rectangle 234"/>
            <p:cNvSpPr>
              <a:spLocks noChangeArrowheads="1"/>
            </p:cNvSpPr>
            <p:nvPr/>
          </p:nvSpPr>
          <p:spPr bwMode="auto">
            <a:xfrm>
              <a:off x="4672" y="2202"/>
              <a:ext cx="635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GB" altLang="ca-ES"/>
            </a:p>
          </p:txBody>
        </p:sp>
        <p:sp>
          <p:nvSpPr>
            <p:cNvPr id="19485" name="Rectangle 235"/>
            <p:cNvSpPr>
              <a:spLocks noChangeArrowheads="1"/>
            </p:cNvSpPr>
            <p:nvPr/>
          </p:nvSpPr>
          <p:spPr bwMode="auto">
            <a:xfrm>
              <a:off x="5325" y="2202"/>
              <a:ext cx="9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GB" altLang="ca-ES"/>
            </a:p>
          </p:txBody>
        </p:sp>
        <p:sp>
          <p:nvSpPr>
            <p:cNvPr id="19486" name="Rectangle 236"/>
            <p:cNvSpPr>
              <a:spLocks noChangeArrowheads="1"/>
            </p:cNvSpPr>
            <p:nvPr/>
          </p:nvSpPr>
          <p:spPr bwMode="auto">
            <a:xfrm>
              <a:off x="5307" y="2202"/>
              <a:ext cx="9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GB" altLang="ca-ES"/>
            </a:p>
          </p:txBody>
        </p:sp>
        <p:sp>
          <p:nvSpPr>
            <p:cNvPr id="19487" name="Rectangle 237"/>
            <p:cNvSpPr>
              <a:spLocks noChangeArrowheads="1"/>
            </p:cNvSpPr>
            <p:nvPr/>
          </p:nvSpPr>
          <p:spPr bwMode="auto">
            <a:xfrm>
              <a:off x="459" y="2210"/>
              <a:ext cx="9" cy="44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GB" altLang="ca-ES"/>
            </a:p>
          </p:txBody>
        </p:sp>
        <p:sp>
          <p:nvSpPr>
            <p:cNvPr id="19488" name="Rectangle 238"/>
            <p:cNvSpPr>
              <a:spLocks noChangeArrowheads="1"/>
            </p:cNvSpPr>
            <p:nvPr/>
          </p:nvSpPr>
          <p:spPr bwMode="auto">
            <a:xfrm>
              <a:off x="441" y="2210"/>
              <a:ext cx="9" cy="44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GB" altLang="ca-ES"/>
            </a:p>
          </p:txBody>
        </p:sp>
        <p:sp>
          <p:nvSpPr>
            <p:cNvPr id="19489" name="Rectangle 239"/>
            <p:cNvSpPr>
              <a:spLocks noChangeArrowheads="1"/>
            </p:cNvSpPr>
            <p:nvPr/>
          </p:nvSpPr>
          <p:spPr bwMode="auto">
            <a:xfrm>
              <a:off x="1429" y="2210"/>
              <a:ext cx="9" cy="44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GB" altLang="ca-ES"/>
            </a:p>
          </p:txBody>
        </p:sp>
        <p:sp>
          <p:nvSpPr>
            <p:cNvPr id="19490" name="Rectangle 240"/>
            <p:cNvSpPr>
              <a:spLocks noChangeArrowheads="1"/>
            </p:cNvSpPr>
            <p:nvPr/>
          </p:nvSpPr>
          <p:spPr bwMode="auto">
            <a:xfrm>
              <a:off x="1411" y="2210"/>
              <a:ext cx="9" cy="44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GB" altLang="ca-ES"/>
            </a:p>
          </p:txBody>
        </p:sp>
        <p:sp>
          <p:nvSpPr>
            <p:cNvPr id="19491" name="Rectangle 241"/>
            <p:cNvSpPr>
              <a:spLocks noChangeArrowheads="1"/>
            </p:cNvSpPr>
            <p:nvPr/>
          </p:nvSpPr>
          <p:spPr bwMode="auto">
            <a:xfrm>
              <a:off x="2055" y="2210"/>
              <a:ext cx="9" cy="44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GB" altLang="ca-ES"/>
            </a:p>
          </p:txBody>
        </p:sp>
        <p:sp>
          <p:nvSpPr>
            <p:cNvPr id="19492" name="Rectangle 242"/>
            <p:cNvSpPr>
              <a:spLocks noChangeArrowheads="1"/>
            </p:cNvSpPr>
            <p:nvPr/>
          </p:nvSpPr>
          <p:spPr bwMode="auto">
            <a:xfrm>
              <a:off x="2707" y="2210"/>
              <a:ext cx="9" cy="44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GB" altLang="ca-ES"/>
            </a:p>
          </p:txBody>
        </p:sp>
        <p:sp>
          <p:nvSpPr>
            <p:cNvPr id="19493" name="Rectangle 243"/>
            <p:cNvSpPr>
              <a:spLocks noChangeArrowheads="1"/>
            </p:cNvSpPr>
            <p:nvPr/>
          </p:nvSpPr>
          <p:spPr bwMode="auto">
            <a:xfrm>
              <a:off x="3359" y="2210"/>
              <a:ext cx="9" cy="44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GB" altLang="ca-ES"/>
            </a:p>
          </p:txBody>
        </p:sp>
        <p:sp>
          <p:nvSpPr>
            <p:cNvPr id="19494" name="Rectangle 244"/>
            <p:cNvSpPr>
              <a:spLocks noChangeArrowheads="1"/>
            </p:cNvSpPr>
            <p:nvPr/>
          </p:nvSpPr>
          <p:spPr bwMode="auto">
            <a:xfrm>
              <a:off x="4011" y="2210"/>
              <a:ext cx="9" cy="44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GB" altLang="ca-ES"/>
            </a:p>
          </p:txBody>
        </p:sp>
        <p:sp>
          <p:nvSpPr>
            <p:cNvPr id="19495" name="Rectangle 245"/>
            <p:cNvSpPr>
              <a:spLocks noChangeArrowheads="1"/>
            </p:cNvSpPr>
            <p:nvPr/>
          </p:nvSpPr>
          <p:spPr bwMode="auto">
            <a:xfrm>
              <a:off x="4663" y="2210"/>
              <a:ext cx="9" cy="44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GB" altLang="ca-ES"/>
            </a:p>
          </p:txBody>
        </p:sp>
        <p:sp>
          <p:nvSpPr>
            <p:cNvPr id="19496" name="Rectangle 246"/>
            <p:cNvSpPr>
              <a:spLocks noChangeArrowheads="1"/>
            </p:cNvSpPr>
            <p:nvPr/>
          </p:nvSpPr>
          <p:spPr bwMode="auto">
            <a:xfrm>
              <a:off x="5325" y="2210"/>
              <a:ext cx="9" cy="44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GB" altLang="ca-ES"/>
            </a:p>
          </p:txBody>
        </p:sp>
        <p:sp>
          <p:nvSpPr>
            <p:cNvPr id="19497" name="Rectangle 247"/>
            <p:cNvSpPr>
              <a:spLocks noChangeArrowheads="1"/>
            </p:cNvSpPr>
            <p:nvPr/>
          </p:nvSpPr>
          <p:spPr bwMode="auto">
            <a:xfrm>
              <a:off x="5307" y="2210"/>
              <a:ext cx="9" cy="44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GB" altLang="ca-ES"/>
            </a:p>
          </p:txBody>
        </p:sp>
        <p:sp>
          <p:nvSpPr>
            <p:cNvPr id="19498" name="Rectangle 248"/>
            <p:cNvSpPr>
              <a:spLocks noChangeArrowheads="1"/>
            </p:cNvSpPr>
            <p:nvPr/>
          </p:nvSpPr>
          <p:spPr bwMode="auto">
            <a:xfrm>
              <a:off x="939" y="2731"/>
              <a:ext cx="90" cy="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ca-ES" sz="1300" u="none">
                  <a:solidFill>
                    <a:srgbClr val="000000"/>
                  </a:solidFill>
                  <a:latin typeface="Univers" pitchFamily="34" charset="0"/>
                </a:rPr>
                <a:t> </a:t>
              </a:r>
              <a:endParaRPr lang="en-US" altLang="ca-ES"/>
            </a:p>
          </p:txBody>
        </p:sp>
        <p:sp>
          <p:nvSpPr>
            <p:cNvPr id="19499" name="Rectangle 249"/>
            <p:cNvSpPr>
              <a:spLocks noChangeArrowheads="1"/>
            </p:cNvSpPr>
            <p:nvPr/>
          </p:nvSpPr>
          <p:spPr bwMode="auto">
            <a:xfrm>
              <a:off x="1666" y="2731"/>
              <a:ext cx="197" cy="1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ca-ES" sz="1300" b="1" u="none">
                  <a:solidFill>
                    <a:srgbClr val="000000"/>
                  </a:solidFill>
                  <a:latin typeface="Univers" pitchFamily="34" charset="0"/>
                </a:rPr>
                <a:t>12</a:t>
              </a:r>
              <a:endParaRPr lang="en-US" altLang="ca-ES"/>
            </a:p>
          </p:txBody>
        </p:sp>
        <p:sp>
          <p:nvSpPr>
            <p:cNvPr id="19500" name="Rectangle 250"/>
            <p:cNvSpPr>
              <a:spLocks noChangeArrowheads="1"/>
            </p:cNvSpPr>
            <p:nvPr/>
          </p:nvSpPr>
          <p:spPr bwMode="auto">
            <a:xfrm>
              <a:off x="1818" y="2731"/>
              <a:ext cx="90" cy="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ca-ES" sz="1300" u="none">
                  <a:solidFill>
                    <a:srgbClr val="000000"/>
                  </a:solidFill>
                  <a:latin typeface="Univers" pitchFamily="34" charset="0"/>
                </a:rPr>
                <a:t> </a:t>
              </a:r>
              <a:endParaRPr lang="en-US" altLang="ca-ES"/>
            </a:p>
          </p:txBody>
        </p:sp>
        <p:sp>
          <p:nvSpPr>
            <p:cNvPr id="19501" name="Rectangle 251"/>
            <p:cNvSpPr>
              <a:spLocks noChangeArrowheads="1"/>
            </p:cNvSpPr>
            <p:nvPr/>
          </p:nvSpPr>
          <p:spPr bwMode="auto">
            <a:xfrm>
              <a:off x="2251" y="2732"/>
              <a:ext cx="295" cy="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ca-ES" sz="1300" u="none">
                  <a:solidFill>
                    <a:srgbClr val="000000"/>
                  </a:solidFill>
                  <a:latin typeface="Univers" pitchFamily="34" charset="0"/>
                </a:rPr>
                <a:t>12,6</a:t>
              </a:r>
              <a:endParaRPr lang="en-US" altLang="ca-ES"/>
            </a:p>
          </p:txBody>
        </p:sp>
        <p:sp>
          <p:nvSpPr>
            <p:cNvPr id="19502" name="Rectangle 252"/>
            <p:cNvSpPr>
              <a:spLocks noChangeArrowheads="1"/>
            </p:cNvSpPr>
            <p:nvPr/>
          </p:nvSpPr>
          <p:spPr bwMode="auto">
            <a:xfrm>
              <a:off x="2519" y="2732"/>
              <a:ext cx="90" cy="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ca-ES" sz="1300" u="none">
                  <a:solidFill>
                    <a:srgbClr val="000000"/>
                  </a:solidFill>
                  <a:latin typeface="Univers" pitchFamily="34" charset="0"/>
                </a:rPr>
                <a:t> </a:t>
              </a:r>
              <a:endParaRPr lang="en-US" altLang="ca-ES"/>
            </a:p>
          </p:txBody>
        </p:sp>
        <p:sp>
          <p:nvSpPr>
            <p:cNvPr id="19503" name="Rectangle 253"/>
            <p:cNvSpPr>
              <a:spLocks noChangeArrowheads="1"/>
            </p:cNvSpPr>
            <p:nvPr/>
          </p:nvSpPr>
          <p:spPr bwMode="auto">
            <a:xfrm>
              <a:off x="2307" y="2919"/>
              <a:ext cx="207" cy="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ca-ES" sz="1300" u="none">
                  <a:solidFill>
                    <a:srgbClr val="000000"/>
                  </a:solidFill>
                  <a:latin typeface="Univers" pitchFamily="34" charset="0"/>
                </a:rPr>
                <a:t>(9)</a:t>
              </a:r>
              <a:endParaRPr lang="en-US" altLang="ca-ES"/>
            </a:p>
          </p:txBody>
        </p:sp>
        <p:sp>
          <p:nvSpPr>
            <p:cNvPr id="19504" name="Rectangle 254"/>
            <p:cNvSpPr>
              <a:spLocks noChangeArrowheads="1"/>
            </p:cNvSpPr>
            <p:nvPr/>
          </p:nvSpPr>
          <p:spPr bwMode="auto">
            <a:xfrm>
              <a:off x="2464" y="2919"/>
              <a:ext cx="90" cy="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ca-ES" sz="1300" u="none">
                  <a:solidFill>
                    <a:srgbClr val="000000"/>
                  </a:solidFill>
                  <a:latin typeface="Univers" pitchFamily="34" charset="0"/>
                </a:rPr>
                <a:t> </a:t>
              </a:r>
              <a:endParaRPr lang="en-US" altLang="ca-ES"/>
            </a:p>
          </p:txBody>
        </p:sp>
        <p:sp>
          <p:nvSpPr>
            <p:cNvPr id="19505" name="Rectangle 255"/>
            <p:cNvSpPr>
              <a:spLocks noChangeArrowheads="1"/>
            </p:cNvSpPr>
            <p:nvPr/>
          </p:nvSpPr>
          <p:spPr bwMode="auto">
            <a:xfrm>
              <a:off x="2903" y="2732"/>
              <a:ext cx="295" cy="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ca-ES" sz="1300" u="none">
                  <a:solidFill>
                    <a:srgbClr val="000000"/>
                  </a:solidFill>
                  <a:latin typeface="Univers" pitchFamily="34" charset="0"/>
                </a:rPr>
                <a:t>12,8</a:t>
              </a:r>
              <a:endParaRPr lang="en-US" altLang="ca-ES"/>
            </a:p>
          </p:txBody>
        </p:sp>
        <p:sp>
          <p:nvSpPr>
            <p:cNvPr id="19506" name="Rectangle 256"/>
            <p:cNvSpPr>
              <a:spLocks noChangeArrowheads="1"/>
            </p:cNvSpPr>
            <p:nvPr/>
          </p:nvSpPr>
          <p:spPr bwMode="auto">
            <a:xfrm>
              <a:off x="3171" y="2732"/>
              <a:ext cx="90" cy="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ca-ES" sz="1300" u="none">
                  <a:solidFill>
                    <a:srgbClr val="000000"/>
                  </a:solidFill>
                  <a:latin typeface="Univers" pitchFamily="34" charset="0"/>
                </a:rPr>
                <a:t> </a:t>
              </a:r>
              <a:endParaRPr lang="en-US" altLang="ca-ES"/>
            </a:p>
          </p:txBody>
        </p:sp>
        <p:sp>
          <p:nvSpPr>
            <p:cNvPr id="19507" name="Rectangle 257"/>
            <p:cNvSpPr>
              <a:spLocks noChangeArrowheads="1"/>
            </p:cNvSpPr>
            <p:nvPr/>
          </p:nvSpPr>
          <p:spPr bwMode="auto">
            <a:xfrm>
              <a:off x="2920" y="2919"/>
              <a:ext cx="276" cy="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ca-ES" sz="1300" u="none">
                  <a:solidFill>
                    <a:srgbClr val="000000"/>
                  </a:solidFill>
                  <a:latin typeface="Univers" pitchFamily="34" charset="0"/>
                </a:rPr>
                <a:t>(10)</a:t>
              </a:r>
              <a:endParaRPr lang="en-US" altLang="ca-ES"/>
            </a:p>
          </p:txBody>
        </p:sp>
        <p:sp>
          <p:nvSpPr>
            <p:cNvPr id="19508" name="Rectangle 258"/>
            <p:cNvSpPr>
              <a:spLocks noChangeArrowheads="1"/>
            </p:cNvSpPr>
            <p:nvPr/>
          </p:nvSpPr>
          <p:spPr bwMode="auto">
            <a:xfrm>
              <a:off x="3153" y="2919"/>
              <a:ext cx="90" cy="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ca-ES" sz="1300" u="none">
                  <a:solidFill>
                    <a:srgbClr val="000000"/>
                  </a:solidFill>
                  <a:latin typeface="Univers" pitchFamily="34" charset="0"/>
                </a:rPr>
                <a:t> </a:t>
              </a:r>
              <a:endParaRPr lang="en-US" altLang="ca-ES"/>
            </a:p>
          </p:txBody>
        </p:sp>
        <p:sp>
          <p:nvSpPr>
            <p:cNvPr id="19509" name="Rectangle 259"/>
            <p:cNvSpPr>
              <a:spLocks noChangeArrowheads="1"/>
            </p:cNvSpPr>
            <p:nvPr/>
          </p:nvSpPr>
          <p:spPr bwMode="auto">
            <a:xfrm>
              <a:off x="3517" y="2732"/>
              <a:ext cx="364" cy="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ca-ES" sz="1300" u="none">
                  <a:solidFill>
                    <a:srgbClr val="000000"/>
                  </a:solidFill>
                  <a:latin typeface="Univers" pitchFamily="34" charset="0"/>
                </a:rPr>
                <a:t>12,10</a:t>
              </a:r>
              <a:endParaRPr lang="en-US" altLang="ca-ES"/>
            </a:p>
          </p:txBody>
        </p:sp>
        <p:sp>
          <p:nvSpPr>
            <p:cNvPr id="19510" name="Rectangle 260"/>
            <p:cNvSpPr>
              <a:spLocks noChangeArrowheads="1"/>
            </p:cNvSpPr>
            <p:nvPr/>
          </p:nvSpPr>
          <p:spPr bwMode="auto">
            <a:xfrm>
              <a:off x="3862" y="2732"/>
              <a:ext cx="90" cy="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ca-ES" sz="1300" u="none">
                  <a:solidFill>
                    <a:srgbClr val="000000"/>
                  </a:solidFill>
                  <a:latin typeface="Univers" pitchFamily="34" charset="0"/>
                </a:rPr>
                <a:t> </a:t>
              </a:r>
              <a:endParaRPr lang="en-US" altLang="ca-ES"/>
            </a:p>
          </p:txBody>
        </p:sp>
        <p:sp>
          <p:nvSpPr>
            <p:cNvPr id="19511" name="Rectangle 261"/>
            <p:cNvSpPr>
              <a:spLocks noChangeArrowheads="1"/>
            </p:cNvSpPr>
            <p:nvPr/>
          </p:nvSpPr>
          <p:spPr bwMode="auto">
            <a:xfrm>
              <a:off x="3572" y="2919"/>
              <a:ext cx="276" cy="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ca-ES" sz="1300" u="none">
                  <a:solidFill>
                    <a:srgbClr val="000000"/>
                  </a:solidFill>
                  <a:latin typeface="Univers" pitchFamily="34" charset="0"/>
                </a:rPr>
                <a:t>(11)</a:t>
              </a:r>
              <a:endParaRPr lang="en-US" altLang="ca-ES"/>
            </a:p>
          </p:txBody>
        </p:sp>
        <p:sp>
          <p:nvSpPr>
            <p:cNvPr id="19512" name="Rectangle 262"/>
            <p:cNvSpPr>
              <a:spLocks noChangeArrowheads="1"/>
            </p:cNvSpPr>
            <p:nvPr/>
          </p:nvSpPr>
          <p:spPr bwMode="auto">
            <a:xfrm>
              <a:off x="3805" y="2919"/>
              <a:ext cx="90" cy="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ca-ES" sz="1300" u="none">
                  <a:solidFill>
                    <a:srgbClr val="000000"/>
                  </a:solidFill>
                  <a:latin typeface="Univers" pitchFamily="34" charset="0"/>
                </a:rPr>
                <a:t> </a:t>
              </a:r>
              <a:endParaRPr lang="en-US" altLang="ca-ES"/>
            </a:p>
          </p:txBody>
        </p:sp>
        <p:sp>
          <p:nvSpPr>
            <p:cNvPr id="19513" name="Rectangle 263"/>
            <p:cNvSpPr>
              <a:spLocks noChangeArrowheads="1"/>
            </p:cNvSpPr>
            <p:nvPr/>
          </p:nvSpPr>
          <p:spPr bwMode="auto">
            <a:xfrm>
              <a:off x="4169" y="2732"/>
              <a:ext cx="364" cy="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ca-ES" sz="1300" u="none">
                  <a:solidFill>
                    <a:srgbClr val="000000"/>
                  </a:solidFill>
                  <a:latin typeface="Univers" pitchFamily="34" charset="0"/>
                </a:rPr>
                <a:t>12,12</a:t>
              </a:r>
              <a:endParaRPr lang="en-US" altLang="ca-ES"/>
            </a:p>
          </p:txBody>
        </p:sp>
        <p:sp>
          <p:nvSpPr>
            <p:cNvPr id="19514" name="Rectangle 264"/>
            <p:cNvSpPr>
              <a:spLocks noChangeArrowheads="1"/>
            </p:cNvSpPr>
            <p:nvPr/>
          </p:nvSpPr>
          <p:spPr bwMode="auto">
            <a:xfrm>
              <a:off x="4514" y="2732"/>
              <a:ext cx="90" cy="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ca-ES" sz="1300" u="none">
                  <a:solidFill>
                    <a:srgbClr val="000000"/>
                  </a:solidFill>
                  <a:latin typeface="Univers" pitchFamily="34" charset="0"/>
                </a:rPr>
                <a:t> </a:t>
              </a:r>
              <a:endParaRPr lang="en-US" altLang="ca-ES"/>
            </a:p>
          </p:txBody>
        </p:sp>
        <p:sp>
          <p:nvSpPr>
            <p:cNvPr id="19515" name="Rectangle 265"/>
            <p:cNvSpPr>
              <a:spLocks noChangeArrowheads="1"/>
            </p:cNvSpPr>
            <p:nvPr/>
          </p:nvSpPr>
          <p:spPr bwMode="auto">
            <a:xfrm>
              <a:off x="4224" y="2919"/>
              <a:ext cx="276" cy="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ca-ES" sz="1300" u="none">
                  <a:solidFill>
                    <a:srgbClr val="000000"/>
                  </a:solidFill>
                  <a:latin typeface="Univers" pitchFamily="34" charset="0"/>
                </a:rPr>
                <a:t>(12)</a:t>
              </a:r>
              <a:endParaRPr lang="en-US" altLang="ca-ES"/>
            </a:p>
          </p:txBody>
        </p:sp>
        <p:sp>
          <p:nvSpPr>
            <p:cNvPr id="19516" name="Rectangle 266"/>
            <p:cNvSpPr>
              <a:spLocks noChangeArrowheads="1"/>
            </p:cNvSpPr>
            <p:nvPr/>
          </p:nvSpPr>
          <p:spPr bwMode="auto">
            <a:xfrm>
              <a:off x="4457" y="2919"/>
              <a:ext cx="90" cy="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ca-ES" sz="1300" u="none">
                  <a:solidFill>
                    <a:srgbClr val="000000"/>
                  </a:solidFill>
                  <a:latin typeface="Univers" pitchFamily="34" charset="0"/>
                </a:rPr>
                <a:t> </a:t>
              </a:r>
              <a:endParaRPr lang="en-US" altLang="ca-ES"/>
            </a:p>
          </p:txBody>
        </p:sp>
        <p:sp>
          <p:nvSpPr>
            <p:cNvPr id="19517" name="Rectangle 267"/>
            <p:cNvSpPr>
              <a:spLocks noChangeArrowheads="1"/>
            </p:cNvSpPr>
            <p:nvPr/>
          </p:nvSpPr>
          <p:spPr bwMode="auto">
            <a:xfrm>
              <a:off x="4821" y="2732"/>
              <a:ext cx="364" cy="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ca-ES" sz="1300" u="none">
                  <a:solidFill>
                    <a:srgbClr val="000000"/>
                  </a:solidFill>
                  <a:latin typeface="Univers" pitchFamily="34" charset="0"/>
                </a:rPr>
                <a:t>12,14</a:t>
              </a:r>
              <a:endParaRPr lang="en-US" altLang="ca-ES"/>
            </a:p>
          </p:txBody>
        </p:sp>
        <p:sp>
          <p:nvSpPr>
            <p:cNvPr id="19518" name="Rectangle 268"/>
            <p:cNvSpPr>
              <a:spLocks noChangeArrowheads="1"/>
            </p:cNvSpPr>
            <p:nvPr/>
          </p:nvSpPr>
          <p:spPr bwMode="auto">
            <a:xfrm>
              <a:off x="5166" y="2732"/>
              <a:ext cx="90" cy="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ca-ES" sz="1300" u="none">
                  <a:solidFill>
                    <a:srgbClr val="000000"/>
                  </a:solidFill>
                  <a:latin typeface="Univers" pitchFamily="34" charset="0"/>
                </a:rPr>
                <a:t> </a:t>
              </a:r>
              <a:endParaRPr lang="en-US" altLang="ca-ES"/>
            </a:p>
          </p:txBody>
        </p:sp>
        <p:sp>
          <p:nvSpPr>
            <p:cNvPr id="19519" name="Rectangle 269"/>
            <p:cNvSpPr>
              <a:spLocks noChangeArrowheads="1"/>
            </p:cNvSpPr>
            <p:nvPr/>
          </p:nvSpPr>
          <p:spPr bwMode="auto">
            <a:xfrm>
              <a:off x="4876" y="2919"/>
              <a:ext cx="276" cy="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ca-ES" sz="1300" u="none">
                  <a:solidFill>
                    <a:srgbClr val="000000"/>
                  </a:solidFill>
                  <a:latin typeface="Univers" pitchFamily="34" charset="0"/>
                </a:rPr>
                <a:t>(13)</a:t>
              </a:r>
              <a:endParaRPr lang="en-US" altLang="ca-ES"/>
            </a:p>
          </p:txBody>
        </p:sp>
        <p:sp>
          <p:nvSpPr>
            <p:cNvPr id="19520" name="Rectangle 270"/>
            <p:cNvSpPr>
              <a:spLocks noChangeArrowheads="1"/>
            </p:cNvSpPr>
            <p:nvPr/>
          </p:nvSpPr>
          <p:spPr bwMode="auto">
            <a:xfrm>
              <a:off x="5109" y="2919"/>
              <a:ext cx="90" cy="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ca-ES" sz="1300" u="none">
                  <a:solidFill>
                    <a:srgbClr val="000000"/>
                  </a:solidFill>
                  <a:latin typeface="Univers" pitchFamily="34" charset="0"/>
                </a:rPr>
                <a:t> </a:t>
              </a:r>
              <a:endParaRPr lang="en-US" altLang="ca-ES"/>
            </a:p>
          </p:txBody>
        </p:sp>
        <p:sp>
          <p:nvSpPr>
            <p:cNvPr id="19521" name="Rectangle 271"/>
            <p:cNvSpPr>
              <a:spLocks noChangeArrowheads="1"/>
            </p:cNvSpPr>
            <p:nvPr/>
          </p:nvSpPr>
          <p:spPr bwMode="auto">
            <a:xfrm>
              <a:off x="459" y="2658"/>
              <a:ext cx="9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GB" altLang="ca-ES"/>
            </a:p>
          </p:txBody>
        </p:sp>
        <p:sp>
          <p:nvSpPr>
            <p:cNvPr id="19522" name="Rectangle 272"/>
            <p:cNvSpPr>
              <a:spLocks noChangeArrowheads="1"/>
            </p:cNvSpPr>
            <p:nvPr/>
          </p:nvSpPr>
          <p:spPr bwMode="auto">
            <a:xfrm>
              <a:off x="441" y="2658"/>
              <a:ext cx="9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GB" altLang="ca-ES"/>
            </a:p>
          </p:txBody>
        </p:sp>
        <p:sp>
          <p:nvSpPr>
            <p:cNvPr id="19523" name="Rectangle 273"/>
            <p:cNvSpPr>
              <a:spLocks noChangeArrowheads="1"/>
            </p:cNvSpPr>
            <p:nvPr/>
          </p:nvSpPr>
          <p:spPr bwMode="auto">
            <a:xfrm>
              <a:off x="1429" y="2658"/>
              <a:ext cx="9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GB" altLang="ca-ES"/>
            </a:p>
          </p:txBody>
        </p:sp>
        <p:sp>
          <p:nvSpPr>
            <p:cNvPr id="19524" name="Rectangle 274"/>
            <p:cNvSpPr>
              <a:spLocks noChangeArrowheads="1"/>
            </p:cNvSpPr>
            <p:nvPr/>
          </p:nvSpPr>
          <p:spPr bwMode="auto">
            <a:xfrm>
              <a:off x="1411" y="2658"/>
              <a:ext cx="9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GB" altLang="ca-ES"/>
            </a:p>
          </p:txBody>
        </p:sp>
        <p:sp>
          <p:nvSpPr>
            <p:cNvPr id="19525" name="Rectangle 275"/>
            <p:cNvSpPr>
              <a:spLocks noChangeArrowheads="1"/>
            </p:cNvSpPr>
            <p:nvPr/>
          </p:nvSpPr>
          <p:spPr bwMode="auto">
            <a:xfrm>
              <a:off x="1438" y="2658"/>
              <a:ext cx="617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GB" altLang="ca-ES"/>
            </a:p>
          </p:txBody>
        </p:sp>
        <p:sp>
          <p:nvSpPr>
            <p:cNvPr id="19526" name="Rectangle 276"/>
            <p:cNvSpPr>
              <a:spLocks noChangeArrowheads="1"/>
            </p:cNvSpPr>
            <p:nvPr/>
          </p:nvSpPr>
          <p:spPr bwMode="auto">
            <a:xfrm>
              <a:off x="2055" y="2658"/>
              <a:ext cx="9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GB" altLang="ca-ES"/>
            </a:p>
          </p:txBody>
        </p:sp>
        <p:sp>
          <p:nvSpPr>
            <p:cNvPr id="19527" name="Rectangle 277"/>
            <p:cNvSpPr>
              <a:spLocks noChangeArrowheads="1"/>
            </p:cNvSpPr>
            <p:nvPr/>
          </p:nvSpPr>
          <p:spPr bwMode="auto">
            <a:xfrm>
              <a:off x="2064" y="2658"/>
              <a:ext cx="643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GB" altLang="ca-ES"/>
            </a:p>
          </p:txBody>
        </p:sp>
        <p:sp>
          <p:nvSpPr>
            <p:cNvPr id="19528" name="Rectangle 278"/>
            <p:cNvSpPr>
              <a:spLocks noChangeArrowheads="1"/>
            </p:cNvSpPr>
            <p:nvPr/>
          </p:nvSpPr>
          <p:spPr bwMode="auto">
            <a:xfrm>
              <a:off x="2707" y="2658"/>
              <a:ext cx="9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GB" altLang="ca-ES"/>
            </a:p>
          </p:txBody>
        </p:sp>
        <p:sp>
          <p:nvSpPr>
            <p:cNvPr id="19529" name="Rectangle 279"/>
            <p:cNvSpPr>
              <a:spLocks noChangeArrowheads="1"/>
            </p:cNvSpPr>
            <p:nvPr/>
          </p:nvSpPr>
          <p:spPr bwMode="auto">
            <a:xfrm>
              <a:off x="2716" y="2658"/>
              <a:ext cx="643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GB" altLang="ca-ES"/>
            </a:p>
          </p:txBody>
        </p:sp>
        <p:sp>
          <p:nvSpPr>
            <p:cNvPr id="19530" name="Rectangle 280"/>
            <p:cNvSpPr>
              <a:spLocks noChangeArrowheads="1"/>
            </p:cNvSpPr>
            <p:nvPr/>
          </p:nvSpPr>
          <p:spPr bwMode="auto">
            <a:xfrm>
              <a:off x="3359" y="2658"/>
              <a:ext cx="9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GB" altLang="ca-ES"/>
            </a:p>
          </p:txBody>
        </p:sp>
        <p:sp>
          <p:nvSpPr>
            <p:cNvPr id="19531" name="Rectangle 281"/>
            <p:cNvSpPr>
              <a:spLocks noChangeArrowheads="1"/>
            </p:cNvSpPr>
            <p:nvPr/>
          </p:nvSpPr>
          <p:spPr bwMode="auto">
            <a:xfrm>
              <a:off x="3368" y="2658"/>
              <a:ext cx="643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GB" altLang="ca-ES"/>
            </a:p>
          </p:txBody>
        </p:sp>
        <p:sp>
          <p:nvSpPr>
            <p:cNvPr id="19532" name="Rectangle 282"/>
            <p:cNvSpPr>
              <a:spLocks noChangeArrowheads="1"/>
            </p:cNvSpPr>
            <p:nvPr/>
          </p:nvSpPr>
          <p:spPr bwMode="auto">
            <a:xfrm>
              <a:off x="4011" y="2658"/>
              <a:ext cx="9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GB" altLang="ca-ES"/>
            </a:p>
          </p:txBody>
        </p:sp>
        <p:sp>
          <p:nvSpPr>
            <p:cNvPr id="19533" name="Rectangle 283"/>
            <p:cNvSpPr>
              <a:spLocks noChangeArrowheads="1"/>
            </p:cNvSpPr>
            <p:nvPr/>
          </p:nvSpPr>
          <p:spPr bwMode="auto">
            <a:xfrm>
              <a:off x="4020" y="2658"/>
              <a:ext cx="643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GB" altLang="ca-ES"/>
            </a:p>
          </p:txBody>
        </p:sp>
        <p:sp>
          <p:nvSpPr>
            <p:cNvPr id="19534" name="Rectangle 284"/>
            <p:cNvSpPr>
              <a:spLocks noChangeArrowheads="1"/>
            </p:cNvSpPr>
            <p:nvPr/>
          </p:nvSpPr>
          <p:spPr bwMode="auto">
            <a:xfrm>
              <a:off x="4663" y="2658"/>
              <a:ext cx="9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GB" altLang="ca-ES"/>
            </a:p>
          </p:txBody>
        </p:sp>
        <p:sp>
          <p:nvSpPr>
            <p:cNvPr id="19535" name="Rectangle 285"/>
            <p:cNvSpPr>
              <a:spLocks noChangeArrowheads="1"/>
            </p:cNvSpPr>
            <p:nvPr/>
          </p:nvSpPr>
          <p:spPr bwMode="auto">
            <a:xfrm>
              <a:off x="4672" y="2658"/>
              <a:ext cx="635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GB" altLang="ca-ES"/>
            </a:p>
          </p:txBody>
        </p:sp>
        <p:sp>
          <p:nvSpPr>
            <p:cNvPr id="19536" name="Rectangle 286"/>
            <p:cNvSpPr>
              <a:spLocks noChangeArrowheads="1"/>
            </p:cNvSpPr>
            <p:nvPr/>
          </p:nvSpPr>
          <p:spPr bwMode="auto">
            <a:xfrm>
              <a:off x="5325" y="2658"/>
              <a:ext cx="9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GB" altLang="ca-ES"/>
            </a:p>
          </p:txBody>
        </p:sp>
        <p:sp>
          <p:nvSpPr>
            <p:cNvPr id="19537" name="Rectangle 287"/>
            <p:cNvSpPr>
              <a:spLocks noChangeArrowheads="1"/>
            </p:cNvSpPr>
            <p:nvPr/>
          </p:nvSpPr>
          <p:spPr bwMode="auto">
            <a:xfrm>
              <a:off x="5307" y="2658"/>
              <a:ext cx="9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GB" altLang="ca-ES"/>
            </a:p>
          </p:txBody>
        </p:sp>
        <p:sp>
          <p:nvSpPr>
            <p:cNvPr id="19538" name="Rectangle 288"/>
            <p:cNvSpPr>
              <a:spLocks noChangeArrowheads="1"/>
            </p:cNvSpPr>
            <p:nvPr/>
          </p:nvSpPr>
          <p:spPr bwMode="auto">
            <a:xfrm>
              <a:off x="459" y="2666"/>
              <a:ext cx="9" cy="44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GB" altLang="ca-ES"/>
            </a:p>
          </p:txBody>
        </p:sp>
        <p:sp>
          <p:nvSpPr>
            <p:cNvPr id="19539" name="Rectangle 289"/>
            <p:cNvSpPr>
              <a:spLocks noChangeArrowheads="1"/>
            </p:cNvSpPr>
            <p:nvPr/>
          </p:nvSpPr>
          <p:spPr bwMode="auto">
            <a:xfrm>
              <a:off x="441" y="2666"/>
              <a:ext cx="9" cy="44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GB" altLang="ca-ES"/>
            </a:p>
          </p:txBody>
        </p:sp>
        <p:sp>
          <p:nvSpPr>
            <p:cNvPr id="19540" name="Rectangle 290"/>
            <p:cNvSpPr>
              <a:spLocks noChangeArrowheads="1"/>
            </p:cNvSpPr>
            <p:nvPr/>
          </p:nvSpPr>
          <p:spPr bwMode="auto">
            <a:xfrm>
              <a:off x="1429" y="2666"/>
              <a:ext cx="9" cy="44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GB" altLang="ca-ES"/>
            </a:p>
          </p:txBody>
        </p:sp>
        <p:sp>
          <p:nvSpPr>
            <p:cNvPr id="19541" name="Rectangle 291"/>
            <p:cNvSpPr>
              <a:spLocks noChangeArrowheads="1"/>
            </p:cNvSpPr>
            <p:nvPr/>
          </p:nvSpPr>
          <p:spPr bwMode="auto">
            <a:xfrm>
              <a:off x="1411" y="2666"/>
              <a:ext cx="9" cy="44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GB" altLang="ca-ES"/>
            </a:p>
          </p:txBody>
        </p:sp>
        <p:sp>
          <p:nvSpPr>
            <p:cNvPr id="19542" name="Rectangle 292"/>
            <p:cNvSpPr>
              <a:spLocks noChangeArrowheads="1"/>
            </p:cNvSpPr>
            <p:nvPr/>
          </p:nvSpPr>
          <p:spPr bwMode="auto">
            <a:xfrm>
              <a:off x="2055" y="2666"/>
              <a:ext cx="9" cy="44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GB" altLang="ca-ES"/>
            </a:p>
          </p:txBody>
        </p:sp>
        <p:sp>
          <p:nvSpPr>
            <p:cNvPr id="19543" name="Rectangle 293"/>
            <p:cNvSpPr>
              <a:spLocks noChangeArrowheads="1"/>
            </p:cNvSpPr>
            <p:nvPr/>
          </p:nvSpPr>
          <p:spPr bwMode="auto">
            <a:xfrm>
              <a:off x="2707" y="2666"/>
              <a:ext cx="9" cy="44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GB" altLang="ca-ES"/>
            </a:p>
          </p:txBody>
        </p:sp>
        <p:sp>
          <p:nvSpPr>
            <p:cNvPr id="19544" name="Rectangle 294"/>
            <p:cNvSpPr>
              <a:spLocks noChangeArrowheads="1"/>
            </p:cNvSpPr>
            <p:nvPr/>
          </p:nvSpPr>
          <p:spPr bwMode="auto">
            <a:xfrm>
              <a:off x="3359" y="2666"/>
              <a:ext cx="9" cy="44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GB" altLang="ca-ES"/>
            </a:p>
          </p:txBody>
        </p:sp>
        <p:sp>
          <p:nvSpPr>
            <p:cNvPr id="19545" name="Rectangle 295"/>
            <p:cNvSpPr>
              <a:spLocks noChangeArrowheads="1"/>
            </p:cNvSpPr>
            <p:nvPr/>
          </p:nvSpPr>
          <p:spPr bwMode="auto">
            <a:xfrm>
              <a:off x="4011" y="2666"/>
              <a:ext cx="9" cy="44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GB" altLang="ca-ES"/>
            </a:p>
          </p:txBody>
        </p:sp>
        <p:sp>
          <p:nvSpPr>
            <p:cNvPr id="19546" name="Rectangle 296"/>
            <p:cNvSpPr>
              <a:spLocks noChangeArrowheads="1"/>
            </p:cNvSpPr>
            <p:nvPr/>
          </p:nvSpPr>
          <p:spPr bwMode="auto">
            <a:xfrm>
              <a:off x="4663" y="2666"/>
              <a:ext cx="9" cy="44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GB" altLang="ca-ES"/>
            </a:p>
          </p:txBody>
        </p:sp>
        <p:sp>
          <p:nvSpPr>
            <p:cNvPr id="19547" name="Rectangle 297"/>
            <p:cNvSpPr>
              <a:spLocks noChangeArrowheads="1"/>
            </p:cNvSpPr>
            <p:nvPr/>
          </p:nvSpPr>
          <p:spPr bwMode="auto">
            <a:xfrm>
              <a:off x="5325" y="2666"/>
              <a:ext cx="9" cy="44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GB" altLang="ca-ES"/>
            </a:p>
          </p:txBody>
        </p:sp>
        <p:sp>
          <p:nvSpPr>
            <p:cNvPr id="19548" name="Rectangle 298"/>
            <p:cNvSpPr>
              <a:spLocks noChangeArrowheads="1"/>
            </p:cNvSpPr>
            <p:nvPr/>
          </p:nvSpPr>
          <p:spPr bwMode="auto">
            <a:xfrm>
              <a:off x="5307" y="2666"/>
              <a:ext cx="9" cy="44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GB" altLang="ca-ES"/>
            </a:p>
          </p:txBody>
        </p:sp>
        <p:sp>
          <p:nvSpPr>
            <p:cNvPr id="19549" name="Rectangle 299"/>
            <p:cNvSpPr>
              <a:spLocks noChangeArrowheads="1"/>
            </p:cNvSpPr>
            <p:nvPr/>
          </p:nvSpPr>
          <p:spPr bwMode="auto">
            <a:xfrm>
              <a:off x="939" y="3186"/>
              <a:ext cx="90" cy="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ca-ES" sz="1300" u="none">
                  <a:solidFill>
                    <a:srgbClr val="000000"/>
                  </a:solidFill>
                  <a:latin typeface="Univers" pitchFamily="34" charset="0"/>
                </a:rPr>
                <a:t> </a:t>
              </a:r>
              <a:endParaRPr lang="en-US" altLang="ca-ES"/>
            </a:p>
          </p:txBody>
        </p:sp>
        <p:sp>
          <p:nvSpPr>
            <p:cNvPr id="19550" name="Rectangle 300"/>
            <p:cNvSpPr>
              <a:spLocks noChangeArrowheads="1"/>
            </p:cNvSpPr>
            <p:nvPr/>
          </p:nvSpPr>
          <p:spPr bwMode="auto">
            <a:xfrm>
              <a:off x="1666" y="3186"/>
              <a:ext cx="197" cy="1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ca-ES" sz="1300" b="1" u="none">
                  <a:solidFill>
                    <a:srgbClr val="000000"/>
                  </a:solidFill>
                  <a:latin typeface="Univers" pitchFamily="34" charset="0"/>
                </a:rPr>
                <a:t>14</a:t>
              </a:r>
              <a:endParaRPr lang="en-US" altLang="ca-ES"/>
            </a:p>
          </p:txBody>
        </p:sp>
        <p:sp>
          <p:nvSpPr>
            <p:cNvPr id="19551" name="Rectangle 301"/>
            <p:cNvSpPr>
              <a:spLocks noChangeArrowheads="1"/>
            </p:cNvSpPr>
            <p:nvPr/>
          </p:nvSpPr>
          <p:spPr bwMode="auto">
            <a:xfrm>
              <a:off x="1818" y="3186"/>
              <a:ext cx="90" cy="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ca-ES" sz="1300" u="none">
                  <a:solidFill>
                    <a:srgbClr val="000000"/>
                  </a:solidFill>
                  <a:latin typeface="Univers" pitchFamily="34" charset="0"/>
                </a:rPr>
                <a:t> </a:t>
              </a:r>
              <a:endParaRPr lang="en-US" altLang="ca-ES"/>
            </a:p>
          </p:txBody>
        </p:sp>
        <p:sp>
          <p:nvSpPr>
            <p:cNvPr id="19552" name="Rectangle 302"/>
            <p:cNvSpPr>
              <a:spLocks noChangeArrowheads="1"/>
            </p:cNvSpPr>
            <p:nvPr/>
          </p:nvSpPr>
          <p:spPr bwMode="auto">
            <a:xfrm>
              <a:off x="2251" y="3188"/>
              <a:ext cx="295" cy="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ca-ES" sz="1300" u="none">
                  <a:solidFill>
                    <a:srgbClr val="000000"/>
                  </a:solidFill>
                  <a:latin typeface="Univers" pitchFamily="34" charset="0"/>
                </a:rPr>
                <a:t>14,6</a:t>
              </a:r>
              <a:endParaRPr lang="en-US" altLang="ca-ES"/>
            </a:p>
          </p:txBody>
        </p:sp>
        <p:sp>
          <p:nvSpPr>
            <p:cNvPr id="19553" name="Rectangle 303"/>
            <p:cNvSpPr>
              <a:spLocks noChangeArrowheads="1"/>
            </p:cNvSpPr>
            <p:nvPr/>
          </p:nvSpPr>
          <p:spPr bwMode="auto">
            <a:xfrm>
              <a:off x="2519" y="3188"/>
              <a:ext cx="90" cy="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ca-ES" sz="1300" u="none">
                  <a:solidFill>
                    <a:srgbClr val="000000"/>
                  </a:solidFill>
                  <a:latin typeface="Univers" pitchFamily="34" charset="0"/>
                </a:rPr>
                <a:t> </a:t>
              </a:r>
              <a:endParaRPr lang="en-US" altLang="ca-ES"/>
            </a:p>
          </p:txBody>
        </p:sp>
        <p:sp>
          <p:nvSpPr>
            <p:cNvPr id="19554" name="Rectangle 304"/>
            <p:cNvSpPr>
              <a:spLocks noChangeArrowheads="1"/>
            </p:cNvSpPr>
            <p:nvPr/>
          </p:nvSpPr>
          <p:spPr bwMode="auto">
            <a:xfrm>
              <a:off x="2269" y="3375"/>
              <a:ext cx="276" cy="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ca-ES" sz="1300" u="none">
                  <a:solidFill>
                    <a:srgbClr val="000000"/>
                  </a:solidFill>
                  <a:latin typeface="Univers" pitchFamily="34" charset="0"/>
                </a:rPr>
                <a:t>(10)</a:t>
              </a:r>
              <a:endParaRPr lang="en-US" altLang="ca-ES"/>
            </a:p>
          </p:txBody>
        </p:sp>
        <p:sp>
          <p:nvSpPr>
            <p:cNvPr id="19555" name="Rectangle 305"/>
            <p:cNvSpPr>
              <a:spLocks noChangeArrowheads="1"/>
            </p:cNvSpPr>
            <p:nvPr/>
          </p:nvSpPr>
          <p:spPr bwMode="auto">
            <a:xfrm>
              <a:off x="2501" y="3375"/>
              <a:ext cx="90" cy="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ca-ES" sz="1300" u="none">
                  <a:solidFill>
                    <a:srgbClr val="000000"/>
                  </a:solidFill>
                  <a:latin typeface="Univers" pitchFamily="34" charset="0"/>
                </a:rPr>
                <a:t> </a:t>
              </a:r>
              <a:endParaRPr lang="en-US" altLang="ca-ES"/>
            </a:p>
          </p:txBody>
        </p:sp>
        <p:sp>
          <p:nvSpPr>
            <p:cNvPr id="19556" name="Rectangle 306"/>
            <p:cNvSpPr>
              <a:spLocks noChangeArrowheads="1"/>
            </p:cNvSpPr>
            <p:nvPr/>
          </p:nvSpPr>
          <p:spPr bwMode="auto">
            <a:xfrm>
              <a:off x="2903" y="3188"/>
              <a:ext cx="295" cy="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ca-ES" sz="1300" u="none">
                  <a:solidFill>
                    <a:srgbClr val="000000"/>
                  </a:solidFill>
                  <a:latin typeface="Univers" pitchFamily="34" charset="0"/>
                </a:rPr>
                <a:t>14,8</a:t>
              </a:r>
              <a:endParaRPr lang="en-US" altLang="ca-ES"/>
            </a:p>
          </p:txBody>
        </p:sp>
        <p:sp>
          <p:nvSpPr>
            <p:cNvPr id="19557" name="Rectangle 307"/>
            <p:cNvSpPr>
              <a:spLocks noChangeArrowheads="1"/>
            </p:cNvSpPr>
            <p:nvPr/>
          </p:nvSpPr>
          <p:spPr bwMode="auto">
            <a:xfrm>
              <a:off x="3171" y="3188"/>
              <a:ext cx="90" cy="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ca-ES" sz="1300" u="none">
                  <a:solidFill>
                    <a:srgbClr val="000000"/>
                  </a:solidFill>
                  <a:latin typeface="Univers" pitchFamily="34" charset="0"/>
                </a:rPr>
                <a:t> </a:t>
              </a:r>
              <a:endParaRPr lang="en-US" altLang="ca-ES"/>
            </a:p>
          </p:txBody>
        </p:sp>
        <p:sp>
          <p:nvSpPr>
            <p:cNvPr id="19558" name="Rectangle 308"/>
            <p:cNvSpPr>
              <a:spLocks noChangeArrowheads="1"/>
            </p:cNvSpPr>
            <p:nvPr/>
          </p:nvSpPr>
          <p:spPr bwMode="auto">
            <a:xfrm>
              <a:off x="2920" y="3375"/>
              <a:ext cx="276" cy="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ca-ES" sz="1300" u="none">
                  <a:solidFill>
                    <a:srgbClr val="000000"/>
                  </a:solidFill>
                  <a:latin typeface="Univers" pitchFamily="34" charset="0"/>
                </a:rPr>
                <a:t>(11)</a:t>
              </a:r>
              <a:endParaRPr lang="en-US" altLang="ca-ES"/>
            </a:p>
          </p:txBody>
        </p:sp>
        <p:sp>
          <p:nvSpPr>
            <p:cNvPr id="19559" name="Rectangle 309"/>
            <p:cNvSpPr>
              <a:spLocks noChangeArrowheads="1"/>
            </p:cNvSpPr>
            <p:nvPr/>
          </p:nvSpPr>
          <p:spPr bwMode="auto">
            <a:xfrm>
              <a:off x="3153" y="3375"/>
              <a:ext cx="90" cy="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ca-ES" sz="1300" u="none">
                  <a:solidFill>
                    <a:srgbClr val="000000"/>
                  </a:solidFill>
                  <a:latin typeface="Univers" pitchFamily="34" charset="0"/>
                </a:rPr>
                <a:t> </a:t>
              </a:r>
              <a:endParaRPr lang="en-US" altLang="ca-ES"/>
            </a:p>
          </p:txBody>
        </p:sp>
        <p:sp>
          <p:nvSpPr>
            <p:cNvPr id="19560" name="Rectangle 310"/>
            <p:cNvSpPr>
              <a:spLocks noChangeArrowheads="1"/>
            </p:cNvSpPr>
            <p:nvPr/>
          </p:nvSpPr>
          <p:spPr bwMode="auto">
            <a:xfrm>
              <a:off x="3517" y="3188"/>
              <a:ext cx="364" cy="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ca-ES" sz="1300" u="none">
                  <a:solidFill>
                    <a:srgbClr val="000000"/>
                  </a:solidFill>
                  <a:latin typeface="Univers" pitchFamily="34" charset="0"/>
                </a:rPr>
                <a:t>14,10</a:t>
              </a:r>
              <a:endParaRPr lang="en-US" altLang="ca-ES"/>
            </a:p>
          </p:txBody>
        </p:sp>
        <p:sp>
          <p:nvSpPr>
            <p:cNvPr id="19561" name="Rectangle 311"/>
            <p:cNvSpPr>
              <a:spLocks noChangeArrowheads="1"/>
            </p:cNvSpPr>
            <p:nvPr/>
          </p:nvSpPr>
          <p:spPr bwMode="auto">
            <a:xfrm>
              <a:off x="3862" y="3188"/>
              <a:ext cx="90" cy="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ca-ES" sz="1300" u="none">
                  <a:solidFill>
                    <a:srgbClr val="000000"/>
                  </a:solidFill>
                  <a:latin typeface="Univers" pitchFamily="34" charset="0"/>
                </a:rPr>
                <a:t> </a:t>
              </a:r>
              <a:endParaRPr lang="en-US" altLang="ca-ES"/>
            </a:p>
          </p:txBody>
        </p:sp>
        <p:sp>
          <p:nvSpPr>
            <p:cNvPr id="19562" name="Rectangle 312"/>
            <p:cNvSpPr>
              <a:spLocks noChangeArrowheads="1"/>
            </p:cNvSpPr>
            <p:nvPr/>
          </p:nvSpPr>
          <p:spPr bwMode="auto">
            <a:xfrm>
              <a:off x="3572" y="3375"/>
              <a:ext cx="276" cy="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ca-ES" sz="1300" u="none">
                  <a:solidFill>
                    <a:srgbClr val="000000"/>
                  </a:solidFill>
                  <a:latin typeface="Univers" pitchFamily="34" charset="0"/>
                </a:rPr>
                <a:t>(12)</a:t>
              </a:r>
              <a:endParaRPr lang="en-US" altLang="ca-ES"/>
            </a:p>
          </p:txBody>
        </p:sp>
        <p:sp>
          <p:nvSpPr>
            <p:cNvPr id="19563" name="Rectangle 313"/>
            <p:cNvSpPr>
              <a:spLocks noChangeArrowheads="1"/>
            </p:cNvSpPr>
            <p:nvPr/>
          </p:nvSpPr>
          <p:spPr bwMode="auto">
            <a:xfrm>
              <a:off x="3805" y="3375"/>
              <a:ext cx="90" cy="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ca-ES" sz="1300" u="none">
                  <a:solidFill>
                    <a:srgbClr val="000000"/>
                  </a:solidFill>
                  <a:latin typeface="Univers" pitchFamily="34" charset="0"/>
                </a:rPr>
                <a:t> </a:t>
              </a:r>
              <a:endParaRPr lang="en-US" altLang="ca-ES"/>
            </a:p>
          </p:txBody>
        </p:sp>
        <p:sp>
          <p:nvSpPr>
            <p:cNvPr id="19564" name="Rectangle 314"/>
            <p:cNvSpPr>
              <a:spLocks noChangeArrowheads="1"/>
            </p:cNvSpPr>
            <p:nvPr/>
          </p:nvSpPr>
          <p:spPr bwMode="auto">
            <a:xfrm>
              <a:off x="4169" y="3188"/>
              <a:ext cx="364" cy="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ca-ES" sz="1300" u="none">
                  <a:solidFill>
                    <a:srgbClr val="000000"/>
                  </a:solidFill>
                  <a:latin typeface="Univers" pitchFamily="34" charset="0"/>
                </a:rPr>
                <a:t>14,12</a:t>
              </a:r>
              <a:endParaRPr lang="en-US" altLang="ca-ES"/>
            </a:p>
          </p:txBody>
        </p:sp>
        <p:sp>
          <p:nvSpPr>
            <p:cNvPr id="19565" name="Rectangle 315"/>
            <p:cNvSpPr>
              <a:spLocks noChangeArrowheads="1"/>
            </p:cNvSpPr>
            <p:nvPr/>
          </p:nvSpPr>
          <p:spPr bwMode="auto">
            <a:xfrm>
              <a:off x="4514" y="3188"/>
              <a:ext cx="90" cy="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ca-ES" sz="1300" u="none">
                  <a:solidFill>
                    <a:srgbClr val="000000"/>
                  </a:solidFill>
                  <a:latin typeface="Univers" pitchFamily="34" charset="0"/>
                </a:rPr>
                <a:t> </a:t>
              </a:r>
              <a:endParaRPr lang="en-US" altLang="ca-ES"/>
            </a:p>
          </p:txBody>
        </p:sp>
        <p:sp>
          <p:nvSpPr>
            <p:cNvPr id="19566" name="Rectangle 316"/>
            <p:cNvSpPr>
              <a:spLocks noChangeArrowheads="1"/>
            </p:cNvSpPr>
            <p:nvPr/>
          </p:nvSpPr>
          <p:spPr bwMode="auto">
            <a:xfrm>
              <a:off x="4224" y="3375"/>
              <a:ext cx="97" cy="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ca-ES" sz="1300" u="none">
                  <a:solidFill>
                    <a:srgbClr val="000000"/>
                  </a:solidFill>
                  <a:latin typeface="Univers" pitchFamily="34" charset="0"/>
                </a:rPr>
                <a:t>(</a:t>
              </a:r>
              <a:endParaRPr lang="en-US" altLang="ca-ES"/>
            </a:p>
          </p:txBody>
        </p:sp>
        <p:sp>
          <p:nvSpPr>
            <p:cNvPr id="19567" name="Rectangle 317"/>
            <p:cNvSpPr>
              <a:spLocks noChangeArrowheads="1"/>
            </p:cNvSpPr>
            <p:nvPr/>
          </p:nvSpPr>
          <p:spPr bwMode="auto">
            <a:xfrm>
              <a:off x="4265" y="3375"/>
              <a:ext cx="234" cy="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ca-ES" sz="1300" u="none">
                  <a:solidFill>
                    <a:srgbClr val="000000"/>
                  </a:solidFill>
                  <a:latin typeface="Univers" pitchFamily="34" charset="0"/>
                </a:rPr>
                <a:t>13)</a:t>
              </a:r>
              <a:endParaRPr lang="en-US" altLang="ca-ES"/>
            </a:p>
          </p:txBody>
        </p:sp>
        <p:sp>
          <p:nvSpPr>
            <p:cNvPr id="19568" name="Rectangle 318"/>
            <p:cNvSpPr>
              <a:spLocks noChangeArrowheads="1"/>
            </p:cNvSpPr>
            <p:nvPr/>
          </p:nvSpPr>
          <p:spPr bwMode="auto">
            <a:xfrm>
              <a:off x="4457" y="3375"/>
              <a:ext cx="90" cy="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ca-ES" sz="1300" u="none">
                  <a:solidFill>
                    <a:srgbClr val="000000"/>
                  </a:solidFill>
                  <a:latin typeface="Univers" pitchFamily="34" charset="0"/>
                </a:rPr>
                <a:t> </a:t>
              </a:r>
              <a:endParaRPr lang="en-US" altLang="ca-ES"/>
            </a:p>
          </p:txBody>
        </p:sp>
        <p:sp>
          <p:nvSpPr>
            <p:cNvPr id="19569" name="Rectangle 319"/>
            <p:cNvSpPr>
              <a:spLocks noChangeArrowheads="1"/>
            </p:cNvSpPr>
            <p:nvPr/>
          </p:nvSpPr>
          <p:spPr bwMode="auto">
            <a:xfrm>
              <a:off x="4821" y="3188"/>
              <a:ext cx="364" cy="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ca-ES" sz="1300" u="none">
                  <a:solidFill>
                    <a:srgbClr val="000000"/>
                  </a:solidFill>
                  <a:latin typeface="Univers" pitchFamily="34" charset="0"/>
                </a:rPr>
                <a:t>14,14</a:t>
              </a:r>
              <a:endParaRPr lang="en-US" altLang="ca-ES"/>
            </a:p>
          </p:txBody>
        </p:sp>
        <p:sp>
          <p:nvSpPr>
            <p:cNvPr id="19570" name="Rectangle 320"/>
            <p:cNvSpPr>
              <a:spLocks noChangeArrowheads="1"/>
            </p:cNvSpPr>
            <p:nvPr/>
          </p:nvSpPr>
          <p:spPr bwMode="auto">
            <a:xfrm>
              <a:off x="5166" y="3188"/>
              <a:ext cx="90" cy="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ca-ES" sz="1300" u="none">
                  <a:solidFill>
                    <a:srgbClr val="000000"/>
                  </a:solidFill>
                  <a:latin typeface="Univers" pitchFamily="34" charset="0"/>
                </a:rPr>
                <a:t> </a:t>
              </a:r>
              <a:endParaRPr lang="en-US" altLang="ca-ES"/>
            </a:p>
          </p:txBody>
        </p:sp>
        <p:sp>
          <p:nvSpPr>
            <p:cNvPr id="19571" name="Rectangle 321"/>
            <p:cNvSpPr>
              <a:spLocks noChangeArrowheads="1"/>
            </p:cNvSpPr>
            <p:nvPr/>
          </p:nvSpPr>
          <p:spPr bwMode="auto">
            <a:xfrm>
              <a:off x="4876" y="3375"/>
              <a:ext cx="276" cy="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ca-ES" sz="1300" u="none">
                  <a:solidFill>
                    <a:srgbClr val="000000"/>
                  </a:solidFill>
                  <a:latin typeface="Univers" pitchFamily="34" charset="0"/>
                </a:rPr>
                <a:t>(14)</a:t>
              </a:r>
              <a:endParaRPr lang="en-US" altLang="ca-ES"/>
            </a:p>
          </p:txBody>
        </p:sp>
        <p:sp>
          <p:nvSpPr>
            <p:cNvPr id="19572" name="Rectangle 322"/>
            <p:cNvSpPr>
              <a:spLocks noChangeArrowheads="1"/>
            </p:cNvSpPr>
            <p:nvPr/>
          </p:nvSpPr>
          <p:spPr bwMode="auto">
            <a:xfrm>
              <a:off x="5109" y="3375"/>
              <a:ext cx="90" cy="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ca-ES" sz="1300" u="none">
                  <a:solidFill>
                    <a:srgbClr val="000000"/>
                  </a:solidFill>
                  <a:latin typeface="Univers" pitchFamily="34" charset="0"/>
                </a:rPr>
                <a:t> </a:t>
              </a:r>
              <a:endParaRPr lang="en-US" altLang="ca-ES"/>
            </a:p>
          </p:txBody>
        </p:sp>
        <p:sp>
          <p:nvSpPr>
            <p:cNvPr id="19573" name="Rectangle 323"/>
            <p:cNvSpPr>
              <a:spLocks noChangeArrowheads="1"/>
            </p:cNvSpPr>
            <p:nvPr/>
          </p:nvSpPr>
          <p:spPr bwMode="auto">
            <a:xfrm>
              <a:off x="459" y="3114"/>
              <a:ext cx="9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GB" altLang="ca-ES"/>
            </a:p>
          </p:txBody>
        </p:sp>
        <p:sp>
          <p:nvSpPr>
            <p:cNvPr id="19574" name="Rectangle 324"/>
            <p:cNvSpPr>
              <a:spLocks noChangeArrowheads="1"/>
            </p:cNvSpPr>
            <p:nvPr/>
          </p:nvSpPr>
          <p:spPr bwMode="auto">
            <a:xfrm>
              <a:off x="441" y="3114"/>
              <a:ext cx="9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GB" altLang="ca-ES"/>
            </a:p>
          </p:txBody>
        </p:sp>
        <p:sp>
          <p:nvSpPr>
            <p:cNvPr id="19575" name="Rectangle 325"/>
            <p:cNvSpPr>
              <a:spLocks noChangeArrowheads="1"/>
            </p:cNvSpPr>
            <p:nvPr/>
          </p:nvSpPr>
          <p:spPr bwMode="auto">
            <a:xfrm>
              <a:off x="1429" y="3114"/>
              <a:ext cx="9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GB" altLang="ca-ES"/>
            </a:p>
          </p:txBody>
        </p:sp>
        <p:sp>
          <p:nvSpPr>
            <p:cNvPr id="19576" name="Rectangle 326"/>
            <p:cNvSpPr>
              <a:spLocks noChangeArrowheads="1"/>
            </p:cNvSpPr>
            <p:nvPr/>
          </p:nvSpPr>
          <p:spPr bwMode="auto">
            <a:xfrm>
              <a:off x="1411" y="3114"/>
              <a:ext cx="9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GB" altLang="ca-ES"/>
            </a:p>
          </p:txBody>
        </p:sp>
        <p:sp>
          <p:nvSpPr>
            <p:cNvPr id="19577" name="Rectangle 327"/>
            <p:cNvSpPr>
              <a:spLocks noChangeArrowheads="1"/>
            </p:cNvSpPr>
            <p:nvPr/>
          </p:nvSpPr>
          <p:spPr bwMode="auto">
            <a:xfrm>
              <a:off x="1438" y="3114"/>
              <a:ext cx="617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GB" altLang="ca-ES"/>
            </a:p>
          </p:txBody>
        </p:sp>
        <p:sp>
          <p:nvSpPr>
            <p:cNvPr id="19578" name="Rectangle 328"/>
            <p:cNvSpPr>
              <a:spLocks noChangeArrowheads="1"/>
            </p:cNvSpPr>
            <p:nvPr/>
          </p:nvSpPr>
          <p:spPr bwMode="auto">
            <a:xfrm>
              <a:off x="2055" y="3114"/>
              <a:ext cx="9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GB" altLang="ca-ES"/>
            </a:p>
          </p:txBody>
        </p:sp>
        <p:sp>
          <p:nvSpPr>
            <p:cNvPr id="19579" name="Rectangle 329"/>
            <p:cNvSpPr>
              <a:spLocks noChangeArrowheads="1"/>
            </p:cNvSpPr>
            <p:nvPr/>
          </p:nvSpPr>
          <p:spPr bwMode="auto">
            <a:xfrm>
              <a:off x="2064" y="3114"/>
              <a:ext cx="643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GB" altLang="ca-ES"/>
            </a:p>
          </p:txBody>
        </p:sp>
        <p:sp>
          <p:nvSpPr>
            <p:cNvPr id="19580" name="Rectangle 330"/>
            <p:cNvSpPr>
              <a:spLocks noChangeArrowheads="1"/>
            </p:cNvSpPr>
            <p:nvPr/>
          </p:nvSpPr>
          <p:spPr bwMode="auto">
            <a:xfrm>
              <a:off x="2707" y="3114"/>
              <a:ext cx="9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GB" altLang="ca-ES"/>
            </a:p>
          </p:txBody>
        </p:sp>
        <p:sp>
          <p:nvSpPr>
            <p:cNvPr id="19581" name="Rectangle 331"/>
            <p:cNvSpPr>
              <a:spLocks noChangeArrowheads="1"/>
            </p:cNvSpPr>
            <p:nvPr/>
          </p:nvSpPr>
          <p:spPr bwMode="auto">
            <a:xfrm>
              <a:off x="2716" y="3114"/>
              <a:ext cx="643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GB" altLang="ca-ES"/>
            </a:p>
          </p:txBody>
        </p:sp>
        <p:sp>
          <p:nvSpPr>
            <p:cNvPr id="19582" name="Rectangle 332"/>
            <p:cNvSpPr>
              <a:spLocks noChangeArrowheads="1"/>
            </p:cNvSpPr>
            <p:nvPr/>
          </p:nvSpPr>
          <p:spPr bwMode="auto">
            <a:xfrm>
              <a:off x="3359" y="3114"/>
              <a:ext cx="9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GB" altLang="ca-ES"/>
            </a:p>
          </p:txBody>
        </p:sp>
        <p:sp>
          <p:nvSpPr>
            <p:cNvPr id="19583" name="Rectangle 333"/>
            <p:cNvSpPr>
              <a:spLocks noChangeArrowheads="1"/>
            </p:cNvSpPr>
            <p:nvPr/>
          </p:nvSpPr>
          <p:spPr bwMode="auto">
            <a:xfrm>
              <a:off x="3368" y="3114"/>
              <a:ext cx="643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GB" altLang="ca-ES"/>
            </a:p>
          </p:txBody>
        </p:sp>
        <p:sp>
          <p:nvSpPr>
            <p:cNvPr id="19584" name="Rectangle 334"/>
            <p:cNvSpPr>
              <a:spLocks noChangeArrowheads="1"/>
            </p:cNvSpPr>
            <p:nvPr/>
          </p:nvSpPr>
          <p:spPr bwMode="auto">
            <a:xfrm>
              <a:off x="4011" y="3114"/>
              <a:ext cx="9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GB" altLang="ca-ES"/>
            </a:p>
          </p:txBody>
        </p:sp>
        <p:sp>
          <p:nvSpPr>
            <p:cNvPr id="19585" name="Rectangle 335"/>
            <p:cNvSpPr>
              <a:spLocks noChangeArrowheads="1"/>
            </p:cNvSpPr>
            <p:nvPr/>
          </p:nvSpPr>
          <p:spPr bwMode="auto">
            <a:xfrm>
              <a:off x="4020" y="3114"/>
              <a:ext cx="643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GB" altLang="ca-ES"/>
            </a:p>
          </p:txBody>
        </p:sp>
        <p:sp>
          <p:nvSpPr>
            <p:cNvPr id="19586" name="Rectangle 336"/>
            <p:cNvSpPr>
              <a:spLocks noChangeArrowheads="1"/>
            </p:cNvSpPr>
            <p:nvPr/>
          </p:nvSpPr>
          <p:spPr bwMode="auto">
            <a:xfrm>
              <a:off x="4663" y="3114"/>
              <a:ext cx="9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GB" altLang="ca-ES"/>
            </a:p>
          </p:txBody>
        </p:sp>
        <p:sp>
          <p:nvSpPr>
            <p:cNvPr id="19587" name="Rectangle 337"/>
            <p:cNvSpPr>
              <a:spLocks noChangeArrowheads="1"/>
            </p:cNvSpPr>
            <p:nvPr/>
          </p:nvSpPr>
          <p:spPr bwMode="auto">
            <a:xfrm>
              <a:off x="4672" y="3114"/>
              <a:ext cx="635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GB" altLang="ca-ES"/>
            </a:p>
          </p:txBody>
        </p:sp>
        <p:sp>
          <p:nvSpPr>
            <p:cNvPr id="19588" name="Rectangle 338"/>
            <p:cNvSpPr>
              <a:spLocks noChangeArrowheads="1"/>
            </p:cNvSpPr>
            <p:nvPr/>
          </p:nvSpPr>
          <p:spPr bwMode="auto">
            <a:xfrm>
              <a:off x="5325" y="3114"/>
              <a:ext cx="9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GB" altLang="ca-ES"/>
            </a:p>
          </p:txBody>
        </p:sp>
        <p:sp>
          <p:nvSpPr>
            <p:cNvPr id="19589" name="Rectangle 339"/>
            <p:cNvSpPr>
              <a:spLocks noChangeArrowheads="1"/>
            </p:cNvSpPr>
            <p:nvPr/>
          </p:nvSpPr>
          <p:spPr bwMode="auto">
            <a:xfrm>
              <a:off x="5307" y="3114"/>
              <a:ext cx="9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GB" altLang="ca-ES"/>
            </a:p>
          </p:txBody>
        </p:sp>
        <p:sp>
          <p:nvSpPr>
            <p:cNvPr id="19590" name="Rectangle 340"/>
            <p:cNvSpPr>
              <a:spLocks noChangeArrowheads="1"/>
            </p:cNvSpPr>
            <p:nvPr/>
          </p:nvSpPr>
          <p:spPr bwMode="auto">
            <a:xfrm>
              <a:off x="459" y="3122"/>
              <a:ext cx="9" cy="44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GB" altLang="ca-ES"/>
            </a:p>
          </p:txBody>
        </p:sp>
        <p:sp>
          <p:nvSpPr>
            <p:cNvPr id="19591" name="Rectangle 341"/>
            <p:cNvSpPr>
              <a:spLocks noChangeArrowheads="1"/>
            </p:cNvSpPr>
            <p:nvPr/>
          </p:nvSpPr>
          <p:spPr bwMode="auto">
            <a:xfrm>
              <a:off x="441" y="3122"/>
              <a:ext cx="9" cy="44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GB" altLang="ca-ES"/>
            </a:p>
          </p:txBody>
        </p:sp>
        <p:sp>
          <p:nvSpPr>
            <p:cNvPr id="19592" name="Rectangle 342"/>
            <p:cNvSpPr>
              <a:spLocks noChangeArrowheads="1"/>
            </p:cNvSpPr>
            <p:nvPr/>
          </p:nvSpPr>
          <p:spPr bwMode="auto">
            <a:xfrm>
              <a:off x="441" y="3571"/>
              <a:ext cx="9" cy="2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GB" altLang="ca-ES"/>
            </a:p>
          </p:txBody>
        </p:sp>
        <p:sp>
          <p:nvSpPr>
            <p:cNvPr id="19593" name="Rectangle 343"/>
            <p:cNvSpPr>
              <a:spLocks noChangeArrowheads="1"/>
            </p:cNvSpPr>
            <p:nvPr/>
          </p:nvSpPr>
          <p:spPr bwMode="auto">
            <a:xfrm>
              <a:off x="441" y="3586"/>
              <a:ext cx="27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GB" altLang="ca-ES"/>
            </a:p>
          </p:txBody>
        </p:sp>
        <p:sp>
          <p:nvSpPr>
            <p:cNvPr id="19594" name="Rectangle 344"/>
            <p:cNvSpPr>
              <a:spLocks noChangeArrowheads="1"/>
            </p:cNvSpPr>
            <p:nvPr/>
          </p:nvSpPr>
          <p:spPr bwMode="auto">
            <a:xfrm>
              <a:off x="459" y="3571"/>
              <a:ext cx="9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GB" altLang="ca-ES"/>
            </a:p>
          </p:txBody>
        </p:sp>
        <p:sp>
          <p:nvSpPr>
            <p:cNvPr id="19595" name="Rectangle 345"/>
            <p:cNvSpPr>
              <a:spLocks noChangeArrowheads="1"/>
            </p:cNvSpPr>
            <p:nvPr/>
          </p:nvSpPr>
          <p:spPr bwMode="auto">
            <a:xfrm>
              <a:off x="459" y="3571"/>
              <a:ext cx="9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GB" altLang="ca-ES"/>
            </a:p>
          </p:txBody>
        </p:sp>
        <p:sp>
          <p:nvSpPr>
            <p:cNvPr id="19596" name="Rectangle 346"/>
            <p:cNvSpPr>
              <a:spLocks noChangeArrowheads="1"/>
            </p:cNvSpPr>
            <p:nvPr/>
          </p:nvSpPr>
          <p:spPr bwMode="auto">
            <a:xfrm>
              <a:off x="468" y="3586"/>
              <a:ext cx="943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GB" altLang="ca-ES"/>
            </a:p>
          </p:txBody>
        </p:sp>
        <p:sp>
          <p:nvSpPr>
            <p:cNvPr id="19597" name="Rectangle 347"/>
            <p:cNvSpPr>
              <a:spLocks noChangeArrowheads="1"/>
            </p:cNvSpPr>
            <p:nvPr/>
          </p:nvSpPr>
          <p:spPr bwMode="auto">
            <a:xfrm>
              <a:off x="468" y="3571"/>
              <a:ext cx="943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GB" altLang="ca-ES"/>
            </a:p>
          </p:txBody>
        </p:sp>
        <p:sp>
          <p:nvSpPr>
            <p:cNvPr id="19598" name="Rectangle 348"/>
            <p:cNvSpPr>
              <a:spLocks noChangeArrowheads="1"/>
            </p:cNvSpPr>
            <p:nvPr/>
          </p:nvSpPr>
          <p:spPr bwMode="auto">
            <a:xfrm>
              <a:off x="1429" y="3122"/>
              <a:ext cx="9" cy="44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GB" altLang="ca-ES"/>
            </a:p>
          </p:txBody>
        </p:sp>
        <p:sp>
          <p:nvSpPr>
            <p:cNvPr id="19599" name="Rectangle 349"/>
            <p:cNvSpPr>
              <a:spLocks noChangeArrowheads="1"/>
            </p:cNvSpPr>
            <p:nvPr/>
          </p:nvSpPr>
          <p:spPr bwMode="auto">
            <a:xfrm>
              <a:off x="1411" y="3122"/>
              <a:ext cx="9" cy="44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GB" altLang="ca-ES"/>
            </a:p>
          </p:txBody>
        </p:sp>
        <p:sp>
          <p:nvSpPr>
            <p:cNvPr id="19600" name="Rectangle 350"/>
            <p:cNvSpPr>
              <a:spLocks noChangeArrowheads="1"/>
            </p:cNvSpPr>
            <p:nvPr/>
          </p:nvSpPr>
          <p:spPr bwMode="auto">
            <a:xfrm>
              <a:off x="1411" y="3571"/>
              <a:ext cx="9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GB" altLang="ca-ES"/>
            </a:p>
          </p:txBody>
        </p:sp>
        <p:sp>
          <p:nvSpPr>
            <p:cNvPr id="19601" name="Rectangle 351"/>
            <p:cNvSpPr>
              <a:spLocks noChangeArrowheads="1"/>
            </p:cNvSpPr>
            <p:nvPr/>
          </p:nvSpPr>
          <p:spPr bwMode="auto">
            <a:xfrm>
              <a:off x="1429" y="3571"/>
              <a:ext cx="9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GB" altLang="ca-ES"/>
            </a:p>
          </p:txBody>
        </p:sp>
        <p:sp>
          <p:nvSpPr>
            <p:cNvPr id="19602" name="Rectangle 352"/>
            <p:cNvSpPr>
              <a:spLocks noChangeArrowheads="1"/>
            </p:cNvSpPr>
            <p:nvPr/>
          </p:nvSpPr>
          <p:spPr bwMode="auto">
            <a:xfrm>
              <a:off x="1411" y="3586"/>
              <a:ext cx="27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GB" altLang="ca-ES"/>
            </a:p>
          </p:txBody>
        </p:sp>
        <p:sp>
          <p:nvSpPr>
            <p:cNvPr id="19603" name="Rectangle 353"/>
            <p:cNvSpPr>
              <a:spLocks noChangeArrowheads="1"/>
            </p:cNvSpPr>
            <p:nvPr/>
          </p:nvSpPr>
          <p:spPr bwMode="auto">
            <a:xfrm>
              <a:off x="1438" y="3586"/>
              <a:ext cx="617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GB" altLang="ca-ES"/>
            </a:p>
          </p:txBody>
        </p:sp>
        <p:sp>
          <p:nvSpPr>
            <p:cNvPr id="19604" name="Rectangle 354"/>
            <p:cNvSpPr>
              <a:spLocks noChangeArrowheads="1"/>
            </p:cNvSpPr>
            <p:nvPr/>
          </p:nvSpPr>
          <p:spPr bwMode="auto">
            <a:xfrm>
              <a:off x="1438" y="3571"/>
              <a:ext cx="617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GB" altLang="ca-ES"/>
            </a:p>
          </p:txBody>
        </p:sp>
        <p:sp>
          <p:nvSpPr>
            <p:cNvPr id="19605" name="Rectangle 355"/>
            <p:cNvSpPr>
              <a:spLocks noChangeArrowheads="1"/>
            </p:cNvSpPr>
            <p:nvPr/>
          </p:nvSpPr>
          <p:spPr bwMode="auto">
            <a:xfrm>
              <a:off x="2055" y="3122"/>
              <a:ext cx="9" cy="44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GB" altLang="ca-ES"/>
            </a:p>
          </p:txBody>
        </p:sp>
        <p:sp>
          <p:nvSpPr>
            <p:cNvPr id="19606" name="Rectangle 356"/>
            <p:cNvSpPr>
              <a:spLocks noChangeArrowheads="1"/>
            </p:cNvSpPr>
            <p:nvPr/>
          </p:nvSpPr>
          <p:spPr bwMode="auto">
            <a:xfrm>
              <a:off x="2055" y="3571"/>
              <a:ext cx="27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GB" altLang="ca-ES"/>
            </a:p>
          </p:txBody>
        </p:sp>
        <p:sp>
          <p:nvSpPr>
            <p:cNvPr id="19607" name="Rectangle 357"/>
            <p:cNvSpPr>
              <a:spLocks noChangeArrowheads="1"/>
            </p:cNvSpPr>
            <p:nvPr/>
          </p:nvSpPr>
          <p:spPr bwMode="auto">
            <a:xfrm>
              <a:off x="2055" y="3586"/>
              <a:ext cx="27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GB" altLang="ca-ES"/>
            </a:p>
          </p:txBody>
        </p:sp>
        <p:sp>
          <p:nvSpPr>
            <p:cNvPr id="19608" name="Rectangle 358"/>
            <p:cNvSpPr>
              <a:spLocks noChangeArrowheads="1"/>
            </p:cNvSpPr>
            <p:nvPr/>
          </p:nvSpPr>
          <p:spPr bwMode="auto">
            <a:xfrm>
              <a:off x="2082" y="3586"/>
              <a:ext cx="625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GB" altLang="ca-ES"/>
            </a:p>
          </p:txBody>
        </p:sp>
        <p:sp>
          <p:nvSpPr>
            <p:cNvPr id="19609" name="Rectangle 359"/>
            <p:cNvSpPr>
              <a:spLocks noChangeArrowheads="1"/>
            </p:cNvSpPr>
            <p:nvPr/>
          </p:nvSpPr>
          <p:spPr bwMode="auto">
            <a:xfrm>
              <a:off x="2082" y="3571"/>
              <a:ext cx="625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GB" altLang="ca-ES"/>
            </a:p>
          </p:txBody>
        </p:sp>
        <p:sp>
          <p:nvSpPr>
            <p:cNvPr id="19610" name="Rectangle 360"/>
            <p:cNvSpPr>
              <a:spLocks noChangeArrowheads="1"/>
            </p:cNvSpPr>
            <p:nvPr/>
          </p:nvSpPr>
          <p:spPr bwMode="auto">
            <a:xfrm>
              <a:off x="2707" y="3122"/>
              <a:ext cx="9" cy="44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GB" altLang="ca-ES"/>
            </a:p>
          </p:txBody>
        </p:sp>
        <p:sp>
          <p:nvSpPr>
            <p:cNvPr id="19611" name="Rectangle 361"/>
            <p:cNvSpPr>
              <a:spLocks noChangeArrowheads="1"/>
            </p:cNvSpPr>
            <p:nvPr/>
          </p:nvSpPr>
          <p:spPr bwMode="auto">
            <a:xfrm>
              <a:off x="2707" y="3571"/>
              <a:ext cx="27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GB" altLang="ca-ES"/>
            </a:p>
          </p:txBody>
        </p:sp>
        <p:sp>
          <p:nvSpPr>
            <p:cNvPr id="19612" name="Rectangle 362"/>
            <p:cNvSpPr>
              <a:spLocks noChangeArrowheads="1"/>
            </p:cNvSpPr>
            <p:nvPr/>
          </p:nvSpPr>
          <p:spPr bwMode="auto">
            <a:xfrm>
              <a:off x="2707" y="3586"/>
              <a:ext cx="27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GB" altLang="ca-ES"/>
            </a:p>
          </p:txBody>
        </p:sp>
        <p:sp>
          <p:nvSpPr>
            <p:cNvPr id="19613" name="Rectangle 363"/>
            <p:cNvSpPr>
              <a:spLocks noChangeArrowheads="1"/>
            </p:cNvSpPr>
            <p:nvPr/>
          </p:nvSpPr>
          <p:spPr bwMode="auto">
            <a:xfrm>
              <a:off x="2734" y="3586"/>
              <a:ext cx="625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GB" altLang="ca-ES"/>
            </a:p>
          </p:txBody>
        </p:sp>
        <p:sp>
          <p:nvSpPr>
            <p:cNvPr id="19614" name="Rectangle 364"/>
            <p:cNvSpPr>
              <a:spLocks noChangeArrowheads="1"/>
            </p:cNvSpPr>
            <p:nvPr/>
          </p:nvSpPr>
          <p:spPr bwMode="auto">
            <a:xfrm>
              <a:off x="2734" y="3571"/>
              <a:ext cx="625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GB" altLang="ca-ES"/>
            </a:p>
          </p:txBody>
        </p:sp>
        <p:sp>
          <p:nvSpPr>
            <p:cNvPr id="19615" name="Rectangle 365"/>
            <p:cNvSpPr>
              <a:spLocks noChangeArrowheads="1"/>
            </p:cNvSpPr>
            <p:nvPr/>
          </p:nvSpPr>
          <p:spPr bwMode="auto">
            <a:xfrm>
              <a:off x="3359" y="3122"/>
              <a:ext cx="9" cy="44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GB" altLang="ca-ES"/>
            </a:p>
          </p:txBody>
        </p:sp>
        <p:sp>
          <p:nvSpPr>
            <p:cNvPr id="19616" name="Rectangle 366"/>
            <p:cNvSpPr>
              <a:spLocks noChangeArrowheads="1"/>
            </p:cNvSpPr>
            <p:nvPr/>
          </p:nvSpPr>
          <p:spPr bwMode="auto">
            <a:xfrm>
              <a:off x="3359" y="3571"/>
              <a:ext cx="27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GB" altLang="ca-ES"/>
            </a:p>
          </p:txBody>
        </p:sp>
        <p:sp>
          <p:nvSpPr>
            <p:cNvPr id="19617" name="Rectangle 367"/>
            <p:cNvSpPr>
              <a:spLocks noChangeArrowheads="1"/>
            </p:cNvSpPr>
            <p:nvPr/>
          </p:nvSpPr>
          <p:spPr bwMode="auto">
            <a:xfrm>
              <a:off x="3359" y="3586"/>
              <a:ext cx="27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GB" altLang="ca-ES"/>
            </a:p>
          </p:txBody>
        </p:sp>
        <p:sp>
          <p:nvSpPr>
            <p:cNvPr id="19618" name="Rectangle 368"/>
            <p:cNvSpPr>
              <a:spLocks noChangeArrowheads="1"/>
            </p:cNvSpPr>
            <p:nvPr/>
          </p:nvSpPr>
          <p:spPr bwMode="auto">
            <a:xfrm>
              <a:off x="3386" y="3586"/>
              <a:ext cx="625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GB" altLang="ca-ES"/>
            </a:p>
          </p:txBody>
        </p:sp>
        <p:sp>
          <p:nvSpPr>
            <p:cNvPr id="19619" name="Rectangle 369"/>
            <p:cNvSpPr>
              <a:spLocks noChangeArrowheads="1"/>
            </p:cNvSpPr>
            <p:nvPr/>
          </p:nvSpPr>
          <p:spPr bwMode="auto">
            <a:xfrm>
              <a:off x="3386" y="3571"/>
              <a:ext cx="625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GB" altLang="ca-ES"/>
            </a:p>
          </p:txBody>
        </p:sp>
        <p:sp>
          <p:nvSpPr>
            <p:cNvPr id="19620" name="Rectangle 370"/>
            <p:cNvSpPr>
              <a:spLocks noChangeArrowheads="1"/>
            </p:cNvSpPr>
            <p:nvPr/>
          </p:nvSpPr>
          <p:spPr bwMode="auto">
            <a:xfrm>
              <a:off x="4011" y="3122"/>
              <a:ext cx="9" cy="44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GB" altLang="ca-ES"/>
            </a:p>
          </p:txBody>
        </p:sp>
        <p:sp>
          <p:nvSpPr>
            <p:cNvPr id="19621" name="Rectangle 371"/>
            <p:cNvSpPr>
              <a:spLocks noChangeArrowheads="1"/>
            </p:cNvSpPr>
            <p:nvPr/>
          </p:nvSpPr>
          <p:spPr bwMode="auto">
            <a:xfrm>
              <a:off x="4011" y="3571"/>
              <a:ext cx="27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GB" altLang="ca-ES"/>
            </a:p>
          </p:txBody>
        </p:sp>
        <p:sp>
          <p:nvSpPr>
            <p:cNvPr id="19622" name="Rectangle 372"/>
            <p:cNvSpPr>
              <a:spLocks noChangeArrowheads="1"/>
            </p:cNvSpPr>
            <p:nvPr/>
          </p:nvSpPr>
          <p:spPr bwMode="auto">
            <a:xfrm>
              <a:off x="4011" y="3586"/>
              <a:ext cx="27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GB" altLang="ca-ES"/>
            </a:p>
          </p:txBody>
        </p:sp>
        <p:sp>
          <p:nvSpPr>
            <p:cNvPr id="19623" name="Rectangle 373"/>
            <p:cNvSpPr>
              <a:spLocks noChangeArrowheads="1"/>
            </p:cNvSpPr>
            <p:nvPr/>
          </p:nvSpPr>
          <p:spPr bwMode="auto">
            <a:xfrm>
              <a:off x="4038" y="3586"/>
              <a:ext cx="625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GB" altLang="ca-ES"/>
            </a:p>
          </p:txBody>
        </p:sp>
        <p:sp>
          <p:nvSpPr>
            <p:cNvPr id="19624" name="Rectangle 374"/>
            <p:cNvSpPr>
              <a:spLocks noChangeArrowheads="1"/>
            </p:cNvSpPr>
            <p:nvPr/>
          </p:nvSpPr>
          <p:spPr bwMode="auto">
            <a:xfrm>
              <a:off x="4038" y="3571"/>
              <a:ext cx="625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GB" altLang="ca-ES"/>
            </a:p>
          </p:txBody>
        </p:sp>
        <p:sp>
          <p:nvSpPr>
            <p:cNvPr id="19625" name="Rectangle 375"/>
            <p:cNvSpPr>
              <a:spLocks noChangeArrowheads="1"/>
            </p:cNvSpPr>
            <p:nvPr/>
          </p:nvSpPr>
          <p:spPr bwMode="auto">
            <a:xfrm>
              <a:off x="4663" y="3122"/>
              <a:ext cx="9" cy="44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GB" altLang="ca-ES"/>
            </a:p>
          </p:txBody>
        </p:sp>
        <p:sp>
          <p:nvSpPr>
            <p:cNvPr id="19626" name="Rectangle 376"/>
            <p:cNvSpPr>
              <a:spLocks noChangeArrowheads="1"/>
            </p:cNvSpPr>
            <p:nvPr/>
          </p:nvSpPr>
          <p:spPr bwMode="auto">
            <a:xfrm>
              <a:off x="4663" y="3571"/>
              <a:ext cx="27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GB" altLang="ca-ES"/>
            </a:p>
          </p:txBody>
        </p:sp>
        <p:sp>
          <p:nvSpPr>
            <p:cNvPr id="19627" name="Rectangle 377"/>
            <p:cNvSpPr>
              <a:spLocks noChangeArrowheads="1"/>
            </p:cNvSpPr>
            <p:nvPr/>
          </p:nvSpPr>
          <p:spPr bwMode="auto">
            <a:xfrm>
              <a:off x="4663" y="3586"/>
              <a:ext cx="27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GB" altLang="ca-ES"/>
            </a:p>
          </p:txBody>
        </p:sp>
        <p:sp>
          <p:nvSpPr>
            <p:cNvPr id="19628" name="Rectangle 378"/>
            <p:cNvSpPr>
              <a:spLocks noChangeArrowheads="1"/>
            </p:cNvSpPr>
            <p:nvPr/>
          </p:nvSpPr>
          <p:spPr bwMode="auto">
            <a:xfrm>
              <a:off x="4690" y="3586"/>
              <a:ext cx="617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GB" altLang="ca-ES"/>
            </a:p>
          </p:txBody>
        </p:sp>
        <p:sp>
          <p:nvSpPr>
            <p:cNvPr id="19629" name="Rectangle 379"/>
            <p:cNvSpPr>
              <a:spLocks noChangeArrowheads="1"/>
            </p:cNvSpPr>
            <p:nvPr/>
          </p:nvSpPr>
          <p:spPr bwMode="auto">
            <a:xfrm>
              <a:off x="4690" y="3571"/>
              <a:ext cx="617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GB" altLang="ca-ES"/>
            </a:p>
          </p:txBody>
        </p:sp>
        <p:sp>
          <p:nvSpPr>
            <p:cNvPr id="19630" name="Rectangle 380"/>
            <p:cNvSpPr>
              <a:spLocks noChangeArrowheads="1"/>
            </p:cNvSpPr>
            <p:nvPr/>
          </p:nvSpPr>
          <p:spPr bwMode="auto">
            <a:xfrm>
              <a:off x="5325" y="3122"/>
              <a:ext cx="9" cy="44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GB" altLang="ca-ES"/>
            </a:p>
          </p:txBody>
        </p:sp>
        <p:sp>
          <p:nvSpPr>
            <p:cNvPr id="19631" name="Rectangle 381"/>
            <p:cNvSpPr>
              <a:spLocks noChangeArrowheads="1"/>
            </p:cNvSpPr>
            <p:nvPr/>
          </p:nvSpPr>
          <p:spPr bwMode="auto">
            <a:xfrm>
              <a:off x="5307" y="3122"/>
              <a:ext cx="9" cy="44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GB" altLang="ca-ES"/>
            </a:p>
          </p:txBody>
        </p:sp>
        <p:sp>
          <p:nvSpPr>
            <p:cNvPr id="19632" name="Rectangle 382"/>
            <p:cNvSpPr>
              <a:spLocks noChangeArrowheads="1"/>
            </p:cNvSpPr>
            <p:nvPr/>
          </p:nvSpPr>
          <p:spPr bwMode="auto">
            <a:xfrm>
              <a:off x="5325" y="3571"/>
              <a:ext cx="9" cy="2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GB" altLang="ca-ES"/>
            </a:p>
          </p:txBody>
        </p:sp>
        <p:sp>
          <p:nvSpPr>
            <p:cNvPr id="19633" name="Rectangle 383"/>
            <p:cNvSpPr>
              <a:spLocks noChangeArrowheads="1"/>
            </p:cNvSpPr>
            <p:nvPr/>
          </p:nvSpPr>
          <p:spPr bwMode="auto">
            <a:xfrm>
              <a:off x="5307" y="3586"/>
              <a:ext cx="27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GB" altLang="ca-ES"/>
            </a:p>
          </p:txBody>
        </p:sp>
        <p:sp>
          <p:nvSpPr>
            <p:cNvPr id="19634" name="Rectangle 384"/>
            <p:cNvSpPr>
              <a:spLocks noChangeArrowheads="1"/>
            </p:cNvSpPr>
            <p:nvPr/>
          </p:nvSpPr>
          <p:spPr bwMode="auto">
            <a:xfrm>
              <a:off x="5307" y="3571"/>
              <a:ext cx="9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GB" altLang="ca-ES"/>
            </a:p>
          </p:txBody>
        </p:sp>
        <p:sp>
          <p:nvSpPr>
            <p:cNvPr id="19635" name="Rectangle 385"/>
            <p:cNvSpPr>
              <a:spLocks noChangeArrowheads="1"/>
            </p:cNvSpPr>
            <p:nvPr/>
          </p:nvSpPr>
          <p:spPr bwMode="auto">
            <a:xfrm>
              <a:off x="5307" y="3571"/>
              <a:ext cx="9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GB" altLang="ca-ES"/>
            </a:p>
          </p:txBody>
        </p:sp>
        <p:sp>
          <p:nvSpPr>
            <p:cNvPr id="19636" name="Rectangle 386"/>
            <p:cNvSpPr>
              <a:spLocks noChangeArrowheads="1"/>
            </p:cNvSpPr>
            <p:nvPr/>
          </p:nvSpPr>
          <p:spPr bwMode="auto">
            <a:xfrm>
              <a:off x="543" y="3594"/>
              <a:ext cx="100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ca-ES" sz="1600" u="none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ca-ES"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Contenidor de número de diapositiva 2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842250" y="6400800"/>
            <a:ext cx="206375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D8FB7617-7762-4B6B-8118-E344E8FB7D7F}" type="slidenum">
              <a:rPr lang="es-ES" altLang="ca-ES"/>
              <a:pPr eaLnBrk="1" hangingPunct="1"/>
              <a:t>11</a:t>
            </a:fld>
            <a:endParaRPr lang="es-ES" altLang="ca-ES"/>
          </a:p>
        </p:txBody>
      </p:sp>
      <p:grpSp>
        <p:nvGrpSpPr>
          <p:cNvPr id="20483" name="Group 99"/>
          <p:cNvGrpSpPr>
            <a:grpSpLocks/>
          </p:cNvGrpSpPr>
          <p:nvPr/>
        </p:nvGrpSpPr>
        <p:grpSpPr bwMode="auto">
          <a:xfrm>
            <a:off x="2149475" y="1196975"/>
            <a:ext cx="5605463" cy="4116388"/>
            <a:chOff x="0" y="0"/>
            <a:chExt cx="3259" cy="4900"/>
          </a:xfrm>
        </p:grpSpPr>
        <p:grpSp>
          <p:nvGrpSpPr>
            <p:cNvPr id="20485" name="Group 36"/>
            <p:cNvGrpSpPr>
              <a:grpSpLocks/>
            </p:cNvGrpSpPr>
            <p:nvPr/>
          </p:nvGrpSpPr>
          <p:grpSpPr bwMode="auto">
            <a:xfrm>
              <a:off x="0" y="0"/>
              <a:ext cx="935" cy="490"/>
              <a:chOff x="0" y="0"/>
              <a:chExt cx="935" cy="490"/>
            </a:xfrm>
          </p:grpSpPr>
          <p:sp>
            <p:nvSpPr>
              <p:cNvPr id="20577" name="Rectangle 35"/>
              <p:cNvSpPr>
                <a:spLocks noChangeArrowheads="1"/>
              </p:cNvSpPr>
              <p:nvPr/>
            </p:nvSpPr>
            <p:spPr bwMode="auto">
              <a:xfrm>
                <a:off x="0" y="25"/>
                <a:ext cx="935" cy="43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ca-ES" altLang="ca-ES" u="none"/>
              </a:p>
            </p:txBody>
          </p:sp>
          <p:grpSp>
            <p:nvGrpSpPr>
              <p:cNvPr id="20578" name="Group 34"/>
              <p:cNvGrpSpPr>
                <a:grpSpLocks/>
              </p:cNvGrpSpPr>
              <p:nvPr/>
            </p:nvGrpSpPr>
            <p:grpSpPr bwMode="auto">
              <a:xfrm>
                <a:off x="0" y="0"/>
                <a:ext cx="935" cy="490"/>
                <a:chOff x="0" y="0"/>
                <a:chExt cx="935" cy="490"/>
              </a:xfrm>
            </p:grpSpPr>
            <p:sp>
              <p:nvSpPr>
                <p:cNvPr id="20579" name="Rectangle 3"/>
                <p:cNvSpPr>
                  <a:spLocks noChangeArrowheads="1"/>
                </p:cNvSpPr>
                <p:nvPr/>
              </p:nvSpPr>
              <p:spPr bwMode="auto">
                <a:xfrm>
                  <a:off x="28" y="0"/>
                  <a:ext cx="879" cy="490"/>
                </a:xfrm>
                <a:prstGeom prst="rect">
                  <a:avLst/>
                </a:prstGeom>
                <a:solidFill>
                  <a:srgbClr val="99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u="sng"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1pPr>
                  <a:lvl2pPr marL="742950" indent="-285750" eaLnBrk="0" hangingPunct="0">
                    <a:defRPr u="sng"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2pPr>
                  <a:lvl3pPr marL="1143000" indent="-228600" eaLnBrk="0" hangingPunct="0">
                    <a:defRPr u="sng"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3pPr>
                  <a:lvl4pPr marL="1600200" indent="-228600" eaLnBrk="0" hangingPunct="0">
                    <a:defRPr u="sng"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4pPr>
                  <a:lvl5pPr marL="2057400" indent="-228600" eaLnBrk="0" hangingPunct="0">
                    <a:defRPr u="sng"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u="sng"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u="sng"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u="sng"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u="sng"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9pPr>
                </a:lstStyle>
                <a:p>
                  <a:pPr algn="just" eaLnBrk="1" hangingPunct="1"/>
                  <a:r>
                    <a:rPr lang="es-ES_tradnl" altLang="ca-ES" sz="2100" u="none">
                      <a:solidFill>
                        <a:schemeClr val="bg1"/>
                      </a:solidFill>
                      <a:latin typeface="Univers" pitchFamily="34" charset="0"/>
                      <a:cs typeface="Courier New" pitchFamily="49" charset="0"/>
                    </a:rPr>
                    <a:t>media</a:t>
                  </a:r>
                  <a:endParaRPr lang="es-ES_tradnl" altLang="ca-ES" sz="1200" u="none">
                    <a:solidFill>
                      <a:schemeClr val="bg1"/>
                    </a:solidFill>
                    <a:latin typeface="Courier New" pitchFamily="49" charset="0"/>
                    <a:cs typeface="Courier New" pitchFamily="49" charset="0"/>
                  </a:endParaRPr>
                </a:p>
                <a:p>
                  <a:pPr algn="just"/>
                  <a:endParaRPr lang="es-ES_tradnl" altLang="ca-ES" sz="2400" u="none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0580" name="Rectangle 33"/>
                <p:cNvSpPr>
                  <a:spLocks noChangeArrowheads="1"/>
                </p:cNvSpPr>
                <p:nvPr/>
              </p:nvSpPr>
              <p:spPr bwMode="auto">
                <a:xfrm>
                  <a:off x="0" y="25"/>
                  <a:ext cx="935" cy="43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>
                  <a:lvl1pPr eaLnBrk="0" hangingPunct="0">
                    <a:defRPr u="sng"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1pPr>
                  <a:lvl2pPr marL="742950" indent="-285750" eaLnBrk="0" hangingPunct="0">
                    <a:defRPr u="sng"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2pPr>
                  <a:lvl3pPr marL="1143000" indent="-228600" eaLnBrk="0" hangingPunct="0">
                    <a:defRPr u="sng"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3pPr>
                  <a:lvl4pPr marL="1600200" indent="-228600" eaLnBrk="0" hangingPunct="0">
                    <a:defRPr u="sng"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4pPr>
                  <a:lvl5pPr marL="2057400" indent="-228600" eaLnBrk="0" hangingPunct="0">
                    <a:defRPr u="sng"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u="sng"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u="sng"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u="sng"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u="sng"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9pPr>
                </a:lstStyle>
                <a:p>
                  <a:pPr eaLnBrk="1" hangingPunct="1"/>
                  <a:endParaRPr lang="ca-ES" altLang="ca-ES" u="none"/>
                </a:p>
              </p:txBody>
            </p:sp>
          </p:grpSp>
        </p:grpSp>
        <p:grpSp>
          <p:nvGrpSpPr>
            <p:cNvPr id="20486" name="Group 40"/>
            <p:cNvGrpSpPr>
              <a:grpSpLocks/>
            </p:cNvGrpSpPr>
            <p:nvPr/>
          </p:nvGrpSpPr>
          <p:grpSpPr bwMode="auto">
            <a:xfrm>
              <a:off x="935" y="0"/>
              <a:ext cx="1020" cy="490"/>
              <a:chOff x="935" y="0"/>
              <a:chExt cx="1020" cy="490"/>
            </a:xfrm>
          </p:grpSpPr>
          <p:sp>
            <p:nvSpPr>
              <p:cNvPr id="20573" name="Rectangle 39"/>
              <p:cNvSpPr>
                <a:spLocks noChangeArrowheads="1"/>
              </p:cNvSpPr>
              <p:nvPr/>
            </p:nvSpPr>
            <p:spPr bwMode="auto">
              <a:xfrm>
                <a:off x="935" y="25"/>
                <a:ext cx="1020" cy="43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ca-ES" altLang="ca-ES" u="none"/>
              </a:p>
            </p:txBody>
          </p:sp>
          <p:grpSp>
            <p:nvGrpSpPr>
              <p:cNvPr id="20574" name="Group 38"/>
              <p:cNvGrpSpPr>
                <a:grpSpLocks/>
              </p:cNvGrpSpPr>
              <p:nvPr/>
            </p:nvGrpSpPr>
            <p:grpSpPr bwMode="auto">
              <a:xfrm>
                <a:off x="935" y="0"/>
                <a:ext cx="1020" cy="490"/>
                <a:chOff x="935" y="0"/>
                <a:chExt cx="1020" cy="490"/>
              </a:xfrm>
            </p:grpSpPr>
            <p:sp>
              <p:nvSpPr>
                <p:cNvPr id="20575" name="Rectangle 4"/>
                <p:cNvSpPr>
                  <a:spLocks noChangeArrowheads="1"/>
                </p:cNvSpPr>
                <p:nvPr/>
              </p:nvSpPr>
              <p:spPr bwMode="auto">
                <a:xfrm>
                  <a:off x="963" y="0"/>
                  <a:ext cx="964" cy="490"/>
                </a:xfrm>
                <a:prstGeom prst="rect">
                  <a:avLst/>
                </a:prstGeom>
                <a:solidFill>
                  <a:srgbClr val="99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u="sng"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1pPr>
                  <a:lvl2pPr marL="742950" indent="-285750" eaLnBrk="0" hangingPunct="0">
                    <a:defRPr u="sng"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2pPr>
                  <a:lvl3pPr marL="1143000" indent="-228600" eaLnBrk="0" hangingPunct="0">
                    <a:defRPr u="sng"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3pPr>
                  <a:lvl4pPr marL="1600200" indent="-228600" eaLnBrk="0" hangingPunct="0">
                    <a:defRPr u="sng"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4pPr>
                  <a:lvl5pPr marL="2057400" indent="-228600" eaLnBrk="0" hangingPunct="0">
                    <a:defRPr u="sng"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u="sng"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u="sng"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u="sng"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u="sng"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9pPr>
                </a:lstStyle>
                <a:p>
                  <a:pPr algn="just" eaLnBrk="1" hangingPunct="1"/>
                  <a:r>
                    <a:rPr lang="es-ES_tradnl" altLang="ca-ES" sz="2100" u="none">
                      <a:solidFill>
                        <a:schemeClr val="bg1"/>
                      </a:solidFill>
                      <a:latin typeface="Univers" pitchFamily="34" charset="0"/>
                      <a:cs typeface="Courier New" pitchFamily="49" charset="0"/>
                    </a:rPr>
                    <a:t>frecuencia</a:t>
                  </a:r>
                  <a:endParaRPr lang="es-ES_tradnl" altLang="ca-ES" sz="1200" u="none">
                    <a:solidFill>
                      <a:schemeClr val="bg1"/>
                    </a:solidFill>
                    <a:latin typeface="Courier New" pitchFamily="49" charset="0"/>
                    <a:cs typeface="Courier New" pitchFamily="49" charset="0"/>
                  </a:endParaRPr>
                </a:p>
                <a:p>
                  <a:pPr algn="just"/>
                  <a:endParaRPr lang="es-ES_tradnl" altLang="ca-ES" sz="2400" u="none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0576" name="Rectangle 37"/>
                <p:cNvSpPr>
                  <a:spLocks noChangeArrowheads="1"/>
                </p:cNvSpPr>
                <p:nvPr/>
              </p:nvSpPr>
              <p:spPr bwMode="auto">
                <a:xfrm>
                  <a:off x="935" y="25"/>
                  <a:ext cx="1020" cy="43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>
                  <a:lvl1pPr eaLnBrk="0" hangingPunct="0">
                    <a:defRPr u="sng"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1pPr>
                  <a:lvl2pPr marL="742950" indent="-285750" eaLnBrk="0" hangingPunct="0">
                    <a:defRPr u="sng"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2pPr>
                  <a:lvl3pPr marL="1143000" indent="-228600" eaLnBrk="0" hangingPunct="0">
                    <a:defRPr u="sng"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3pPr>
                  <a:lvl4pPr marL="1600200" indent="-228600" eaLnBrk="0" hangingPunct="0">
                    <a:defRPr u="sng"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4pPr>
                  <a:lvl5pPr marL="2057400" indent="-228600" eaLnBrk="0" hangingPunct="0">
                    <a:defRPr u="sng"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u="sng"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u="sng"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u="sng"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u="sng"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9pPr>
                </a:lstStyle>
                <a:p>
                  <a:pPr eaLnBrk="1" hangingPunct="1"/>
                  <a:endParaRPr lang="ca-ES" altLang="ca-ES" u="none"/>
                </a:p>
              </p:txBody>
            </p:sp>
          </p:grpSp>
        </p:grpSp>
        <p:grpSp>
          <p:nvGrpSpPr>
            <p:cNvPr id="20487" name="Group 44"/>
            <p:cNvGrpSpPr>
              <a:grpSpLocks/>
            </p:cNvGrpSpPr>
            <p:nvPr/>
          </p:nvGrpSpPr>
          <p:grpSpPr bwMode="auto">
            <a:xfrm>
              <a:off x="1955" y="0"/>
              <a:ext cx="1304" cy="490"/>
              <a:chOff x="1955" y="0"/>
              <a:chExt cx="1304" cy="490"/>
            </a:xfrm>
          </p:grpSpPr>
          <p:sp>
            <p:nvSpPr>
              <p:cNvPr id="20569" name="Rectangle 43"/>
              <p:cNvSpPr>
                <a:spLocks noChangeArrowheads="1"/>
              </p:cNvSpPr>
              <p:nvPr/>
            </p:nvSpPr>
            <p:spPr bwMode="auto">
              <a:xfrm>
                <a:off x="1955" y="25"/>
                <a:ext cx="1304" cy="43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ca-ES" altLang="ca-ES" u="none"/>
              </a:p>
            </p:txBody>
          </p:sp>
          <p:grpSp>
            <p:nvGrpSpPr>
              <p:cNvPr id="20570" name="Group 42"/>
              <p:cNvGrpSpPr>
                <a:grpSpLocks/>
              </p:cNvGrpSpPr>
              <p:nvPr/>
            </p:nvGrpSpPr>
            <p:grpSpPr bwMode="auto">
              <a:xfrm>
                <a:off x="1955" y="0"/>
                <a:ext cx="1304" cy="490"/>
                <a:chOff x="1955" y="0"/>
                <a:chExt cx="1304" cy="490"/>
              </a:xfrm>
            </p:grpSpPr>
            <p:sp>
              <p:nvSpPr>
                <p:cNvPr id="20571" name="Rectangle 5"/>
                <p:cNvSpPr>
                  <a:spLocks noChangeArrowheads="1"/>
                </p:cNvSpPr>
                <p:nvPr/>
              </p:nvSpPr>
              <p:spPr bwMode="auto">
                <a:xfrm>
                  <a:off x="1983" y="0"/>
                  <a:ext cx="1248" cy="490"/>
                </a:xfrm>
                <a:prstGeom prst="rect">
                  <a:avLst/>
                </a:prstGeom>
                <a:solidFill>
                  <a:srgbClr val="99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u="sng"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1pPr>
                  <a:lvl2pPr marL="742950" indent="-285750" eaLnBrk="0" hangingPunct="0">
                    <a:defRPr u="sng"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2pPr>
                  <a:lvl3pPr marL="1143000" indent="-228600" eaLnBrk="0" hangingPunct="0">
                    <a:defRPr u="sng"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3pPr>
                  <a:lvl4pPr marL="1600200" indent="-228600" eaLnBrk="0" hangingPunct="0">
                    <a:defRPr u="sng"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4pPr>
                  <a:lvl5pPr marL="2057400" indent="-228600" eaLnBrk="0" hangingPunct="0">
                    <a:defRPr u="sng"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u="sng"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u="sng"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u="sng"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u="sng"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9pPr>
                </a:lstStyle>
                <a:p>
                  <a:pPr algn="just" eaLnBrk="1" hangingPunct="1"/>
                  <a:r>
                    <a:rPr lang="es-ES_tradnl" altLang="ca-ES" sz="2100" u="none">
                      <a:solidFill>
                        <a:schemeClr val="bg1"/>
                      </a:solidFill>
                      <a:latin typeface="Univers" pitchFamily="34" charset="0"/>
                      <a:cs typeface="Courier New" pitchFamily="49" charset="0"/>
                    </a:rPr>
                    <a:t>frec relativa</a:t>
                  </a:r>
                  <a:endParaRPr lang="es-ES_tradnl" altLang="ca-ES" sz="1200" u="none">
                    <a:solidFill>
                      <a:schemeClr val="bg1"/>
                    </a:solidFill>
                    <a:latin typeface="Courier New" pitchFamily="49" charset="0"/>
                    <a:cs typeface="Courier New" pitchFamily="49" charset="0"/>
                  </a:endParaRPr>
                </a:p>
                <a:p>
                  <a:pPr algn="just"/>
                  <a:endParaRPr lang="es-ES_tradnl" altLang="ca-ES" sz="2400" u="none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0572" name="Rectangle 41"/>
                <p:cNvSpPr>
                  <a:spLocks noChangeArrowheads="1"/>
                </p:cNvSpPr>
                <p:nvPr/>
              </p:nvSpPr>
              <p:spPr bwMode="auto">
                <a:xfrm>
                  <a:off x="1955" y="25"/>
                  <a:ext cx="1304" cy="43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>
                  <a:lvl1pPr eaLnBrk="0" hangingPunct="0">
                    <a:defRPr u="sng"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1pPr>
                  <a:lvl2pPr marL="742950" indent="-285750" eaLnBrk="0" hangingPunct="0">
                    <a:defRPr u="sng"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2pPr>
                  <a:lvl3pPr marL="1143000" indent="-228600" eaLnBrk="0" hangingPunct="0">
                    <a:defRPr u="sng"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3pPr>
                  <a:lvl4pPr marL="1600200" indent="-228600" eaLnBrk="0" hangingPunct="0">
                    <a:defRPr u="sng"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4pPr>
                  <a:lvl5pPr marL="2057400" indent="-228600" eaLnBrk="0" hangingPunct="0">
                    <a:defRPr u="sng"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u="sng"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u="sng"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u="sng"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u="sng"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9pPr>
                </a:lstStyle>
                <a:p>
                  <a:pPr eaLnBrk="1" hangingPunct="1"/>
                  <a:endParaRPr lang="ca-ES" altLang="ca-ES" u="none"/>
                </a:p>
              </p:txBody>
            </p:sp>
          </p:grpSp>
        </p:grpSp>
        <p:grpSp>
          <p:nvGrpSpPr>
            <p:cNvPr id="20488" name="Group 46"/>
            <p:cNvGrpSpPr>
              <a:grpSpLocks/>
            </p:cNvGrpSpPr>
            <p:nvPr/>
          </p:nvGrpSpPr>
          <p:grpSpPr bwMode="auto">
            <a:xfrm>
              <a:off x="0" y="490"/>
              <a:ext cx="935" cy="490"/>
              <a:chOff x="0" y="490"/>
              <a:chExt cx="935" cy="490"/>
            </a:xfrm>
          </p:grpSpPr>
          <p:sp>
            <p:nvSpPr>
              <p:cNvPr id="20567" name="Rectangle 6"/>
              <p:cNvSpPr>
                <a:spLocks noChangeArrowheads="1"/>
              </p:cNvSpPr>
              <p:nvPr/>
            </p:nvSpPr>
            <p:spPr bwMode="auto">
              <a:xfrm>
                <a:off x="28" y="490"/>
                <a:ext cx="879" cy="4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r>
                  <a:rPr lang="es-ES_tradnl" altLang="ca-ES" sz="2100" u="none">
                    <a:latin typeface="Univers" pitchFamily="34" charset="0"/>
                    <a:cs typeface="Courier New" pitchFamily="49" charset="0"/>
                  </a:rPr>
                  <a:t>6</a:t>
                </a:r>
                <a:endParaRPr lang="es-ES_tradnl" altLang="ca-ES" sz="1200" u="none"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endParaRPr lang="es-ES_tradnl" altLang="ca-ES" sz="2400" u="none"/>
              </a:p>
            </p:txBody>
          </p:sp>
          <p:sp>
            <p:nvSpPr>
              <p:cNvPr id="20568" name="Rectangle 45"/>
              <p:cNvSpPr>
                <a:spLocks noChangeArrowheads="1"/>
              </p:cNvSpPr>
              <p:nvPr/>
            </p:nvSpPr>
            <p:spPr bwMode="auto">
              <a:xfrm>
                <a:off x="0" y="515"/>
                <a:ext cx="935" cy="439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ca-ES" altLang="ca-ES" u="none"/>
              </a:p>
            </p:txBody>
          </p:sp>
        </p:grpSp>
        <p:grpSp>
          <p:nvGrpSpPr>
            <p:cNvPr id="20489" name="Group 48"/>
            <p:cNvGrpSpPr>
              <a:grpSpLocks/>
            </p:cNvGrpSpPr>
            <p:nvPr/>
          </p:nvGrpSpPr>
          <p:grpSpPr bwMode="auto">
            <a:xfrm>
              <a:off x="935" y="490"/>
              <a:ext cx="1020" cy="490"/>
              <a:chOff x="935" y="490"/>
              <a:chExt cx="1020" cy="490"/>
            </a:xfrm>
          </p:grpSpPr>
          <p:sp>
            <p:nvSpPr>
              <p:cNvPr id="20565" name="Rectangle 7"/>
              <p:cNvSpPr>
                <a:spLocks noChangeArrowheads="1"/>
              </p:cNvSpPr>
              <p:nvPr/>
            </p:nvSpPr>
            <p:spPr bwMode="auto">
              <a:xfrm>
                <a:off x="963" y="490"/>
                <a:ext cx="964" cy="4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r>
                  <a:rPr lang="es-ES_tradnl" altLang="ca-ES" sz="2100" u="none">
                    <a:latin typeface="Univers" pitchFamily="34" charset="0"/>
                    <a:cs typeface="Courier New" pitchFamily="49" charset="0"/>
                  </a:rPr>
                  <a:t>1</a:t>
                </a:r>
                <a:endParaRPr lang="es-ES_tradnl" altLang="ca-ES" sz="1200" u="none"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endParaRPr lang="es-ES_tradnl" altLang="ca-ES" sz="2400" u="none"/>
              </a:p>
            </p:txBody>
          </p:sp>
          <p:sp>
            <p:nvSpPr>
              <p:cNvPr id="20566" name="Rectangle 47"/>
              <p:cNvSpPr>
                <a:spLocks noChangeArrowheads="1"/>
              </p:cNvSpPr>
              <p:nvPr/>
            </p:nvSpPr>
            <p:spPr bwMode="auto">
              <a:xfrm>
                <a:off x="935" y="515"/>
                <a:ext cx="1020" cy="439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ca-ES" altLang="ca-ES" u="none"/>
              </a:p>
            </p:txBody>
          </p:sp>
        </p:grpSp>
        <p:grpSp>
          <p:nvGrpSpPr>
            <p:cNvPr id="20490" name="Group 50"/>
            <p:cNvGrpSpPr>
              <a:grpSpLocks/>
            </p:cNvGrpSpPr>
            <p:nvPr/>
          </p:nvGrpSpPr>
          <p:grpSpPr bwMode="auto">
            <a:xfrm>
              <a:off x="1955" y="490"/>
              <a:ext cx="1304" cy="490"/>
              <a:chOff x="1955" y="490"/>
              <a:chExt cx="1304" cy="490"/>
            </a:xfrm>
          </p:grpSpPr>
          <p:sp>
            <p:nvSpPr>
              <p:cNvPr id="20563" name="Rectangle 8"/>
              <p:cNvSpPr>
                <a:spLocks noChangeArrowheads="1"/>
              </p:cNvSpPr>
              <p:nvPr/>
            </p:nvSpPr>
            <p:spPr bwMode="auto">
              <a:xfrm>
                <a:off x="1983" y="490"/>
                <a:ext cx="1248" cy="4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r>
                  <a:rPr lang="es-ES_tradnl" altLang="ca-ES" sz="2100" u="none">
                    <a:latin typeface="Univers" pitchFamily="34" charset="0"/>
                    <a:cs typeface="Courier New" pitchFamily="49" charset="0"/>
                  </a:rPr>
                  <a:t>1/25</a:t>
                </a:r>
                <a:endParaRPr lang="es-ES_tradnl" altLang="ca-ES" sz="1200" u="none"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endParaRPr lang="es-ES_tradnl" altLang="ca-ES" sz="2400" u="none"/>
              </a:p>
            </p:txBody>
          </p:sp>
          <p:sp>
            <p:nvSpPr>
              <p:cNvPr id="20564" name="Rectangle 49"/>
              <p:cNvSpPr>
                <a:spLocks noChangeArrowheads="1"/>
              </p:cNvSpPr>
              <p:nvPr/>
            </p:nvSpPr>
            <p:spPr bwMode="auto">
              <a:xfrm>
                <a:off x="1955" y="515"/>
                <a:ext cx="1304" cy="439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ca-ES" altLang="ca-ES" u="none"/>
              </a:p>
            </p:txBody>
          </p:sp>
        </p:grpSp>
        <p:grpSp>
          <p:nvGrpSpPr>
            <p:cNvPr id="20491" name="Group 52"/>
            <p:cNvGrpSpPr>
              <a:grpSpLocks/>
            </p:cNvGrpSpPr>
            <p:nvPr/>
          </p:nvGrpSpPr>
          <p:grpSpPr bwMode="auto">
            <a:xfrm>
              <a:off x="0" y="980"/>
              <a:ext cx="935" cy="490"/>
              <a:chOff x="0" y="980"/>
              <a:chExt cx="935" cy="490"/>
            </a:xfrm>
          </p:grpSpPr>
          <p:sp>
            <p:nvSpPr>
              <p:cNvPr id="20561" name="Rectangle 9"/>
              <p:cNvSpPr>
                <a:spLocks noChangeArrowheads="1"/>
              </p:cNvSpPr>
              <p:nvPr/>
            </p:nvSpPr>
            <p:spPr bwMode="auto">
              <a:xfrm>
                <a:off x="28" y="980"/>
                <a:ext cx="879" cy="4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r>
                  <a:rPr lang="es-ES_tradnl" altLang="ca-ES" sz="2100" u="none">
                    <a:latin typeface="Univers" pitchFamily="34" charset="0"/>
                    <a:cs typeface="Courier New" pitchFamily="49" charset="0"/>
                  </a:rPr>
                  <a:t>7</a:t>
                </a:r>
                <a:endParaRPr lang="es-ES_tradnl" altLang="ca-ES" sz="1200" u="none"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endParaRPr lang="es-ES_tradnl" altLang="ca-ES" sz="2400" u="none"/>
              </a:p>
            </p:txBody>
          </p:sp>
          <p:sp>
            <p:nvSpPr>
              <p:cNvPr id="20562" name="Rectangle 51"/>
              <p:cNvSpPr>
                <a:spLocks noChangeArrowheads="1"/>
              </p:cNvSpPr>
              <p:nvPr/>
            </p:nvSpPr>
            <p:spPr bwMode="auto">
              <a:xfrm>
                <a:off x="0" y="1005"/>
                <a:ext cx="935" cy="439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ca-ES" altLang="ca-ES" u="none"/>
              </a:p>
            </p:txBody>
          </p:sp>
        </p:grpSp>
        <p:grpSp>
          <p:nvGrpSpPr>
            <p:cNvPr id="20492" name="Group 54"/>
            <p:cNvGrpSpPr>
              <a:grpSpLocks/>
            </p:cNvGrpSpPr>
            <p:nvPr/>
          </p:nvGrpSpPr>
          <p:grpSpPr bwMode="auto">
            <a:xfrm>
              <a:off x="935" y="980"/>
              <a:ext cx="1020" cy="490"/>
              <a:chOff x="935" y="980"/>
              <a:chExt cx="1020" cy="490"/>
            </a:xfrm>
          </p:grpSpPr>
          <p:sp>
            <p:nvSpPr>
              <p:cNvPr id="20559" name="Rectangle 10"/>
              <p:cNvSpPr>
                <a:spLocks noChangeArrowheads="1"/>
              </p:cNvSpPr>
              <p:nvPr/>
            </p:nvSpPr>
            <p:spPr bwMode="auto">
              <a:xfrm>
                <a:off x="963" y="980"/>
                <a:ext cx="964" cy="4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r>
                  <a:rPr lang="es-ES_tradnl" altLang="ca-ES" sz="2100" u="none">
                    <a:latin typeface="Univers" pitchFamily="34" charset="0"/>
                    <a:cs typeface="Courier New" pitchFamily="49" charset="0"/>
                  </a:rPr>
                  <a:t>2</a:t>
                </a:r>
                <a:endParaRPr lang="es-ES_tradnl" altLang="ca-ES" sz="1200" u="none"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endParaRPr lang="es-ES_tradnl" altLang="ca-ES" sz="2400" u="none"/>
              </a:p>
            </p:txBody>
          </p:sp>
          <p:sp>
            <p:nvSpPr>
              <p:cNvPr id="20560" name="Rectangle 53"/>
              <p:cNvSpPr>
                <a:spLocks noChangeArrowheads="1"/>
              </p:cNvSpPr>
              <p:nvPr/>
            </p:nvSpPr>
            <p:spPr bwMode="auto">
              <a:xfrm>
                <a:off x="935" y="1005"/>
                <a:ext cx="1020" cy="439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ca-ES" altLang="ca-ES" u="none"/>
              </a:p>
            </p:txBody>
          </p:sp>
        </p:grpSp>
        <p:grpSp>
          <p:nvGrpSpPr>
            <p:cNvPr id="20493" name="Group 56"/>
            <p:cNvGrpSpPr>
              <a:grpSpLocks/>
            </p:cNvGrpSpPr>
            <p:nvPr/>
          </p:nvGrpSpPr>
          <p:grpSpPr bwMode="auto">
            <a:xfrm>
              <a:off x="1955" y="980"/>
              <a:ext cx="1304" cy="490"/>
              <a:chOff x="1955" y="980"/>
              <a:chExt cx="1304" cy="490"/>
            </a:xfrm>
          </p:grpSpPr>
          <p:sp>
            <p:nvSpPr>
              <p:cNvPr id="20557" name="Rectangle 11"/>
              <p:cNvSpPr>
                <a:spLocks noChangeArrowheads="1"/>
              </p:cNvSpPr>
              <p:nvPr/>
            </p:nvSpPr>
            <p:spPr bwMode="auto">
              <a:xfrm>
                <a:off x="1983" y="980"/>
                <a:ext cx="1248" cy="4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r>
                  <a:rPr lang="es-ES_tradnl" altLang="ca-ES" sz="2100" u="none">
                    <a:latin typeface="Univers" pitchFamily="34" charset="0"/>
                    <a:cs typeface="Courier New" pitchFamily="49" charset="0"/>
                  </a:rPr>
                  <a:t>2/25</a:t>
                </a:r>
                <a:endParaRPr lang="es-ES_tradnl" altLang="ca-ES" sz="1200" u="none"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endParaRPr lang="es-ES_tradnl" altLang="ca-ES" sz="2400" u="none"/>
              </a:p>
            </p:txBody>
          </p:sp>
          <p:sp>
            <p:nvSpPr>
              <p:cNvPr id="20558" name="Rectangle 55"/>
              <p:cNvSpPr>
                <a:spLocks noChangeArrowheads="1"/>
              </p:cNvSpPr>
              <p:nvPr/>
            </p:nvSpPr>
            <p:spPr bwMode="auto">
              <a:xfrm>
                <a:off x="1955" y="1005"/>
                <a:ext cx="1304" cy="439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ca-ES" altLang="ca-ES" u="none"/>
              </a:p>
            </p:txBody>
          </p:sp>
        </p:grpSp>
        <p:grpSp>
          <p:nvGrpSpPr>
            <p:cNvPr id="20494" name="Group 58"/>
            <p:cNvGrpSpPr>
              <a:grpSpLocks/>
            </p:cNvGrpSpPr>
            <p:nvPr/>
          </p:nvGrpSpPr>
          <p:grpSpPr bwMode="auto">
            <a:xfrm>
              <a:off x="0" y="1470"/>
              <a:ext cx="935" cy="490"/>
              <a:chOff x="0" y="1470"/>
              <a:chExt cx="935" cy="490"/>
            </a:xfrm>
          </p:grpSpPr>
          <p:sp>
            <p:nvSpPr>
              <p:cNvPr id="20555" name="Rectangle 12"/>
              <p:cNvSpPr>
                <a:spLocks noChangeArrowheads="1"/>
              </p:cNvSpPr>
              <p:nvPr/>
            </p:nvSpPr>
            <p:spPr bwMode="auto">
              <a:xfrm>
                <a:off x="28" y="1470"/>
                <a:ext cx="879" cy="4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r>
                  <a:rPr lang="es-ES_tradnl" altLang="ca-ES" sz="2100" u="none">
                    <a:latin typeface="Univers" pitchFamily="34" charset="0"/>
                    <a:cs typeface="Courier New" pitchFamily="49" charset="0"/>
                  </a:rPr>
                  <a:t>8</a:t>
                </a:r>
                <a:endParaRPr lang="es-ES_tradnl" altLang="ca-ES" sz="1200" u="none"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endParaRPr lang="es-ES_tradnl" altLang="ca-ES" sz="2400" u="none"/>
              </a:p>
            </p:txBody>
          </p:sp>
          <p:sp>
            <p:nvSpPr>
              <p:cNvPr id="20556" name="Rectangle 57"/>
              <p:cNvSpPr>
                <a:spLocks noChangeArrowheads="1"/>
              </p:cNvSpPr>
              <p:nvPr/>
            </p:nvSpPr>
            <p:spPr bwMode="auto">
              <a:xfrm>
                <a:off x="0" y="1495"/>
                <a:ext cx="935" cy="439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ca-ES" altLang="ca-ES" u="none"/>
              </a:p>
            </p:txBody>
          </p:sp>
        </p:grpSp>
        <p:grpSp>
          <p:nvGrpSpPr>
            <p:cNvPr id="20495" name="Group 60"/>
            <p:cNvGrpSpPr>
              <a:grpSpLocks/>
            </p:cNvGrpSpPr>
            <p:nvPr/>
          </p:nvGrpSpPr>
          <p:grpSpPr bwMode="auto">
            <a:xfrm>
              <a:off x="935" y="1470"/>
              <a:ext cx="1020" cy="490"/>
              <a:chOff x="935" y="1470"/>
              <a:chExt cx="1020" cy="490"/>
            </a:xfrm>
          </p:grpSpPr>
          <p:sp>
            <p:nvSpPr>
              <p:cNvPr id="20553" name="Rectangle 13"/>
              <p:cNvSpPr>
                <a:spLocks noChangeArrowheads="1"/>
              </p:cNvSpPr>
              <p:nvPr/>
            </p:nvSpPr>
            <p:spPr bwMode="auto">
              <a:xfrm>
                <a:off x="963" y="1470"/>
                <a:ext cx="964" cy="4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r>
                  <a:rPr lang="es-ES_tradnl" altLang="ca-ES" sz="2100" u="none">
                    <a:latin typeface="Univers" pitchFamily="34" charset="0"/>
                    <a:cs typeface="Courier New" pitchFamily="49" charset="0"/>
                  </a:rPr>
                  <a:t>3</a:t>
                </a:r>
                <a:endParaRPr lang="es-ES_tradnl" altLang="ca-ES" sz="1200" u="none"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endParaRPr lang="es-ES_tradnl" altLang="ca-ES" sz="2400" u="none"/>
              </a:p>
            </p:txBody>
          </p:sp>
          <p:sp>
            <p:nvSpPr>
              <p:cNvPr id="20554" name="Rectangle 59"/>
              <p:cNvSpPr>
                <a:spLocks noChangeArrowheads="1"/>
              </p:cNvSpPr>
              <p:nvPr/>
            </p:nvSpPr>
            <p:spPr bwMode="auto">
              <a:xfrm>
                <a:off x="935" y="1495"/>
                <a:ext cx="1020" cy="439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ca-ES" altLang="ca-ES" u="none"/>
              </a:p>
            </p:txBody>
          </p:sp>
        </p:grpSp>
        <p:grpSp>
          <p:nvGrpSpPr>
            <p:cNvPr id="20496" name="Group 62"/>
            <p:cNvGrpSpPr>
              <a:grpSpLocks/>
            </p:cNvGrpSpPr>
            <p:nvPr/>
          </p:nvGrpSpPr>
          <p:grpSpPr bwMode="auto">
            <a:xfrm>
              <a:off x="1955" y="1470"/>
              <a:ext cx="1304" cy="490"/>
              <a:chOff x="1955" y="1470"/>
              <a:chExt cx="1304" cy="490"/>
            </a:xfrm>
          </p:grpSpPr>
          <p:sp>
            <p:nvSpPr>
              <p:cNvPr id="20551" name="Rectangle 14"/>
              <p:cNvSpPr>
                <a:spLocks noChangeArrowheads="1"/>
              </p:cNvSpPr>
              <p:nvPr/>
            </p:nvSpPr>
            <p:spPr bwMode="auto">
              <a:xfrm>
                <a:off x="1983" y="1470"/>
                <a:ext cx="1248" cy="4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r>
                  <a:rPr lang="es-ES_tradnl" altLang="ca-ES" sz="2100" u="none">
                    <a:latin typeface="Univers" pitchFamily="34" charset="0"/>
                    <a:cs typeface="Courier New" pitchFamily="49" charset="0"/>
                  </a:rPr>
                  <a:t>3/25</a:t>
                </a:r>
                <a:endParaRPr lang="es-ES_tradnl" altLang="ca-ES" sz="1200" u="none"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endParaRPr lang="es-ES_tradnl" altLang="ca-ES" sz="2400" u="none"/>
              </a:p>
            </p:txBody>
          </p:sp>
          <p:sp>
            <p:nvSpPr>
              <p:cNvPr id="20552" name="Rectangle 61"/>
              <p:cNvSpPr>
                <a:spLocks noChangeArrowheads="1"/>
              </p:cNvSpPr>
              <p:nvPr/>
            </p:nvSpPr>
            <p:spPr bwMode="auto">
              <a:xfrm>
                <a:off x="1955" y="1495"/>
                <a:ext cx="1304" cy="439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ca-ES" altLang="ca-ES" u="none"/>
              </a:p>
            </p:txBody>
          </p:sp>
        </p:grpSp>
        <p:grpSp>
          <p:nvGrpSpPr>
            <p:cNvPr id="20497" name="Group 64"/>
            <p:cNvGrpSpPr>
              <a:grpSpLocks/>
            </p:cNvGrpSpPr>
            <p:nvPr/>
          </p:nvGrpSpPr>
          <p:grpSpPr bwMode="auto">
            <a:xfrm>
              <a:off x="0" y="1960"/>
              <a:ext cx="935" cy="490"/>
              <a:chOff x="0" y="1960"/>
              <a:chExt cx="935" cy="490"/>
            </a:xfrm>
          </p:grpSpPr>
          <p:sp>
            <p:nvSpPr>
              <p:cNvPr id="20549" name="Rectangle 15"/>
              <p:cNvSpPr>
                <a:spLocks noChangeArrowheads="1"/>
              </p:cNvSpPr>
              <p:nvPr/>
            </p:nvSpPr>
            <p:spPr bwMode="auto">
              <a:xfrm>
                <a:off x="28" y="1960"/>
                <a:ext cx="879" cy="4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r>
                  <a:rPr lang="es-ES_tradnl" altLang="ca-ES" sz="2100" u="none">
                    <a:latin typeface="Univers" pitchFamily="34" charset="0"/>
                    <a:cs typeface="Courier New" pitchFamily="49" charset="0"/>
                  </a:rPr>
                  <a:t>9</a:t>
                </a:r>
                <a:endParaRPr lang="es-ES_tradnl" altLang="ca-ES" sz="1200" u="none"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endParaRPr lang="es-ES_tradnl" altLang="ca-ES" sz="2400" u="none"/>
              </a:p>
            </p:txBody>
          </p:sp>
          <p:sp>
            <p:nvSpPr>
              <p:cNvPr id="20550" name="Rectangle 63"/>
              <p:cNvSpPr>
                <a:spLocks noChangeArrowheads="1"/>
              </p:cNvSpPr>
              <p:nvPr/>
            </p:nvSpPr>
            <p:spPr bwMode="auto">
              <a:xfrm>
                <a:off x="0" y="1985"/>
                <a:ext cx="935" cy="439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ca-ES" altLang="ca-ES" u="none"/>
              </a:p>
            </p:txBody>
          </p:sp>
        </p:grpSp>
        <p:grpSp>
          <p:nvGrpSpPr>
            <p:cNvPr id="20498" name="Group 66"/>
            <p:cNvGrpSpPr>
              <a:grpSpLocks/>
            </p:cNvGrpSpPr>
            <p:nvPr/>
          </p:nvGrpSpPr>
          <p:grpSpPr bwMode="auto">
            <a:xfrm>
              <a:off x="935" y="1960"/>
              <a:ext cx="1020" cy="490"/>
              <a:chOff x="935" y="1960"/>
              <a:chExt cx="1020" cy="490"/>
            </a:xfrm>
          </p:grpSpPr>
          <p:sp>
            <p:nvSpPr>
              <p:cNvPr id="20547" name="Rectangle 16"/>
              <p:cNvSpPr>
                <a:spLocks noChangeArrowheads="1"/>
              </p:cNvSpPr>
              <p:nvPr/>
            </p:nvSpPr>
            <p:spPr bwMode="auto">
              <a:xfrm>
                <a:off x="963" y="1960"/>
                <a:ext cx="964" cy="4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r>
                  <a:rPr lang="es-ES_tradnl" altLang="ca-ES" sz="2100" u="none">
                    <a:latin typeface="Univers" pitchFamily="34" charset="0"/>
                    <a:cs typeface="Courier New" pitchFamily="49" charset="0"/>
                  </a:rPr>
                  <a:t>4</a:t>
                </a:r>
                <a:endParaRPr lang="es-ES_tradnl" altLang="ca-ES" sz="1200" u="none"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endParaRPr lang="es-ES_tradnl" altLang="ca-ES" sz="2400" u="none"/>
              </a:p>
            </p:txBody>
          </p:sp>
          <p:sp>
            <p:nvSpPr>
              <p:cNvPr id="20548" name="Rectangle 65"/>
              <p:cNvSpPr>
                <a:spLocks noChangeArrowheads="1"/>
              </p:cNvSpPr>
              <p:nvPr/>
            </p:nvSpPr>
            <p:spPr bwMode="auto">
              <a:xfrm>
                <a:off x="935" y="1985"/>
                <a:ext cx="1020" cy="439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ca-ES" altLang="ca-ES" u="none"/>
              </a:p>
            </p:txBody>
          </p:sp>
        </p:grpSp>
        <p:grpSp>
          <p:nvGrpSpPr>
            <p:cNvPr id="20499" name="Group 68"/>
            <p:cNvGrpSpPr>
              <a:grpSpLocks/>
            </p:cNvGrpSpPr>
            <p:nvPr/>
          </p:nvGrpSpPr>
          <p:grpSpPr bwMode="auto">
            <a:xfrm>
              <a:off x="1955" y="1960"/>
              <a:ext cx="1304" cy="490"/>
              <a:chOff x="1955" y="1960"/>
              <a:chExt cx="1304" cy="490"/>
            </a:xfrm>
          </p:grpSpPr>
          <p:sp>
            <p:nvSpPr>
              <p:cNvPr id="20545" name="Rectangle 17"/>
              <p:cNvSpPr>
                <a:spLocks noChangeArrowheads="1"/>
              </p:cNvSpPr>
              <p:nvPr/>
            </p:nvSpPr>
            <p:spPr bwMode="auto">
              <a:xfrm>
                <a:off x="1983" y="1960"/>
                <a:ext cx="1248" cy="4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r>
                  <a:rPr lang="es-ES_tradnl" altLang="ca-ES" sz="2100" u="none">
                    <a:latin typeface="Univers" pitchFamily="34" charset="0"/>
                    <a:cs typeface="Courier New" pitchFamily="49" charset="0"/>
                  </a:rPr>
                  <a:t>4/25</a:t>
                </a:r>
                <a:endParaRPr lang="es-ES_tradnl" altLang="ca-ES" sz="1200" u="none"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endParaRPr lang="es-ES_tradnl" altLang="ca-ES" sz="2400" u="none"/>
              </a:p>
            </p:txBody>
          </p:sp>
          <p:sp>
            <p:nvSpPr>
              <p:cNvPr id="20546" name="Rectangle 67"/>
              <p:cNvSpPr>
                <a:spLocks noChangeArrowheads="1"/>
              </p:cNvSpPr>
              <p:nvPr/>
            </p:nvSpPr>
            <p:spPr bwMode="auto">
              <a:xfrm>
                <a:off x="1955" y="1985"/>
                <a:ext cx="1304" cy="439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ca-ES" altLang="ca-ES" u="none"/>
              </a:p>
            </p:txBody>
          </p:sp>
        </p:grpSp>
        <p:grpSp>
          <p:nvGrpSpPr>
            <p:cNvPr id="20500" name="Group 70"/>
            <p:cNvGrpSpPr>
              <a:grpSpLocks/>
            </p:cNvGrpSpPr>
            <p:nvPr/>
          </p:nvGrpSpPr>
          <p:grpSpPr bwMode="auto">
            <a:xfrm>
              <a:off x="0" y="2450"/>
              <a:ext cx="935" cy="490"/>
              <a:chOff x="0" y="2450"/>
              <a:chExt cx="935" cy="490"/>
            </a:xfrm>
          </p:grpSpPr>
          <p:sp>
            <p:nvSpPr>
              <p:cNvPr id="20543" name="Rectangle 18"/>
              <p:cNvSpPr>
                <a:spLocks noChangeArrowheads="1"/>
              </p:cNvSpPr>
              <p:nvPr/>
            </p:nvSpPr>
            <p:spPr bwMode="auto">
              <a:xfrm>
                <a:off x="28" y="2450"/>
                <a:ext cx="879" cy="4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r>
                  <a:rPr lang="es-ES_tradnl" altLang="ca-ES" sz="2100" u="none">
                    <a:latin typeface="Univers" pitchFamily="34" charset="0"/>
                    <a:cs typeface="Courier New" pitchFamily="49" charset="0"/>
                  </a:rPr>
                  <a:t>10</a:t>
                </a:r>
                <a:endParaRPr lang="es-ES_tradnl" altLang="ca-ES" sz="1200" u="none"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endParaRPr lang="es-ES_tradnl" altLang="ca-ES" sz="2400" u="none"/>
              </a:p>
            </p:txBody>
          </p:sp>
          <p:sp>
            <p:nvSpPr>
              <p:cNvPr id="20544" name="Rectangle 69"/>
              <p:cNvSpPr>
                <a:spLocks noChangeArrowheads="1"/>
              </p:cNvSpPr>
              <p:nvPr/>
            </p:nvSpPr>
            <p:spPr bwMode="auto">
              <a:xfrm>
                <a:off x="0" y="2475"/>
                <a:ext cx="935" cy="439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ca-ES" altLang="ca-ES" u="none"/>
              </a:p>
            </p:txBody>
          </p:sp>
        </p:grpSp>
        <p:grpSp>
          <p:nvGrpSpPr>
            <p:cNvPr id="20501" name="Group 72"/>
            <p:cNvGrpSpPr>
              <a:grpSpLocks/>
            </p:cNvGrpSpPr>
            <p:nvPr/>
          </p:nvGrpSpPr>
          <p:grpSpPr bwMode="auto">
            <a:xfrm>
              <a:off x="935" y="2450"/>
              <a:ext cx="1020" cy="490"/>
              <a:chOff x="935" y="2450"/>
              <a:chExt cx="1020" cy="490"/>
            </a:xfrm>
          </p:grpSpPr>
          <p:sp>
            <p:nvSpPr>
              <p:cNvPr id="20541" name="Rectangle 19"/>
              <p:cNvSpPr>
                <a:spLocks noChangeArrowheads="1"/>
              </p:cNvSpPr>
              <p:nvPr/>
            </p:nvSpPr>
            <p:spPr bwMode="auto">
              <a:xfrm>
                <a:off x="963" y="2450"/>
                <a:ext cx="964" cy="4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r>
                  <a:rPr lang="es-ES_tradnl" altLang="ca-ES" sz="2100" u="none">
                    <a:latin typeface="Univers" pitchFamily="34" charset="0"/>
                    <a:cs typeface="Courier New" pitchFamily="49" charset="0"/>
                  </a:rPr>
                  <a:t>5</a:t>
                </a:r>
                <a:endParaRPr lang="es-ES_tradnl" altLang="ca-ES" sz="1200" u="none"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endParaRPr lang="es-ES_tradnl" altLang="ca-ES" sz="2400" u="none"/>
              </a:p>
            </p:txBody>
          </p:sp>
          <p:sp>
            <p:nvSpPr>
              <p:cNvPr id="20542" name="Rectangle 71"/>
              <p:cNvSpPr>
                <a:spLocks noChangeArrowheads="1"/>
              </p:cNvSpPr>
              <p:nvPr/>
            </p:nvSpPr>
            <p:spPr bwMode="auto">
              <a:xfrm>
                <a:off x="935" y="2475"/>
                <a:ext cx="1020" cy="439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ca-ES" altLang="ca-ES" u="none"/>
              </a:p>
            </p:txBody>
          </p:sp>
        </p:grpSp>
        <p:grpSp>
          <p:nvGrpSpPr>
            <p:cNvPr id="20502" name="Group 74"/>
            <p:cNvGrpSpPr>
              <a:grpSpLocks/>
            </p:cNvGrpSpPr>
            <p:nvPr/>
          </p:nvGrpSpPr>
          <p:grpSpPr bwMode="auto">
            <a:xfrm>
              <a:off x="1955" y="2450"/>
              <a:ext cx="1304" cy="490"/>
              <a:chOff x="1955" y="2450"/>
              <a:chExt cx="1304" cy="490"/>
            </a:xfrm>
          </p:grpSpPr>
          <p:sp>
            <p:nvSpPr>
              <p:cNvPr id="20539" name="Rectangle 20"/>
              <p:cNvSpPr>
                <a:spLocks noChangeArrowheads="1"/>
              </p:cNvSpPr>
              <p:nvPr/>
            </p:nvSpPr>
            <p:spPr bwMode="auto">
              <a:xfrm>
                <a:off x="1983" y="2450"/>
                <a:ext cx="1248" cy="4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r>
                  <a:rPr lang="es-ES_tradnl" altLang="ca-ES" sz="2100" u="none">
                    <a:latin typeface="Univers" pitchFamily="34" charset="0"/>
                    <a:cs typeface="Courier New" pitchFamily="49" charset="0"/>
                  </a:rPr>
                  <a:t>5/25</a:t>
                </a:r>
                <a:endParaRPr lang="es-ES_tradnl" altLang="ca-ES" sz="1200" u="none"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endParaRPr lang="es-ES_tradnl" altLang="ca-ES" sz="2400" u="none"/>
              </a:p>
            </p:txBody>
          </p:sp>
          <p:sp>
            <p:nvSpPr>
              <p:cNvPr id="20540" name="Rectangle 73"/>
              <p:cNvSpPr>
                <a:spLocks noChangeArrowheads="1"/>
              </p:cNvSpPr>
              <p:nvPr/>
            </p:nvSpPr>
            <p:spPr bwMode="auto">
              <a:xfrm>
                <a:off x="1955" y="2475"/>
                <a:ext cx="1304" cy="439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ca-ES" altLang="ca-ES" u="none"/>
              </a:p>
            </p:txBody>
          </p:sp>
        </p:grpSp>
        <p:grpSp>
          <p:nvGrpSpPr>
            <p:cNvPr id="20503" name="Group 76"/>
            <p:cNvGrpSpPr>
              <a:grpSpLocks/>
            </p:cNvGrpSpPr>
            <p:nvPr/>
          </p:nvGrpSpPr>
          <p:grpSpPr bwMode="auto">
            <a:xfrm>
              <a:off x="0" y="2940"/>
              <a:ext cx="935" cy="490"/>
              <a:chOff x="0" y="2940"/>
              <a:chExt cx="935" cy="490"/>
            </a:xfrm>
          </p:grpSpPr>
          <p:sp>
            <p:nvSpPr>
              <p:cNvPr id="20537" name="Rectangle 21"/>
              <p:cNvSpPr>
                <a:spLocks noChangeArrowheads="1"/>
              </p:cNvSpPr>
              <p:nvPr/>
            </p:nvSpPr>
            <p:spPr bwMode="auto">
              <a:xfrm>
                <a:off x="28" y="2940"/>
                <a:ext cx="879" cy="4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r>
                  <a:rPr lang="es-ES_tradnl" altLang="ca-ES" sz="2100" u="none">
                    <a:latin typeface="Univers" pitchFamily="34" charset="0"/>
                    <a:cs typeface="Courier New" pitchFamily="49" charset="0"/>
                  </a:rPr>
                  <a:t>11</a:t>
                </a:r>
                <a:endParaRPr lang="es-ES_tradnl" altLang="ca-ES" sz="1200" u="none"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endParaRPr lang="es-ES_tradnl" altLang="ca-ES" sz="2400" u="none"/>
              </a:p>
            </p:txBody>
          </p:sp>
          <p:sp>
            <p:nvSpPr>
              <p:cNvPr id="20538" name="Rectangle 75"/>
              <p:cNvSpPr>
                <a:spLocks noChangeArrowheads="1"/>
              </p:cNvSpPr>
              <p:nvPr/>
            </p:nvSpPr>
            <p:spPr bwMode="auto">
              <a:xfrm>
                <a:off x="0" y="2965"/>
                <a:ext cx="935" cy="439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ca-ES" altLang="ca-ES" u="none"/>
              </a:p>
            </p:txBody>
          </p:sp>
        </p:grpSp>
        <p:grpSp>
          <p:nvGrpSpPr>
            <p:cNvPr id="20504" name="Group 78"/>
            <p:cNvGrpSpPr>
              <a:grpSpLocks/>
            </p:cNvGrpSpPr>
            <p:nvPr/>
          </p:nvGrpSpPr>
          <p:grpSpPr bwMode="auto">
            <a:xfrm>
              <a:off x="935" y="2940"/>
              <a:ext cx="1020" cy="490"/>
              <a:chOff x="935" y="2940"/>
              <a:chExt cx="1020" cy="490"/>
            </a:xfrm>
          </p:grpSpPr>
          <p:sp>
            <p:nvSpPr>
              <p:cNvPr id="20535" name="Rectangle 22"/>
              <p:cNvSpPr>
                <a:spLocks noChangeArrowheads="1"/>
              </p:cNvSpPr>
              <p:nvPr/>
            </p:nvSpPr>
            <p:spPr bwMode="auto">
              <a:xfrm>
                <a:off x="963" y="2940"/>
                <a:ext cx="964" cy="4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r>
                  <a:rPr lang="es-ES_tradnl" altLang="ca-ES" sz="2100" u="none">
                    <a:latin typeface="Univers" pitchFamily="34" charset="0"/>
                    <a:cs typeface="Courier New" pitchFamily="49" charset="0"/>
                  </a:rPr>
                  <a:t>4</a:t>
                </a:r>
                <a:endParaRPr lang="es-ES_tradnl" altLang="ca-ES" sz="1200" u="none"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endParaRPr lang="es-ES_tradnl" altLang="ca-ES" sz="2400" u="none"/>
              </a:p>
            </p:txBody>
          </p:sp>
          <p:sp>
            <p:nvSpPr>
              <p:cNvPr id="20536" name="Rectangle 77"/>
              <p:cNvSpPr>
                <a:spLocks noChangeArrowheads="1"/>
              </p:cNvSpPr>
              <p:nvPr/>
            </p:nvSpPr>
            <p:spPr bwMode="auto">
              <a:xfrm>
                <a:off x="935" y="2965"/>
                <a:ext cx="1020" cy="439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ca-ES" altLang="ca-ES" u="none"/>
              </a:p>
            </p:txBody>
          </p:sp>
        </p:grpSp>
        <p:grpSp>
          <p:nvGrpSpPr>
            <p:cNvPr id="20505" name="Group 80"/>
            <p:cNvGrpSpPr>
              <a:grpSpLocks/>
            </p:cNvGrpSpPr>
            <p:nvPr/>
          </p:nvGrpSpPr>
          <p:grpSpPr bwMode="auto">
            <a:xfrm>
              <a:off x="1955" y="2940"/>
              <a:ext cx="1304" cy="490"/>
              <a:chOff x="1955" y="2940"/>
              <a:chExt cx="1304" cy="490"/>
            </a:xfrm>
          </p:grpSpPr>
          <p:sp>
            <p:nvSpPr>
              <p:cNvPr id="20533" name="Rectangle 23"/>
              <p:cNvSpPr>
                <a:spLocks noChangeArrowheads="1"/>
              </p:cNvSpPr>
              <p:nvPr/>
            </p:nvSpPr>
            <p:spPr bwMode="auto">
              <a:xfrm>
                <a:off x="1983" y="2940"/>
                <a:ext cx="1248" cy="4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r>
                  <a:rPr lang="es-ES_tradnl" altLang="ca-ES" sz="2100" u="none">
                    <a:latin typeface="Univers" pitchFamily="34" charset="0"/>
                    <a:cs typeface="Courier New" pitchFamily="49" charset="0"/>
                  </a:rPr>
                  <a:t>4/25</a:t>
                </a:r>
                <a:endParaRPr lang="es-ES_tradnl" altLang="ca-ES" sz="1200" u="none"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endParaRPr lang="es-ES_tradnl" altLang="ca-ES" sz="2400" u="none"/>
              </a:p>
            </p:txBody>
          </p:sp>
          <p:sp>
            <p:nvSpPr>
              <p:cNvPr id="20534" name="Rectangle 79"/>
              <p:cNvSpPr>
                <a:spLocks noChangeArrowheads="1"/>
              </p:cNvSpPr>
              <p:nvPr/>
            </p:nvSpPr>
            <p:spPr bwMode="auto">
              <a:xfrm>
                <a:off x="1955" y="2965"/>
                <a:ext cx="1304" cy="439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ca-ES" altLang="ca-ES" u="none"/>
              </a:p>
            </p:txBody>
          </p:sp>
        </p:grpSp>
        <p:grpSp>
          <p:nvGrpSpPr>
            <p:cNvPr id="20506" name="Group 82"/>
            <p:cNvGrpSpPr>
              <a:grpSpLocks/>
            </p:cNvGrpSpPr>
            <p:nvPr/>
          </p:nvGrpSpPr>
          <p:grpSpPr bwMode="auto">
            <a:xfrm>
              <a:off x="0" y="3430"/>
              <a:ext cx="935" cy="490"/>
              <a:chOff x="0" y="3430"/>
              <a:chExt cx="935" cy="490"/>
            </a:xfrm>
          </p:grpSpPr>
          <p:sp>
            <p:nvSpPr>
              <p:cNvPr id="20531" name="Rectangle 24"/>
              <p:cNvSpPr>
                <a:spLocks noChangeArrowheads="1"/>
              </p:cNvSpPr>
              <p:nvPr/>
            </p:nvSpPr>
            <p:spPr bwMode="auto">
              <a:xfrm>
                <a:off x="28" y="3430"/>
                <a:ext cx="879" cy="4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r>
                  <a:rPr lang="es-ES_tradnl" altLang="ca-ES" sz="2100" u="none">
                    <a:latin typeface="Univers" pitchFamily="34" charset="0"/>
                    <a:cs typeface="Courier New" pitchFamily="49" charset="0"/>
                  </a:rPr>
                  <a:t>12</a:t>
                </a:r>
                <a:endParaRPr lang="es-ES_tradnl" altLang="ca-ES" sz="1200" u="none"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endParaRPr lang="es-ES_tradnl" altLang="ca-ES" sz="2400" u="none"/>
              </a:p>
            </p:txBody>
          </p:sp>
          <p:sp>
            <p:nvSpPr>
              <p:cNvPr id="20532" name="Rectangle 81"/>
              <p:cNvSpPr>
                <a:spLocks noChangeArrowheads="1"/>
              </p:cNvSpPr>
              <p:nvPr/>
            </p:nvSpPr>
            <p:spPr bwMode="auto">
              <a:xfrm>
                <a:off x="0" y="3455"/>
                <a:ext cx="935" cy="439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ca-ES" altLang="ca-ES" u="none"/>
              </a:p>
            </p:txBody>
          </p:sp>
        </p:grpSp>
        <p:grpSp>
          <p:nvGrpSpPr>
            <p:cNvPr id="20507" name="Group 84"/>
            <p:cNvGrpSpPr>
              <a:grpSpLocks/>
            </p:cNvGrpSpPr>
            <p:nvPr/>
          </p:nvGrpSpPr>
          <p:grpSpPr bwMode="auto">
            <a:xfrm>
              <a:off x="935" y="3430"/>
              <a:ext cx="1020" cy="490"/>
              <a:chOff x="935" y="3430"/>
              <a:chExt cx="1020" cy="490"/>
            </a:xfrm>
          </p:grpSpPr>
          <p:sp>
            <p:nvSpPr>
              <p:cNvPr id="20529" name="Rectangle 25"/>
              <p:cNvSpPr>
                <a:spLocks noChangeArrowheads="1"/>
              </p:cNvSpPr>
              <p:nvPr/>
            </p:nvSpPr>
            <p:spPr bwMode="auto">
              <a:xfrm>
                <a:off x="963" y="3430"/>
                <a:ext cx="964" cy="4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r>
                  <a:rPr lang="es-ES_tradnl" altLang="ca-ES" sz="2100" u="none">
                    <a:latin typeface="Univers" pitchFamily="34" charset="0"/>
                    <a:cs typeface="Courier New" pitchFamily="49" charset="0"/>
                  </a:rPr>
                  <a:t>3</a:t>
                </a:r>
                <a:endParaRPr lang="es-ES_tradnl" altLang="ca-ES" sz="1200" u="none"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endParaRPr lang="es-ES_tradnl" altLang="ca-ES" sz="2400" u="none"/>
              </a:p>
            </p:txBody>
          </p:sp>
          <p:sp>
            <p:nvSpPr>
              <p:cNvPr id="20530" name="Rectangle 83"/>
              <p:cNvSpPr>
                <a:spLocks noChangeArrowheads="1"/>
              </p:cNvSpPr>
              <p:nvPr/>
            </p:nvSpPr>
            <p:spPr bwMode="auto">
              <a:xfrm>
                <a:off x="935" y="3455"/>
                <a:ext cx="1020" cy="439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ca-ES" altLang="ca-ES" u="none"/>
              </a:p>
            </p:txBody>
          </p:sp>
        </p:grpSp>
        <p:grpSp>
          <p:nvGrpSpPr>
            <p:cNvPr id="20508" name="Group 86"/>
            <p:cNvGrpSpPr>
              <a:grpSpLocks/>
            </p:cNvGrpSpPr>
            <p:nvPr/>
          </p:nvGrpSpPr>
          <p:grpSpPr bwMode="auto">
            <a:xfrm>
              <a:off x="1955" y="3430"/>
              <a:ext cx="1304" cy="490"/>
              <a:chOff x="1955" y="3430"/>
              <a:chExt cx="1304" cy="490"/>
            </a:xfrm>
          </p:grpSpPr>
          <p:sp>
            <p:nvSpPr>
              <p:cNvPr id="20527" name="Rectangle 26"/>
              <p:cNvSpPr>
                <a:spLocks noChangeArrowheads="1"/>
              </p:cNvSpPr>
              <p:nvPr/>
            </p:nvSpPr>
            <p:spPr bwMode="auto">
              <a:xfrm>
                <a:off x="1983" y="3430"/>
                <a:ext cx="1248" cy="4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r>
                  <a:rPr lang="es-ES_tradnl" altLang="ca-ES" sz="2100" u="none">
                    <a:latin typeface="Univers" pitchFamily="34" charset="0"/>
                    <a:cs typeface="Courier New" pitchFamily="49" charset="0"/>
                  </a:rPr>
                  <a:t>3/25</a:t>
                </a:r>
                <a:endParaRPr lang="es-ES_tradnl" altLang="ca-ES" sz="1200" u="none"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endParaRPr lang="es-ES_tradnl" altLang="ca-ES" sz="2400" u="none"/>
              </a:p>
            </p:txBody>
          </p:sp>
          <p:sp>
            <p:nvSpPr>
              <p:cNvPr id="20528" name="Rectangle 85"/>
              <p:cNvSpPr>
                <a:spLocks noChangeArrowheads="1"/>
              </p:cNvSpPr>
              <p:nvPr/>
            </p:nvSpPr>
            <p:spPr bwMode="auto">
              <a:xfrm>
                <a:off x="1955" y="3455"/>
                <a:ext cx="1304" cy="439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ca-ES" altLang="ca-ES" u="none"/>
              </a:p>
            </p:txBody>
          </p:sp>
        </p:grpSp>
        <p:grpSp>
          <p:nvGrpSpPr>
            <p:cNvPr id="20509" name="Group 88"/>
            <p:cNvGrpSpPr>
              <a:grpSpLocks/>
            </p:cNvGrpSpPr>
            <p:nvPr/>
          </p:nvGrpSpPr>
          <p:grpSpPr bwMode="auto">
            <a:xfrm>
              <a:off x="0" y="3920"/>
              <a:ext cx="935" cy="490"/>
              <a:chOff x="0" y="3920"/>
              <a:chExt cx="935" cy="490"/>
            </a:xfrm>
          </p:grpSpPr>
          <p:sp>
            <p:nvSpPr>
              <p:cNvPr id="20525" name="Rectangle 27"/>
              <p:cNvSpPr>
                <a:spLocks noChangeArrowheads="1"/>
              </p:cNvSpPr>
              <p:nvPr/>
            </p:nvSpPr>
            <p:spPr bwMode="auto">
              <a:xfrm>
                <a:off x="28" y="3920"/>
                <a:ext cx="879" cy="4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r>
                  <a:rPr lang="es-ES_tradnl" altLang="ca-ES" sz="2100" u="none">
                    <a:latin typeface="Univers" pitchFamily="34" charset="0"/>
                    <a:cs typeface="Courier New" pitchFamily="49" charset="0"/>
                  </a:rPr>
                  <a:t>13</a:t>
                </a:r>
                <a:endParaRPr lang="es-ES_tradnl" altLang="ca-ES" sz="1200" u="none"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endParaRPr lang="es-ES_tradnl" altLang="ca-ES" sz="2400" u="none"/>
              </a:p>
            </p:txBody>
          </p:sp>
          <p:sp>
            <p:nvSpPr>
              <p:cNvPr id="20526" name="Rectangle 87"/>
              <p:cNvSpPr>
                <a:spLocks noChangeArrowheads="1"/>
              </p:cNvSpPr>
              <p:nvPr/>
            </p:nvSpPr>
            <p:spPr bwMode="auto">
              <a:xfrm>
                <a:off x="0" y="3945"/>
                <a:ext cx="935" cy="439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ca-ES" altLang="ca-ES" u="none"/>
              </a:p>
            </p:txBody>
          </p:sp>
        </p:grpSp>
        <p:grpSp>
          <p:nvGrpSpPr>
            <p:cNvPr id="20510" name="Group 90"/>
            <p:cNvGrpSpPr>
              <a:grpSpLocks/>
            </p:cNvGrpSpPr>
            <p:nvPr/>
          </p:nvGrpSpPr>
          <p:grpSpPr bwMode="auto">
            <a:xfrm>
              <a:off x="935" y="3920"/>
              <a:ext cx="1020" cy="490"/>
              <a:chOff x="935" y="3920"/>
              <a:chExt cx="1020" cy="490"/>
            </a:xfrm>
          </p:grpSpPr>
          <p:sp>
            <p:nvSpPr>
              <p:cNvPr id="20523" name="Rectangle 28"/>
              <p:cNvSpPr>
                <a:spLocks noChangeArrowheads="1"/>
              </p:cNvSpPr>
              <p:nvPr/>
            </p:nvSpPr>
            <p:spPr bwMode="auto">
              <a:xfrm>
                <a:off x="963" y="3920"/>
                <a:ext cx="964" cy="4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r>
                  <a:rPr lang="es-ES_tradnl" altLang="ca-ES" sz="2100" u="none">
                    <a:latin typeface="Univers" pitchFamily="34" charset="0"/>
                    <a:cs typeface="Courier New" pitchFamily="49" charset="0"/>
                  </a:rPr>
                  <a:t>2</a:t>
                </a:r>
                <a:endParaRPr lang="es-ES_tradnl" altLang="ca-ES" sz="1200" u="none"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endParaRPr lang="es-ES_tradnl" altLang="ca-ES" sz="2400" u="none"/>
              </a:p>
            </p:txBody>
          </p:sp>
          <p:sp>
            <p:nvSpPr>
              <p:cNvPr id="20524" name="Rectangle 89"/>
              <p:cNvSpPr>
                <a:spLocks noChangeArrowheads="1"/>
              </p:cNvSpPr>
              <p:nvPr/>
            </p:nvSpPr>
            <p:spPr bwMode="auto">
              <a:xfrm>
                <a:off x="935" y="3945"/>
                <a:ext cx="1020" cy="439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ca-ES" altLang="ca-ES" u="none"/>
              </a:p>
            </p:txBody>
          </p:sp>
        </p:grpSp>
        <p:grpSp>
          <p:nvGrpSpPr>
            <p:cNvPr id="20511" name="Group 92"/>
            <p:cNvGrpSpPr>
              <a:grpSpLocks/>
            </p:cNvGrpSpPr>
            <p:nvPr/>
          </p:nvGrpSpPr>
          <p:grpSpPr bwMode="auto">
            <a:xfrm>
              <a:off x="1955" y="3920"/>
              <a:ext cx="1304" cy="490"/>
              <a:chOff x="1955" y="3920"/>
              <a:chExt cx="1304" cy="490"/>
            </a:xfrm>
          </p:grpSpPr>
          <p:sp>
            <p:nvSpPr>
              <p:cNvPr id="20521" name="Rectangle 29"/>
              <p:cNvSpPr>
                <a:spLocks noChangeArrowheads="1"/>
              </p:cNvSpPr>
              <p:nvPr/>
            </p:nvSpPr>
            <p:spPr bwMode="auto">
              <a:xfrm>
                <a:off x="1983" y="3920"/>
                <a:ext cx="1248" cy="4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r>
                  <a:rPr lang="es-ES_tradnl" altLang="ca-ES" sz="2100" u="none">
                    <a:latin typeface="Univers" pitchFamily="34" charset="0"/>
                    <a:cs typeface="Courier New" pitchFamily="49" charset="0"/>
                  </a:rPr>
                  <a:t>2/25</a:t>
                </a:r>
                <a:endParaRPr lang="es-ES_tradnl" altLang="ca-ES" sz="1200" u="none"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endParaRPr lang="es-ES_tradnl" altLang="ca-ES" sz="2400" u="none"/>
              </a:p>
            </p:txBody>
          </p:sp>
          <p:sp>
            <p:nvSpPr>
              <p:cNvPr id="20522" name="Rectangle 91"/>
              <p:cNvSpPr>
                <a:spLocks noChangeArrowheads="1"/>
              </p:cNvSpPr>
              <p:nvPr/>
            </p:nvSpPr>
            <p:spPr bwMode="auto">
              <a:xfrm>
                <a:off x="1955" y="3945"/>
                <a:ext cx="1304" cy="439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ca-ES" altLang="ca-ES" u="none"/>
              </a:p>
            </p:txBody>
          </p:sp>
        </p:grpSp>
        <p:grpSp>
          <p:nvGrpSpPr>
            <p:cNvPr id="20512" name="Group 94"/>
            <p:cNvGrpSpPr>
              <a:grpSpLocks/>
            </p:cNvGrpSpPr>
            <p:nvPr/>
          </p:nvGrpSpPr>
          <p:grpSpPr bwMode="auto">
            <a:xfrm>
              <a:off x="0" y="4410"/>
              <a:ext cx="935" cy="490"/>
              <a:chOff x="0" y="4410"/>
              <a:chExt cx="935" cy="490"/>
            </a:xfrm>
          </p:grpSpPr>
          <p:sp>
            <p:nvSpPr>
              <p:cNvPr id="20519" name="Rectangle 30"/>
              <p:cNvSpPr>
                <a:spLocks noChangeArrowheads="1"/>
              </p:cNvSpPr>
              <p:nvPr/>
            </p:nvSpPr>
            <p:spPr bwMode="auto">
              <a:xfrm>
                <a:off x="28" y="4410"/>
                <a:ext cx="879" cy="4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r>
                  <a:rPr lang="es-ES_tradnl" altLang="ca-ES" sz="2100" u="none">
                    <a:latin typeface="Univers" pitchFamily="34" charset="0"/>
                    <a:cs typeface="Courier New" pitchFamily="49" charset="0"/>
                  </a:rPr>
                  <a:t>14</a:t>
                </a:r>
                <a:endParaRPr lang="es-ES_tradnl" altLang="ca-ES" sz="1200" u="none"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endParaRPr lang="es-ES_tradnl" altLang="ca-ES" sz="2400" u="none"/>
              </a:p>
            </p:txBody>
          </p:sp>
          <p:sp>
            <p:nvSpPr>
              <p:cNvPr id="20520" name="Rectangle 93"/>
              <p:cNvSpPr>
                <a:spLocks noChangeArrowheads="1"/>
              </p:cNvSpPr>
              <p:nvPr/>
            </p:nvSpPr>
            <p:spPr bwMode="auto">
              <a:xfrm>
                <a:off x="0" y="4435"/>
                <a:ext cx="935" cy="439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ca-ES" altLang="ca-ES" u="none"/>
              </a:p>
            </p:txBody>
          </p:sp>
        </p:grpSp>
        <p:grpSp>
          <p:nvGrpSpPr>
            <p:cNvPr id="20513" name="Group 96"/>
            <p:cNvGrpSpPr>
              <a:grpSpLocks/>
            </p:cNvGrpSpPr>
            <p:nvPr/>
          </p:nvGrpSpPr>
          <p:grpSpPr bwMode="auto">
            <a:xfrm>
              <a:off x="935" y="4410"/>
              <a:ext cx="1020" cy="490"/>
              <a:chOff x="935" y="4410"/>
              <a:chExt cx="1020" cy="490"/>
            </a:xfrm>
          </p:grpSpPr>
          <p:sp>
            <p:nvSpPr>
              <p:cNvPr id="20517" name="Rectangle 31"/>
              <p:cNvSpPr>
                <a:spLocks noChangeArrowheads="1"/>
              </p:cNvSpPr>
              <p:nvPr/>
            </p:nvSpPr>
            <p:spPr bwMode="auto">
              <a:xfrm>
                <a:off x="963" y="4410"/>
                <a:ext cx="964" cy="4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r>
                  <a:rPr lang="es-ES_tradnl" altLang="ca-ES" sz="2100" u="none">
                    <a:latin typeface="Univers" pitchFamily="34" charset="0"/>
                    <a:cs typeface="Courier New" pitchFamily="49" charset="0"/>
                  </a:rPr>
                  <a:t>1</a:t>
                </a:r>
                <a:endParaRPr lang="es-ES_tradnl" altLang="ca-ES" sz="1200" u="none"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endParaRPr lang="es-ES_tradnl" altLang="ca-ES" sz="2400" u="none"/>
              </a:p>
            </p:txBody>
          </p:sp>
          <p:sp>
            <p:nvSpPr>
              <p:cNvPr id="20518" name="Rectangle 95"/>
              <p:cNvSpPr>
                <a:spLocks noChangeArrowheads="1"/>
              </p:cNvSpPr>
              <p:nvPr/>
            </p:nvSpPr>
            <p:spPr bwMode="auto">
              <a:xfrm>
                <a:off x="935" y="4435"/>
                <a:ext cx="1020" cy="439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ca-ES" altLang="ca-ES" u="none"/>
              </a:p>
            </p:txBody>
          </p:sp>
        </p:grpSp>
        <p:grpSp>
          <p:nvGrpSpPr>
            <p:cNvPr id="20514" name="Group 98"/>
            <p:cNvGrpSpPr>
              <a:grpSpLocks/>
            </p:cNvGrpSpPr>
            <p:nvPr/>
          </p:nvGrpSpPr>
          <p:grpSpPr bwMode="auto">
            <a:xfrm>
              <a:off x="1955" y="4410"/>
              <a:ext cx="1304" cy="490"/>
              <a:chOff x="1955" y="4410"/>
              <a:chExt cx="1304" cy="490"/>
            </a:xfrm>
          </p:grpSpPr>
          <p:sp>
            <p:nvSpPr>
              <p:cNvPr id="20515" name="Rectangle 32"/>
              <p:cNvSpPr>
                <a:spLocks noChangeArrowheads="1"/>
              </p:cNvSpPr>
              <p:nvPr/>
            </p:nvSpPr>
            <p:spPr bwMode="auto">
              <a:xfrm>
                <a:off x="1983" y="4410"/>
                <a:ext cx="1248" cy="4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r>
                  <a:rPr lang="es-ES_tradnl" altLang="ca-ES" sz="2100" u="none">
                    <a:latin typeface="Univers" pitchFamily="34" charset="0"/>
                    <a:cs typeface="Courier New" pitchFamily="49" charset="0"/>
                  </a:rPr>
                  <a:t>1/25</a:t>
                </a:r>
                <a:endParaRPr lang="es-ES_tradnl" altLang="ca-ES" sz="1200" u="none"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endParaRPr lang="es-ES_tradnl" altLang="ca-ES" sz="2400" u="none"/>
              </a:p>
            </p:txBody>
          </p:sp>
          <p:sp>
            <p:nvSpPr>
              <p:cNvPr id="20516" name="Rectangle 97"/>
              <p:cNvSpPr>
                <a:spLocks noChangeArrowheads="1"/>
              </p:cNvSpPr>
              <p:nvPr/>
            </p:nvSpPr>
            <p:spPr bwMode="auto">
              <a:xfrm>
                <a:off x="1955" y="4435"/>
                <a:ext cx="1304" cy="439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ca-ES" altLang="ca-ES" u="none"/>
              </a:p>
            </p:txBody>
          </p:sp>
        </p:grpSp>
      </p:grpSp>
      <p:sp>
        <p:nvSpPr>
          <p:cNvPr id="20484" name="Rectangle 102"/>
          <p:cNvSpPr>
            <a:spLocks noChangeArrowheads="1"/>
          </p:cNvSpPr>
          <p:nvPr/>
        </p:nvSpPr>
        <p:spPr bwMode="auto">
          <a:xfrm>
            <a:off x="742950" y="152400"/>
            <a:ext cx="84201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s-ES" altLang="ca-ES" sz="4000" u="none">
                <a:latin typeface="Comic Sans MS" pitchFamily="66" charset="0"/>
              </a:rPr>
              <a:t>Frequency table</a:t>
            </a:r>
            <a:endParaRPr lang="en-GB" altLang="ca-ES" sz="4000" u="none"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Contenidor de número de diapositiva 2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842250" y="6400800"/>
            <a:ext cx="206375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E5DD00A6-233A-4AAC-8400-1833E29A3678}" type="slidenum">
              <a:rPr lang="es-ES" altLang="ca-ES"/>
              <a:pPr eaLnBrk="1" hangingPunct="1"/>
              <a:t>12</a:t>
            </a:fld>
            <a:endParaRPr lang="es-ES" altLang="ca-ES"/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3059113" y="2214563"/>
            <a:ext cx="9906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ca-ES" altLang="ca-ES"/>
          </a:p>
        </p:txBody>
      </p:sp>
      <p:pic>
        <p:nvPicPr>
          <p:cNvPr id="2150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31" t="-1579" r="-1031" b="-1579"/>
          <a:stretch>
            <a:fillRect/>
          </a:stretch>
        </p:blipFill>
        <p:spPr bwMode="auto">
          <a:xfrm>
            <a:off x="1238250" y="838200"/>
            <a:ext cx="7264400" cy="472440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Contenidor de número de diapositiva 2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842250" y="6400800"/>
            <a:ext cx="206375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A9EA27A2-5865-42AE-BAB9-2289C86F1058}" type="slidenum">
              <a:rPr lang="es-ES" altLang="ca-ES"/>
              <a:pPr eaLnBrk="1" hangingPunct="1"/>
              <a:t>13</a:t>
            </a:fld>
            <a:endParaRPr lang="es-ES" altLang="ca-ES"/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3059113" y="2033588"/>
            <a:ext cx="9906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ca-ES" altLang="ca-ES"/>
          </a:p>
        </p:txBody>
      </p:sp>
      <p:pic>
        <p:nvPicPr>
          <p:cNvPr id="2253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31" t="-1579" r="-1031" b="-1579"/>
          <a:stretch>
            <a:fillRect/>
          </a:stretch>
        </p:blipFill>
        <p:spPr bwMode="auto">
          <a:xfrm>
            <a:off x="1568450" y="1066800"/>
            <a:ext cx="6934200" cy="5110163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3" name="Rectangle 4"/>
          <p:cNvSpPr>
            <a:spLocks noChangeArrowheads="1"/>
          </p:cNvSpPr>
          <p:nvPr/>
        </p:nvSpPr>
        <p:spPr bwMode="auto">
          <a:xfrm>
            <a:off x="742950" y="304800"/>
            <a:ext cx="84201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s-ES" altLang="ca-ES" sz="4000" u="none">
                <a:latin typeface="Comic Sans MS" pitchFamily="66" charset="0"/>
              </a:rPr>
              <a:t>Histograma</a:t>
            </a:r>
            <a:endParaRPr lang="en-GB" altLang="ca-ES" sz="4000" u="none"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Contenidor de número de diapositiva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CAA35CE8-9731-4A19-8740-68AD7E61CE37}" type="slidenum">
              <a:rPr lang="es-ES" altLang="ca-ES" smtClean="0"/>
              <a:pPr eaLnBrk="1" hangingPunct="1"/>
              <a:t>14</a:t>
            </a:fld>
            <a:endParaRPr lang="es-ES" altLang="ca-ES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76288" y="0"/>
            <a:ext cx="84201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" altLang="ca-ES"/>
              <a:t>Summary</a:t>
            </a:r>
            <a:endParaRPr lang="en-GB" altLang="ca-ES"/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4488" y="1341438"/>
            <a:ext cx="8997950" cy="431981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s-ES_tradnl" altLang="ca-ES" sz="2800" dirty="0">
                <a:solidFill>
                  <a:srgbClr val="993489"/>
                </a:solidFill>
                <a:latin typeface="Univers" pitchFamily="34" charset="0"/>
                <a:cs typeface="Times New Roman" pitchFamily="18" charset="0"/>
              </a:rPr>
              <a:t>Mean </a:t>
            </a:r>
            <a:r>
              <a:rPr lang="es-ES_tradnl" altLang="ca-ES" sz="2800" dirty="0" err="1">
                <a:solidFill>
                  <a:srgbClr val="993489"/>
                </a:solidFill>
                <a:latin typeface="Univers" pitchFamily="34" charset="0"/>
                <a:cs typeface="Times New Roman" pitchFamily="18" charset="0"/>
              </a:rPr>
              <a:t>of</a:t>
            </a:r>
            <a:r>
              <a:rPr lang="es-ES_tradnl" altLang="ca-ES" sz="2800" dirty="0">
                <a:solidFill>
                  <a:srgbClr val="993489"/>
                </a:solidFill>
                <a:latin typeface="Univers" pitchFamily="34" charset="0"/>
                <a:cs typeface="Times New Roman" pitchFamily="18" charset="0"/>
              </a:rPr>
              <a:t> 25 </a:t>
            </a:r>
            <a:r>
              <a:rPr lang="es-ES_tradnl" altLang="ca-ES" sz="2800" dirty="0" err="1">
                <a:solidFill>
                  <a:srgbClr val="993489"/>
                </a:solidFill>
                <a:latin typeface="Univers" pitchFamily="34" charset="0"/>
                <a:cs typeface="Times New Roman" pitchFamily="18" charset="0"/>
              </a:rPr>
              <a:t>sample</a:t>
            </a:r>
            <a:r>
              <a:rPr lang="es-ES_tradnl" altLang="ca-ES" sz="2800" dirty="0">
                <a:solidFill>
                  <a:srgbClr val="993489"/>
                </a:solidFill>
                <a:latin typeface="Univers" pitchFamily="34" charset="0"/>
                <a:cs typeface="Times New Roman" pitchFamily="18" charset="0"/>
              </a:rPr>
              <a:t> </a:t>
            </a:r>
            <a:r>
              <a:rPr lang="es-ES_tradnl" altLang="ca-ES" sz="2800" dirty="0" err="1">
                <a:solidFill>
                  <a:srgbClr val="993489"/>
                </a:solidFill>
                <a:latin typeface="Univers" pitchFamily="34" charset="0"/>
                <a:cs typeface="Times New Roman" pitchFamily="18" charset="0"/>
              </a:rPr>
              <a:t>means</a:t>
            </a:r>
            <a:endParaRPr lang="es-ES_tradnl" altLang="ca-ES" sz="2800" dirty="0">
              <a:solidFill>
                <a:srgbClr val="993489"/>
              </a:solidFill>
              <a:latin typeface="Univers" pitchFamily="34" charset="0"/>
              <a:cs typeface="Times New Roman" pitchFamily="18" charset="0"/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es-ES_tradnl" altLang="ca-ES" dirty="0">
                <a:latin typeface="Symbol" pitchFamily="18" charset="2"/>
                <a:cs typeface="Courier New" pitchFamily="49" charset="0"/>
              </a:rPr>
              <a:t>			</a:t>
            </a:r>
            <a:r>
              <a:rPr lang="es-ES_tradnl" altLang="ca-ES" dirty="0" err="1">
                <a:latin typeface="Symbol" pitchFamily="18" charset="2"/>
                <a:cs typeface="Courier New" pitchFamily="49" charset="0"/>
              </a:rPr>
              <a:t>m</a:t>
            </a:r>
            <a:r>
              <a:rPr lang="es-ES_tradnl" altLang="ca-ES" baseline="-30000" dirty="0" err="1">
                <a:latin typeface="Univers" pitchFamily="34" charset="0"/>
                <a:cs typeface="Courier New" pitchFamily="49" charset="0"/>
              </a:rPr>
              <a:t>med</a:t>
            </a:r>
            <a:r>
              <a:rPr lang="es-ES_tradnl" altLang="ca-ES" dirty="0">
                <a:latin typeface="Univers" pitchFamily="34" charset="0"/>
                <a:cs typeface="Courier New" pitchFamily="49" charset="0"/>
              </a:rPr>
              <a:t>=(6+7+...+14)/25=10</a:t>
            </a:r>
          </a:p>
          <a:p>
            <a:pPr algn="just">
              <a:lnSpc>
                <a:spcPct val="90000"/>
              </a:lnSpc>
            </a:pPr>
            <a:r>
              <a:rPr lang="es-ES_tradnl" altLang="ca-ES" sz="2800" dirty="0" err="1">
                <a:solidFill>
                  <a:srgbClr val="993489"/>
                </a:solidFill>
                <a:latin typeface="Univers" pitchFamily="34" charset="0"/>
                <a:cs typeface="Times New Roman" pitchFamily="18" charset="0"/>
              </a:rPr>
              <a:t>Variance</a:t>
            </a:r>
            <a:r>
              <a:rPr lang="es-ES_tradnl" altLang="ca-ES" sz="2800" dirty="0">
                <a:solidFill>
                  <a:srgbClr val="993489"/>
                </a:solidFill>
                <a:latin typeface="Univers" pitchFamily="34" charset="0"/>
                <a:cs typeface="Times New Roman" pitchFamily="18" charset="0"/>
              </a:rPr>
              <a:t> </a:t>
            </a:r>
            <a:r>
              <a:rPr lang="es-ES_tradnl" altLang="ca-ES" sz="2800" dirty="0" err="1">
                <a:solidFill>
                  <a:srgbClr val="993489"/>
                </a:solidFill>
                <a:latin typeface="Univers" pitchFamily="34" charset="0"/>
                <a:cs typeface="Times New Roman" pitchFamily="18" charset="0"/>
              </a:rPr>
              <a:t>of</a:t>
            </a:r>
            <a:r>
              <a:rPr lang="es-ES_tradnl" altLang="ca-ES" sz="2800" dirty="0">
                <a:solidFill>
                  <a:srgbClr val="993489"/>
                </a:solidFill>
                <a:latin typeface="Univers" pitchFamily="34" charset="0"/>
                <a:cs typeface="Times New Roman" pitchFamily="18" charset="0"/>
              </a:rPr>
              <a:t> 25 </a:t>
            </a:r>
            <a:r>
              <a:rPr lang="es-ES_tradnl" altLang="ca-ES" sz="2800" dirty="0" err="1">
                <a:solidFill>
                  <a:srgbClr val="993489"/>
                </a:solidFill>
                <a:latin typeface="Univers" pitchFamily="34" charset="0"/>
                <a:cs typeface="Times New Roman" pitchFamily="18" charset="0"/>
              </a:rPr>
              <a:t>sample</a:t>
            </a:r>
            <a:r>
              <a:rPr lang="es-ES_tradnl" altLang="ca-ES" sz="2800" dirty="0">
                <a:solidFill>
                  <a:srgbClr val="993489"/>
                </a:solidFill>
                <a:latin typeface="Univers" pitchFamily="34" charset="0"/>
                <a:cs typeface="Times New Roman" pitchFamily="18" charset="0"/>
              </a:rPr>
              <a:t> </a:t>
            </a:r>
            <a:r>
              <a:rPr lang="es-ES_tradnl" altLang="ca-ES" sz="2800" dirty="0" err="1">
                <a:solidFill>
                  <a:srgbClr val="993489"/>
                </a:solidFill>
                <a:latin typeface="Univers" pitchFamily="34" charset="0"/>
                <a:cs typeface="Times New Roman" pitchFamily="18" charset="0"/>
              </a:rPr>
              <a:t>means</a:t>
            </a:r>
            <a:r>
              <a:rPr lang="es-ES_tradnl" altLang="ca-ES" sz="2800" dirty="0">
                <a:solidFill>
                  <a:srgbClr val="993489"/>
                </a:solidFill>
                <a:latin typeface="Univers" pitchFamily="34" charset="0"/>
                <a:cs typeface="Times New Roman" pitchFamily="18" charset="0"/>
              </a:rPr>
              <a:t> </a:t>
            </a:r>
          </a:p>
          <a:p>
            <a:pPr lvl="1" algn="just">
              <a:lnSpc>
                <a:spcPct val="90000"/>
              </a:lnSpc>
              <a:buFontTx/>
              <a:buNone/>
            </a:pPr>
            <a:r>
              <a:rPr lang="es-ES_tradnl" altLang="ca-ES" sz="2000" dirty="0">
                <a:latin typeface="Symbol" pitchFamily="18" charset="2"/>
                <a:cs typeface="Times New Roman" pitchFamily="18" charset="0"/>
              </a:rPr>
              <a:t>		</a:t>
            </a:r>
            <a:r>
              <a:rPr lang="es-ES_tradnl" altLang="ca-ES" dirty="0">
                <a:latin typeface="Univers" pitchFamily="34" charset="0"/>
                <a:cs typeface="Courier New" pitchFamily="49" charset="0"/>
              </a:rPr>
              <a:t>	</a:t>
            </a:r>
            <a:r>
              <a:rPr lang="el-GR" altLang="ca-ES" dirty="0">
                <a:latin typeface="GulimChe" pitchFamily="49" charset="-127"/>
                <a:ea typeface="GulimChe" pitchFamily="49" charset="-127"/>
                <a:cs typeface="Courier New" pitchFamily="49" charset="0"/>
              </a:rPr>
              <a:t>σ</a:t>
            </a:r>
            <a:r>
              <a:rPr lang="es-ES_tradnl" altLang="ca-ES" baseline="30000" dirty="0">
                <a:latin typeface="Univers" pitchFamily="34" charset="0"/>
                <a:cs typeface="Courier New" pitchFamily="49" charset="0"/>
              </a:rPr>
              <a:t>2</a:t>
            </a:r>
            <a:r>
              <a:rPr lang="es-ES_tradnl" altLang="ca-ES" baseline="-25000" dirty="0">
                <a:latin typeface="Univers" pitchFamily="34" charset="0"/>
                <a:cs typeface="Courier New" pitchFamily="49" charset="0"/>
              </a:rPr>
              <a:t>med</a:t>
            </a:r>
            <a:r>
              <a:rPr lang="es-ES_tradnl" altLang="ca-ES" dirty="0">
                <a:latin typeface="Univers" pitchFamily="34" charset="0"/>
                <a:cs typeface="Courier New" pitchFamily="49" charset="0"/>
              </a:rPr>
              <a:t>={(6-10)</a:t>
            </a:r>
            <a:r>
              <a:rPr lang="es-ES_tradnl" altLang="ca-ES" baseline="30000" dirty="0">
                <a:latin typeface="Univers" pitchFamily="34" charset="0"/>
                <a:cs typeface="Courier New" pitchFamily="49" charset="0"/>
              </a:rPr>
              <a:t>2</a:t>
            </a:r>
            <a:r>
              <a:rPr lang="es-ES_tradnl" altLang="ca-ES" dirty="0">
                <a:latin typeface="Univers" pitchFamily="34" charset="0"/>
                <a:cs typeface="Courier New" pitchFamily="49" charset="0"/>
              </a:rPr>
              <a:t>+(7-10)</a:t>
            </a:r>
            <a:r>
              <a:rPr lang="es-ES_tradnl" altLang="ca-ES" baseline="30000" dirty="0">
                <a:latin typeface="Univers" pitchFamily="34" charset="0"/>
                <a:cs typeface="Courier New" pitchFamily="49" charset="0"/>
              </a:rPr>
              <a:t>2</a:t>
            </a:r>
            <a:r>
              <a:rPr lang="es-ES_tradnl" altLang="ca-ES" dirty="0">
                <a:latin typeface="Univers" pitchFamily="34" charset="0"/>
                <a:cs typeface="Courier New" pitchFamily="49" charset="0"/>
              </a:rPr>
              <a:t>+..+(14-10)</a:t>
            </a:r>
            <a:r>
              <a:rPr lang="es-ES_tradnl" altLang="ca-ES" baseline="30000" dirty="0">
                <a:latin typeface="Univers" pitchFamily="34" charset="0"/>
                <a:cs typeface="Courier New" pitchFamily="49" charset="0"/>
              </a:rPr>
              <a:t>2</a:t>
            </a:r>
            <a:r>
              <a:rPr lang="es-ES_tradnl" altLang="ca-ES" dirty="0">
                <a:latin typeface="Univers" pitchFamily="34" charset="0"/>
                <a:cs typeface="Courier New" pitchFamily="49" charset="0"/>
              </a:rPr>
              <a:t>}/25=4</a:t>
            </a:r>
            <a:r>
              <a:rPr lang="en-GB" altLang="ca-ES" dirty="0">
                <a:latin typeface="Univers" pitchFamily="34" charset="0"/>
                <a:cs typeface="Courier New" pitchFamily="49" charset="0"/>
              </a:rPr>
              <a:t> </a:t>
            </a:r>
            <a:endParaRPr lang="es-ES_tradnl" altLang="ca-ES" dirty="0">
              <a:latin typeface="Univers" pitchFamily="34" charset="0"/>
              <a:cs typeface="Courier New" pitchFamily="49" charset="0"/>
            </a:endParaRPr>
          </a:p>
          <a:p>
            <a:pPr lvl="1" algn="just">
              <a:lnSpc>
                <a:spcPct val="90000"/>
              </a:lnSpc>
              <a:buFontTx/>
              <a:buChar char="•"/>
            </a:pPr>
            <a:endParaRPr lang="es-ES_tradnl" altLang="ca-ES" dirty="0">
              <a:latin typeface="Univers" pitchFamily="34" charset="0"/>
              <a:cs typeface="Courier New" pitchFamily="49" charset="0"/>
            </a:endParaRPr>
          </a:p>
          <a:p>
            <a:pPr algn="just">
              <a:lnSpc>
                <a:spcPct val="90000"/>
              </a:lnSpc>
            </a:pPr>
            <a:r>
              <a:rPr lang="es-ES_tradnl" altLang="ca-ES" sz="2800" dirty="0" err="1">
                <a:solidFill>
                  <a:srgbClr val="993489"/>
                </a:solidFill>
                <a:latin typeface="Univers" pitchFamily="34" charset="0"/>
                <a:cs typeface="Times New Roman" pitchFamily="18" charset="0"/>
              </a:rPr>
              <a:t>The</a:t>
            </a:r>
            <a:r>
              <a:rPr lang="es-ES_tradnl" altLang="ca-ES" sz="2800" dirty="0">
                <a:solidFill>
                  <a:srgbClr val="993489"/>
                </a:solidFill>
                <a:latin typeface="Univers" pitchFamily="34" charset="0"/>
                <a:cs typeface="Times New Roman" pitchFamily="18" charset="0"/>
              </a:rPr>
              <a:t> mean </a:t>
            </a:r>
            <a:r>
              <a:rPr lang="es-ES_tradnl" altLang="ca-ES" sz="2800" dirty="0" err="1">
                <a:solidFill>
                  <a:srgbClr val="993489"/>
                </a:solidFill>
                <a:latin typeface="Univers" pitchFamily="34" charset="0"/>
                <a:cs typeface="Times New Roman" pitchFamily="18" charset="0"/>
              </a:rPr>
              <a:t>of</a:t>
            </a:r>
            <a:r>
              <a:rPr lang="es-ES_tradnl" altLang="ca-ES" sz="2800" dirty="0">
                <a:solidFill>
                  <a:srgbClr val="993489"/>
                </a:solidFill>
                <a:latin typeface="Univers" pitchFamily="34" charset="0"/>
                <a:cs typeface="Times New Roman" pitchFamily="18" charset="0"/>
              </a:rPr>
              <a:t> </a:t>
            </a:r>
            <a:r>
              <a:rPr lang="es-ES_tradnl" altLang="ca-ES" sz="2800" dirty="0" err="1">
                <a:solidFill>
                  <a:srgbClr val="993489"/>
                </a:solidFill>
                <a:latin typeface="Univers" pitchFamily="34" charset="0"/>
                <a:cs typeface="Times New Roman" pitchFamily="18" charset="0"/>
              </a:rPr>
              <a:t>sample</a:t>
            </a:r>
            <a:r>
              <a:rPr lang="es-ES_tradnl" altLang="ca-ES" sz="2800" dirty="0">
                <a:solidFill>
                  <a:srgbClr val="993489"/>
                </a:solidFill>
                <a:latin typeface="Univers" pitchFamily="34" charset="0"/>
                <a:cs typeface="Times New Roman" pitchFamily="18" charset="0"/>
              </a:rPr>
              <a:t> </a:t>
            </a:r>
            <a:r>
              <a:rPr lang="es-ES_tradnl" altLang="ca-ES" sz="2800" dirty="0" err="1">
                <a:solidFill>
                  <a:srgbClr val="993489"/>
                </a:solidFill>
                <a:latin typeface="Univers" pitchFamily="34" charset="0"/>
                <a:cs typeface="Times New Roman" pitchFamily="18" charset="0"/>
              </a:rPr>
              <a:t>means</a:t>
            </a:r>
            <a:r>
              <a:rPr lang="es-ES_tradnl" altLang="ca-ES" sz="2800" dirty="0">
                <a:solidFill>
                  <a:srgbClr val="993489"/>
                </a:solidFill>
                <a:latin typeface="Univers" pitchFamily="34" charset="0"/>
                <a:cs typeface="Times New Roman" pitchFamily="18" charset="0"/>
              </a:rPr>
              <a:t> </a:t>
            </a:r>
            <a:r>
              <a:rPr lang="es-ES_tradnl" altLang="ca-ES" sz="2800" dirty="0" err="1">
                <a:solidFill>
                  <a:srgbClr val="993489"/>
                </a:solidFill>
                <a:latin typeface="Univers" pitchFamily="34" charset="0"/>
                <a:cs typeface="Times New Roman" pitchFamily="18" charset="0"/>
              </a:rPr>
              <a:t>is</a:t>
            </a:r>
            <a:r>
              <a:rPr lang="es-ES_tradnl" altLang="ca-ES" sz="2800" dirty="0">
                <a:solidFill>
                  <a:srgbClr val="993489"/>
                </a:solidFill>
                <a:latin typeface="Univers" pitchFamily="34" charset="0"/>
                <a:cs typeface="Times New Roman" pitchFamily="18" charset="0"/>
              </a:rPr>
              <a:t> </a:t>
            </a:r>
            <a:r>
              <a:rPr lang="es-ES_tradnl" altLang="ca-ES" sz="2800" dirty="0" err="1">
                <a:solidFill>
                  <a:srgbClr val="993489"/>
                </a:solidFill>
                <a:latin typeface="Univers" pitchFamily="34" charset="0"/>
                <a:cs typeface="Times New Roman" pitchFamily="18" charset="0"/>
              </a:rPr>
              <a:t>population</a:t>
            </a:r>
            <a:r>
              <a:rPr lang="es-ES_tradnl" altLang="ca-ES" sz="2800" dirty="0">
                <a:solidFill>
                  <a:srgbClr val="993489"/>
                </a:solidFill>
                <a:latin typeface="Univers" pitchFamily="34" charset="0"/>
                <a:cs typeface="Times New Roman" pitchFamily="18" charset="0"/>
              </a:rPr>
              <a:t> mean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s-ES_tradnl" altLang="ca-ES" sz="2400" dirty="0">
                <a:latin typeface="Symbol" pitchFamily="18" charset="2"/>
                <a:cs typeface="Times New Roman" pitchFamily="18" charset="0"/>
              </a:rPr>
              <a:t>			</a:t>
            </a:r>
            <a:r>
              <a:rPr lang="es-ES_tradnl" altLang="ca-ES" sz="2800" dirty="0">
                <a:latin typeface="Symbol" pitchFamily="18" charset="2"/>
                <a:cs typeface="Times New Roman" pitchFamily="18" charset="0"/>
              </a:rPr>
              <a:t>s</a:t>
            </a:r>
            <a:r>
              <a:rPr lang="es-ES_tradnl" altLang="ca-ES" baseline="-30000" dirty="0">
                <a:latin typeface="Univers" pitchFamily="34" charset="0"/>
                <a:cs typeface="Courier New" pitchFamily="49" charset="0"/>
              </a:rPr>
              <a:t>med</a:t>
            </a:r>
            <a:r>
              <a:rPr lang="es-ES_tradnl" altLang="ca-ES" baseline="30000" dirty="0">
                <a:latin typeface="Univers" pitchFamily="34" charset="0"/>
                <a:cs typeface="Courier New" pitchFamily="49" charset="0"/>
              </a:rPr>
              <a:t>2</a:t>
            </a:r>
            <a:r>
              <a:rPr lang="es-ES_tradnl" altLang="ca-ES" dirty="0">
                <a:latin typeface="Univers" pitchFamily="34" charset="0"/>
                <a:cs typeface="Courier New" pitchFamily="49" charset="0"/>
              </a:rPr>
              <a:t>= </a:t>
            </a:r>
            <a:r>
              <a:rPr lang="es-ES_tradnl" altLang="ca-ES" dirty="0">
                <a:latin typeface="Symbol" pitchFamily="18" charset="2"/>
                <a:cs typeface="Courier New" pitchFamily="49" charset="0"/>
              </a:rPr>
              <a:t>s</a:t>
            </a:r>
            <a:r>
              <a:rPr lang="es-ES_tradnl" altLang="ca-ES" baseline="30000" dirty="0">
                <a:latin typeface="Univers" pitchFamily="34" charset="0"/>
                <a:cs typeface="Courier New" pitchFamily="49" charset="0"/>
              </a:rPr>
              <a:t>2</a:t>
            </a:r>
            <a:r>
              <a:rPr lang="es-ES_tradnl" altLang="ca-ES" dirty="0">
                <a:latin typeface="Univers" pitchFamily="34" charset="0"/>
                <a:cs typeface="Courier New" pitchFamily="49" charset="0"/>
              </a:rPr>
              <a:t>/2=8/2=4</a:t>
            </a:r>
            <a:endParaRPr lang="es-ES_tradnl" altLang="ca-ES" sz="2800" dirty="0">
              <a:latin typeface="Univers" pitchFamily="34" charset="0"/>
              <a:cs typeface="Courier New" pitchFamily="49" charset="0"/>
            </a:endParaRPr>
          </a:p>
          <a:p>
            <a:pPr algn="just">
              <a:lnSpc>
                <a:spcPct val="90000"/>
              </a:lnSpc>
              <a:spcBef>
                <a:spcPts val="1800"/>
              </a:spcBef>
              <a:spcAft>
                <a:spcPts val="1800"/>
              </a:spcAft>
              <a:buFont typeface="Wingdings" pitchFamily="2" charset="2"/>
              <a:buChar char="§"/>
            </a:pPr>
            <a:r>
              <a:rPr lang="es-ES_tradnl" altLang="ca-ES" sz="2800" dirty="0" err="1">
                <a:solidFill>
                  <a:srgbClr val="993489"/>
                </a:solidFill>
                <a:latin typeface="Univers" pitchFamily="34" charset="0"/>
                <a:cs typeface="Courier New" pitchFamily="49" charset="0"/>
              </a:rPr>
              <a:t>Variance</a:t>
            </a:r>
            <a:r>
              <a:rPr lang="es-ES_tradnl" altLang="ca-ES" sz="2800" dirty="0">
                <a:solidFill>
                  <a:srgbClr val="993489"/>
                </a:solidFill>
                <a:latin typeface="Univers" pitchFamily="34" charset="0"/>
                <a:cs typeface="Courier New" pitchFamily="49" charset="0"/>
              </a:rPr>
              <a:t> </a:t>
            </a:r>
            <a:r>
              <a:rPr lang="es-ES_tradnl" altLang="ca-ES" sz="2800" dirty="0" err="1">
                <a:solidFill>
                  <a:srgbClr val="993489"/>
                </a:solidFill>
                <a:latin typeface="Univers" pitchFamily="34" charset="0"/>
                <a:cs typeface="Courier New" pitchFamily="49" charset="0"/>
              </a:rPr>
              <a:t>of</a:t>
            </a:r>
            <a:r>
              <a:rPr lang="es-ES_tradnl" altLang="ca-ES" sz="2800" dirty="0">
                <a:solidFill>
                  <a:srgbClr val="993489"/>
                </a:solidFill>
                <a:latin typeface="Univers" pitchFamily="34" charset="0"/>
                <a:cs typeface="Courier New" pitchFamily="49" charset="0"/>
              </a:rPr>
              <a:t> 25 </a:t>
            </a:r>
            <a:r>
              <a:rPr lang="es-ES_tradnl" altLang="ca-ES" sz="2800" dirty="0" err="1">
                <a:solidFill>
                  <a:srgbClr val="993489"/>
                </a:solidFill>
                <a:latin typeface="Univers" pitchFamily="34" charset="0"/>
                <a:cs typeface="Courier New" pitchFamily="49" charset="0"/>
              </a:rPr>
              <a:t>sample</a:t>
            </a:r>
            <a:r>
              <a:rPr lang="es-ES_tradnl" altLang="ca-ES" sz="2800" dirty="0">
                <a:solidFill>
                  <a:srgbClr val="993489"/>
                </a:solidFill>
                <a:latin typeface="Univers" pitchFamily="34" charset="0"/>
                <a:cs typeface="Courier New" pitchFamily="49" charset="0"/>
              </a:rPr>
              <a:t> </a:t>
            </a:r>
            <a:r>
              <a:rPr lang="es-ES_tradnl" altLang="ca-ES" sz="2800" dirty="0" err="1">
                <a:solidFill>
                  <a:srgbClr val="993489"/>
                </a:solidFill>
                <a:latin typeface="Univers" pitchFamily="34" charset="0"/>
                <a:cs typeface="Courier New" pitchFamily="49" charset="0"/>
              </a:rPr>
              <a:t>means</a:t>
            </a:r>
            <a:r>
              <a:rPr lang="es-ES_tradnl" altLang="ca-ES" sz="2800" dirty="0">
                <a:solidFill>
                  <a:srgbClr val="993489"/>
                </a:solidFill>
                <a:latin typeface="Univers" pitchFamily="34" charset="0"/>
                <a:cs typeface="Courier New" pitchFamily="49" charset="0"/>
              </a:rPr>
              <a:t> </a:t>
            </a:r>
            <a:r>
              <a:rPr lang="es-ES_tradnl" altLang="ca-ES" sz="2800" dirty="0" err="1">
                <a:solidFill>
                  <a:srgbClr val="993489"/>
                </a:solidFill>
                <a:latin typeface="Univers" pitchFamily="34" charset="0"/>
                <a:cs typeface="Courier New" pitchFamily="49" charset="0"/>
              </a:rPr>
              <a:t>equals</a:t>
            </a:r>
            <a:r>
              <a:rPr lang="es-ES_tradnl" altLang="ca-ES" sz="2800" dirty="0">
                <a:solidFill>
                  <a:srgbClr val="993489"/>
                </a:solidFill>
                <a:latin typeface="Univers" pitchFamily="34" charset="0"/>
                <a:cs typeface="Courier New" pitchFamily="49" charset="0"/>
              </a:rPr>
              <a:t> </a:t>
            </a:r>
            <a:r>
              <a:rPr lang="es-ES_tradnl" altLang="ca-ES" sz="2800" dirty="0" err="1">
                <a:solidFill>
                  <a:srgbClr val="993489"/>
                </a:solidFill>
                <a:latin typeface="Univers" pitchFamily="34" charset="0"/>
                <a:cs typeface="Courier New" pitchFamily="49" charset="0"/>
              </a:rPr>
              <a:t>population</a:t>
            </a:r>
            <a:r>
              <a:rPr lang="es-ES_tradnl" altLang="ca-ES" sz="2800" dirty="0">
                <a:solidFill>
                  <a:srgbClr val="993489"/>
                </a:solidFill>
                <a:latin typeface="Univers" pitchFamily="34" charset="0"/>
                <a:cs typeface="Courier New" pitchFamily="49" charset="0"/>
              </a:rPr>
              <a:t> </a:t>
            </a:r>
            <a:r>
              <a:rPr lang="es-ES_tradnl" altLang="ca-ES" sz="2800" dirty="0" err="1">
                <a:solidFill>
                  <a:srgbClr val="993489"/>
                </a:solidFill>
                <a:latin typeface="Univers" pitchFamily="34" charset="0"/>
                <a:cs typeface="Courier New" pitchFamily="49" charset="0"/>
              </a:rPr>
              <a:t>variance</a:t>
            </a:r>
            <a:r>
              <a:rPr lang="es-ES_tradnl" altLang="ca-ES" sz="2800" dirty="0">
                <a:solidFill>
                  <a:srgbClr val="993489"/>
                </a:solidFill>
                <a:latin typeface="Univers" pitchFamily="34" charset="0"/>
                <a:cs typeface="Courier New" pitchFamily="49" charset="0"/>
              </a:rPr>
              <a:t> </a:t>
            </a:r>
            <a:r>
              <a:rPr lang="es-ES_tradnl" altLang="ca-ES" sz="2800" dirty="0" err="1">
                <a:solidFill>
                  <a:srgbClr val="993489"/>
                </a:solidFill>
                <a:latin typeface="Univers" pitchFamily="34" charset="0"/>
                <a:cs typeface="Courier New" pitchFamily="49" charset="0"/>
              </a:rPr>
              <a:t>divided</a:t>
            </a:r>
            <a:r>
              <a:rPr lang="es-ES_tradnl" altLang="ca-ES" sz="2800" dirty="0">
                <a:solidFill>
                  <a:srgbClr val="993489"/>
                </a:solidFill>
                <a:latin typeface="Univers" pitchFamily="34" charset="0"/>
                <a:cs typeface="Courier New" pitchFamily="49" charset="0"/>
              </a:rPr>
              <a:t> </a:t>
            </a:r>
            <a:r>
              <a:rPr lang="es-ES_tradnl" altLang="ca-ES" sz="2800" dirty="0" err="1">
                <a:solidFill>
                  <a:srgbClr val="993489"/>
                </a:solidFill>
                <a:latin typeface="Univers" pitchFamily="34" charset="0"/>
                <a:cs typeface="Courier New" pitchFamily="49" charset="0"/>
              </a:rPr>
              <a:t>by</a:t>
            </a:r>
            <a:r>
              <a:rPr lang="es-ES_tradnl" altLang="ca-ES" sz="2800" dirty="0">
                <a:solidFill>
                  <a:srgbClr val="993489"/>
                </a:solidFill>
                <a:latin typeface="Univers" pitchFamily="34" charset="0"/>
                <a:cs typeface="Courier New" pitchFamily="49" charset="0"/>
              </a:rPr>
              <a:t>  </a:t>
            </a:r>
            <a:r>
              <a:rPr lang="es-ES_tradnl" altLang="ca-ES" sz="2800" dirty="0" err="1">
                <a:solidFill>
                  <a:srgbClr val="993489"/>
                </a:solidFill>
                <a:latin typeface="Univers" pitchFamily="34" charset="0"/>
                <a:cs typeface="Courier New" pitchFamily="49" charset="0"/>
              </a:rPr>
              <a:t>sample</a:t>
            </a:r>
            <a:r>
              <a:rPr lang="es-ES_tradnl" altLang="ca-ES" sz="2800" dirty="0">
                <a:solidFill>
                  <a:srgbClr val="993489"/>
                </a:solidFill>
                <a:latin typeface="Univers" pitchFamily="34" charset="0"/>
                <a:cs typeface="Courier New" pitchFamily="49" charset="0"/>
              </a:rPr>
              <a:t> </a:t>
            </a:r>
            <a:r>
              <a:rPr lang="es-ES_tradnl" altLang="ca-ES" sz="2800" dirty="0" err="1">
                <a:solidFill>
                  <a:srgbClr val="993489"/>
                </a:solidFill>
                <a:latin typeface="Univers" pitchFamily="34" charset="0"/>
                <a:cs typeface="Courier New" pitchFamily="49" charset="0"/>
              </a:rPr>
              <a:t>size</a:t>
            </a:r>
            <a:endParaRPr lang="es-ES_tradnl" altLang="ca-ES" sz="2800" dirty="0">
              <a:solidFill>
                <a:srgbClr val="993489"/>
              </a:solidFill>
              <a:latin typeface="Univers" pitchFamily="34" charset="0"/>
              <a:cs typeface="Times New Roman" pitchFamily="18" charset="0"/>
            </a:endParaRPr>
          </a:p>
          <a:p>
            <a:pPr algn="just">
              <a:lnSpc>
                <a:spcPct val="90000"/>
              </a:lnSpc>
              <a:buFont typeface="Wingdings" pitchFamily="2" charset="2"/>
              <a:buChar char="Ø"/>
            </a:pPr>
            <a:endParaRPr lang="es-ES_tradnl" altLang="ca-ES" sz="2800" dirty="0">
              <a:latin typeface="Univers" pitchFamily="34" charset="0"/>
              <a:cs typeface="Times New Roman" pitchFamily="18" charset="0"/>
            </a:endParaRPr>
          </a:p>
          <a:p>
            <a:pPr algn="just">
              <a:lnSpc>
                <a:spcPct val="90000"/>
              </a:lnSpc>
              <a:buFont typeface="Wingdings" pitchFamily="2" charset="2"/>
              <a:buChar char="Ø"/>
            </a:pPr>
            <a:endParaRPr lang="en-GB" altLang="ca-ES" sz="2400" dirty="0">
              <a:latin typeface="Univers" pitchFamily="34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Contenidor de número de diapositiva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00D351B5-1D1B-4BA1-A6A8-F009F50A03D2}" type="slidenum">
              <a:rPr lang="es-ES" altLang="ca-ES" smtClean="0"/>
              <a:pPr eaLnBrk="1" hangingPunct="1"/>
              <a:t>15</a:t>
            </a:fld>
            <a:endParaRPr lang="es-ES" altLang="ca-ES"/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42950" y="0"/>
            <a:ext cx="84201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" altLang="ca-ES"/>
              <a:t>Standard error</a:t>
            </a:r>
            <a:endParaRPr lang="en-GB" altLang="ca-ES"/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60400" y="1143000"/>
            <a:ext cx="87503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" altLang="ca-ES" sz="2800" dirty="0"/>
              <a:t>Standard </a:t>
            </a:r>
            <a:r>
              <a:rPr lang="es-ES" altLang="ca-ES" sz="2800" dirty="0" err="1"/>
              <a:t>deviation</a:t>
            </a:r>
            <a:r>
              <a:rPr lang="es-ES" altLang="ca-ES" sz="2800" dirty="0"/>
              <a:t> of </a:t>
            </a:r>
            <a:r>
              <a:rPr lang="es-ES" altLang="ca-ES" sz="2800" dirty="0" err="1"/>
              <a:t>the</a:t>
            </a:r>
            <a:r>
              <a:rPr lang="es-ES" altLang="ca-ES" sz="2800" dirty="0"/>
              <a:t> </a:t>
            </a:r>
            <a:r>
              <a:rPr lang="es-ES" altLang="ca-ES" sz="2800" dirty="0" err="1"/>
              <a:t>distribution</a:t>
            </a:r>
            <a:r>
              <a:rPr lang="es-ES" altLang="ca-ES" sz="2800" dirty="0"/>
              <a:t> of </a:t>
            </a:r>
            <a:r>
              <a:rPr lang="es-ES" altLang="ca-ES" sz="2800" dirty="0" err="1"/>
              <a:t>sample</a:t>
            </a:r>
            <a:r>
              <a:rPr lang="es-ES" altLang="ca-ES" sz="2800" dirty="0"/>
              <a:t> </a:t>
            </a:r>
            <a:r>
              <a:rPr lang="es-ES" altLang="ca-ES" sz="2800" dirty="0" err="1"/>
              <a:t>means</a:t>
            </a:r>
            <a:r>
              <a:rPr lang="es-ES" altLang="ca-ES" sz="2800" dirty="0"/>
              <a:t> </a:t>
            </a:r>
          </a:p>
          <a:p>
            <a:r>
              <a:rPr lang="es-ES" altLang="ca-ES" sz="2800" dirty="0" err="1"/>
              <a:t>Usually</a:t>
            </a:r>
            <a:r>
              <a:rPr lang="es-ES" altLang="ca-ES" sz="2800" dirty="0"/>
              <a:t> </a:t>
            </a:r>
            <a:r>
              <a:rPr lang="es-ES" altLang="ca-ES" sz="2800" dirty="0" err="1"/>
              <a:t>it</a:t>
            </a:r>
            <a:r>
              <a:rPr lang="es-ES" altLang="ca-ES" sz="2800" dirty="0"/>
              <a:t> </a:t>
            </a:r>
            <a:r>
              <a:rPr lang="es-ES" altLang="ca-ES" sz="2800" dirty="0" err="1"/>
              <a:t>is</a:t>
            </a:r>
            <a:r>
              <a:rPr lang="es-ES" altLang="ca-ES" sz="2800" dirty="0"/>
              <a:t> </a:t>
            </a:r>
            <a:r>
              <a:rPr lang="es-ES" altLang="ca-ES" sz="2800" dirty="0" err="1"/>
              <a:t>defined</a:t>
            </a:r>
            <a:r>
              <a:rPr lang="es-ES" altLang="ca-ES" sz="2800" dirty="0"/>
              <a:t> as </a:t>
            </a:r>
            <a:r>
              <a:rPr lang="es-ES" altLang="ca-ES" sz="2800" dirty="0" err="1"/>
              <a:t>population</a:t>
            </a:r>
            <a:r>
              <a:rPr lang="es-ES" altLang="ca-ES" sz="2800" dirty="0"/>
              <a:t> standard </a:t>
            </a:r>
            <a:r>
              <a:rPr lang="es-ES" altLang="ca-ES" sz="2800" dirty="0" err="1"/>
              <a:t>deviation</a:t>
            </a:r>
            <a:r>
              <a:rPr lang="es-ES" altLang="ca-ES" sz="2800" dirty="0"/>
              <a:t> </a:t>
            </a:r>
            <a:r>
              <a:rPr lang="es-ES" altLang="ca-ES" sz="2800" dirty="0" err="1"/>
              <a:t>divided</a:t>
            </a:r>
            <a:r>
              <a:rPr lang="es-ES" altLang="ca-ES" sz="2800" dirty="0"/>
              <a:t> </a:t>
            </a:r>
            <a:r>
              <a:rPr lang="es-ES" altLang="ca-ES" sz="2800" dirty="0" err="1"/>
              <a:t>by</a:t>
            </a:r>
            <a:r>
              <a:rPr lang="es-ES" altLang="ca-ES" sz="2800" dirty="0"/>
              <a:t> </a:t>
            </a:r>
            <a:r>
              <a:rPr lang="es-ES" altLang="ca-ES" sz="2800" dirty="0" err="1"/>
              <a:t>squared</a:t>
            </a:r>
            <a:r>
              <a:rPr lang="es-ES" altLang="ca-ES" sz="2800" dirty="0"/>
              <a:t> </a:t>
            </a:r>
            <a:r>
              <a:rPr lang="es-ES" altLang="ca-ES" sz="2800" dirty="0" err="1"/>
              <a:t>root</a:t>
            </a:r>
            <a:r>
              <a:rPr lang="es-ES" altLang="ca-ES" sz="2800" dirty="0"/>
              <a:t> of </a:t>
            </a:r>
            <a:r>
              <a:rPr lang="es-ES" altLang="ca-ES" sz="2800" dirty="0" err="1"/>
              <a:t>sample</a:t>
            </a:r>
            <a:r>
              <a:rPr lang="es-ES" altLang="ca-ES" sz="2800" dirty="0"/>
              <a:t> </a:t>
            </a:r>
            <a:r>
              <a:rPr lang="es-ES" altLang="ca-ES" sz="2800" dirty="0" err="1"/>
              <a:t>size</a:t>
            </a:r>
            <a:endParaRPr lang="es-ES" altLang="ca-ES" sz="2800" dirty="0"/>
          </a:p>
          <a:p>
            <a:pPr lvl="1">
              <a:buFontTx/>
              <a:buNone/>
            </a:pPr>
            <a:endParaRPr lang="en-GB" altLang="ca-ES" sz="2400" dirty="0"/>
          </a:p>
        </p:txBody>
      </p:sp>
      <p:graphicFrame>
        <p:nvGraphicFramePr>
          <p:cNvPr id="47104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039749"/>
              </p:ext>
            </p:extLst>
          </p:nvPr>
        </p:nvGraphicFramePr>
        <p:xfrm>
          <a:off x="1424607" y="3789364"/>
          <a:ext cx="7582867" cy="16897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" name="Ecuación" r:id="rId4" imgW="1841400" imgH="558720" progId="Equation.3">
                  <p:embed/>
                </p:oleObj>
              </mc:Choice>
              <mc:Fallback>
                <p:oleObj name="Ecuación" r:id="rId4" imgW="1841400" imgH="55872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-11455" r="-14319"/>
                      <a:stretch>
                        <a:fillRect/>
                      </a:stretch>
                    </p:blipFill>
                    <p:spPr bwMode="auto">
                      <a:xfrm>
                        <a:off x="1424607" y="3789364"/>
                        <a:ext cx="7582867" cy="1689752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chemeClr val="hlink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710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710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Contenidor de número de diapositiva 2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842250" y="6400800"/>
            <a:ext cx="206375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D32C5603-ACE9-4B80-A27F-CEFE6E5288F5}" type="slidenum">
              <a:rPr lang="es-ES" altLang="ca-ES"/>
              <a:pPr eaLnBrk="1" hangingPunct="1"/>
              <a:t>16</a:t>
            </a:fld>
            <a:endParaRPr lang="es-ES" altLang="ca-ES"/>
          </a:p>
        </p:txBody>
      </p:sp>
      <p:pic>
        <p:nvPicPr>
          <p:cNvPr id="24579" name="Picture 2" descr="~AUT000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4338" y="130175"/>
            <a:ext cx="6534150" cy="659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8694" name="Rectangle 6"/>
          <p:cNvSpPr>
            <a:spLocks noChangeArrowheads="1"/>
          </p:cNvSpPr>
          <p:nvPr/>
        </p:nvSpPr>
        <p:spPr bwMode="auto">
          <a:xfrm>
            <a:off x="412750" y="4883150"/>
            <a:ext cx="184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ca-ES" altLang="ca-E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86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86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869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Contenidor de número de diapositiva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5D861D1D-282A-4203-BC95-ED7EF0A0DED8}" type="slidenum">
              <a:rPr lang="es-ES" altLang="ca-ES" smtClean="0"/>
              <a:pPr eaLnBrk="1" hangingPunct="1"/>
              <a:t>17</a:t>
            </a:fld>
            <a:endParaRPr lang="es-ES" altLang="ca-ES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42950" y="0"/>
            <a:ext cx="84201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" altLang="ca-ES"/>
              <a:t>Unbiased estimators</a:t>
            </a:r>
            <a:endParaRPr lang="en-GB" altLang="ca-ES"/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4488" y="1295400"/>
            <a:ext cx="9433048" cy="5105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s-ES" altLang="ca-ES" dirty="0" err="1"/>
              <a:t>An</a:t>
            </a:r>
            <a:r>
              <a:rPr lang="es-ES" altLang="ca-ES" dirty="0"/>
              <a:t> </a:t>
            </a:r>
            <a:r>
              <a:rPr lang="es-ES" altLang="ca-ES" dirty="0" err="1"/>
              <a:t>estimator</a:t>
            </a:r>
            <a:r>
              <a:rPr lang="es-ES" altLang="ca-ES" dirty="0"/>
              <a:t> </a:t>
            </a:r>
            <a:r>
              <a:rPr lang="es-ES" altLang="ca-ES" dirty="0" err="1"/>
              <a:t>is</a:t>
            </a:r>
            <a:r>
              <a:rPr lang="es-ES" altLang="ca-ES" dirty="0"/>
              <a:t> </a:t>
            </a:r>
            <a:r>
              <a:rPr lang="es-ES" altLang="ca-ES" dirty="0" err="1"/>
              <a:t>unbiased</a:t>
            </a:r>
            <a:r>
              <a:rPr lang="es-ES" altLang="ca-ES" dirty="0"/>
              <a:t> </a:t>
            </a:r>
            <a:r>
              <a:rPr lang="es-ES" altLang="ca-ES" dirty="0" err="1"/>
              <a:t>if</a:t>
            </a:r>
            <a:r>
              <a:rPr lang="es-ES" altLang="ca-ES" dirty="0"/>
              <a:t> </a:t>
            </a:r>
            <a:r>
              <a:rPr lang="es-ES" altLang="ca-ES" dirty="0" err="1"/>
              <a:t>the</a:t>
            </a:r>
            <a:r>
              <a:rPr lang="es-ES" altLang="ca-ES" dirty="0"/>
              <a:t> mean of </a:t>
            </a:r>
            <a:r>
              <a:rPr lang="es-ES" altLang="ca-ES" dirty="0" err="1"/>
              <a:t>the</a:t>
            </a:r>
            <a:r>
              <a:rPr lang="es-ES" altLang="ca-ES" dirty="0"/>
              <a:t> </a:t>
            </a:r>
            <a:r>
              <a:rPr lang="es-ES" altLang="ca-ES" dirty="0" err="1"/>
              <a:t>sample</a:t>
            </a:r>
            <a:r>
              <a:rPr lang="es-ES" altLang="ca-ES" dirty="0"/>
              <a:t> </a:t>
            </a:r>
            <a:r>
              <a:rPr lang="es-ES" altLang="ca-ES" dirty="0" err="1"/>
              <a:t>estimates</a:t>
            </a:r>
            <a:r>
              <a:rPr lang="es-ES" altLang="ca-ES" dirty="0"/>
              <a:t> </a:t>
            </a:r>
            <a:r>
              <a:rPr lang="es-ES" altLang="ca-ES" dirty="0" err="1"/>
              <a:t>is</a:t>
            </a:r>
            <a:r>
              <a:rPr lang="es-ES" altLang="ca-ES" dirty="0"/>
              <a:t> </a:t>
            </a:r>
            <a:r>
              <a:rPr lang="es-ES" altLang="ca-ES" dirty="0" err="1"/>
              <a:t>the</a:t>
            </a:r>
            <a:r>
              <a:rPr lang="es-ES" altLang="ca-ES" dirty="0"/>
              <a:t> </a:t>
            </a:r>
            <a:r>
              <a:rPr lang="es-ES" altLang="ca-ES" dirty="0" err="1"/>
              <a:t>parameter</a:t>
            </a:r>
            <a:r>
              <a:rPr lang="es-ES" altLang="ca-ES" dirty="0"/>
              <a:t> </a:t>
            </a:r>
            <a:r>
              <a:rPr lang="es-ES" altLang="ca-ES" dirty="0" err="1"/>
              <a:t>we</a:t>
            </a:r>
            <a:r>
              <a:rPr lang="es-ES" altLang="ca-ES" dirty="0"/>
              <a:t> are </a:t>
            </a:r>
            <a:r>
              <a:rPr lang="es-ES" altLang="ca-ES" dirty="0" err="1"/>
              <a:t>looking</a:t>
            </a:r>
            <a:r>
              <a:rPr lang="es-ES" altLang="ca-ES" dirty="0"/>
              <a:t> </a:t>
            </a:r>
            <a:r>
              <a:rPr lang="es-ES" altLang="ca-ES" dirty="0" err="1"/>
              <a:t>for</a:t>
            </a:r>
            <a:r>
              <a:rPr lang="es-ES" altLang="ca-ES" dirty="0"/>
              <a:t>.</a:t>
            </a:r>
          </a:p>
          <a:p>
            <a:pPr lvl="1">
              <a:lnSpc>
                <a:spcPct val="90000"/>
              </a:lnSpc>
            </a:pPr>
            <a:r>
              <a:rPr lang="es-ES" altLang="ca-ES" dirty="0" err="1"/>
              <a:t>Sample</a:t>
            </a:r>
            <a:r>
              <a:rPr lang="es-ES" altLang="ca-ES" dirty="0"/>
              <a:t> mean and </a:t>
            </a:r>
            <a:r>
              <a:rPr lang="es-ES" altLang="ca-ES" dirty="0" err="1"/>
              <a:t>proportion</a:t>
            </a:r>
            <a:r>
              <a:rPr lang="es-ES" altLang="ca-ES" dirty="0"/>
              <a:t>  are </a:t>
            </a:r>
            <a:r>
              <a:rPr lang="es-ES" altLang="ca-ES" dirty="0" err="1"/>
              <a:t>unbiased</a:t>
            </a:r>
            <a:r>
              <a:rPr lang="es-ES" altLang="ca-ES" dirty="0"/>
              <a:t> </a:t>
            </a:r>
            <a:r>
              <a:rPr lang="es-ES" altLang="ca-ES" dirty="0" err="1"/>
              <a:t>estimators</a:t>
            </a:r>
            <a:r>
              <a:rPr lang="es-ES" altLang="ca-ES" dirty="0"/>
              <a:t> of </a:t>
            </a:r>
            <a:r>
              <a:rPr lang="es-ES" altLang="ca-ES" dirty="0" err="1"/>
              <a:t>population</a:t>
            </a:r>
            <a:r>
              <a:rPr lang="es-ES" altLang="ca-ES" dirty="0"/>
              <a:t> mean and </a:t>
            </a:r>
            <a:r>
              <a:rPr lang="es-ES" altLang="ca-ES" dirty="0" err="1"/>
              <a:t>probability</a:t>
            </a:r>
            <a:r>
              <a:rPr lang="es-ES" altLang="ca-ES" dirty="0"/>
              <a:t> (</a:t>
            </a:r>
            <a:r>
              <a:rPr lang="es-ES" altLang="ca-ES" dirty="0" err="1"/>
              <a:t>percentage</a:t>
            </a:r>
            <a:r>
              <a:rPr lang="es-ES" altLang="ca-ES" dirty="0"/>
              <a:t>)</a:t>
            </a:r>
          </a:p>
          <a:p>
            <a:pPr lvl="1">
              <a:lnSpc>
                <a:spcPct val="90000"/>
              </a:lnSpc>
            </a:pPr>
            <a:r>
              <a:rPr lang="es-ES" altLang="ca-ES" dirty="0" err="1"/>
              <a:t>Sample</a:t>
            </a:r>
            <a:r>
              <a:rPr lang="es-ES" altLang="ca-ES" dirty="0"/>
              <a:t> </a:t>
            </a:r>
            <a:r>
              <a:rPr lang="es-ES" altLang="ca-ES" dirty="0" err="1"/>
              <a:t>variance</a:t>
            </a:r>
            <a:r>
              <a:rPr lang="es-ES" altLang="ca-ES" dirty="0"/>
              <a:t> </a:t>
            </a:r>
            <a:r>
              <a:rPr lang="es-ES" altLang="ca-ES" dirty="0" err="1"/>
              <a:t>is</a:t>
            </a:r>
            <a:r>
              <a:rPr lang="es-ES" altLang="ca-ES" dirty="0"/>
              <a:t> a </a:t>
            </a:r>
            <a:r>
              <a:rPr lang="es-ES" altLang="ca-ES" dirty="0" err="1"/>
              <a:t>biased</a:t>
            </a:r>
            <a:r>
              <a:rPr lang="es-ES" altLang="ca-ES" dirty="0"/>
              <a:t> </a:t>
            </a:r>
            <a:r>
              <a:rPr lang="es-ES" altLang="ca-ES" dirty="0" err="1"/>
              <a:t>estimator</a:t>
            </a:r>
            <a:r>
              <a:rPr lang="es-ES" altLang="ca-ES" dirty="0"/>
              <a:t> of </a:t>
            </a:r>
            <a:r>
              <a:rPr lang="es-ES" altLang="ca-ES" dirty="0" err="1"/>
              <a:t>population</a:t>
            </a:r>
            <a:r>
              <a:rPr lang="es-ES" altLang="ca-ES" dirty="0"/>
              <a:t> </a:t>
            </a:r>
            <a:r>
              <a:rPr lang="es-ES" altLang="ca-ES" dirty="0" err="1"/>
              <a:t>variance</a:t>
            </a:r>
            <a:r>
              <a:rPr lang="es-ES" altLang="ca-ES" dirty="0"/>
              <a:t>, </a:t>
            </a:r>
            <a:r>
              <a:rPr lang="es-ES" altLang="ca-ES" dirty="0" err="1"/>
              <a:t>but</a:t>
            </a:r>
            <a:r>
              <a:rPr lang="es-ES" altLang="ca-ES" dirty="0"/>
              <a:t> </a:t>
            </a:r>
            <a:r>
              <a:rPr lang="es-ES" altLang="ca-ES" dirty="0" err="1"/>
              <a:t>not</a:t>
            </a:r>
            <a:r>
              <a:rPr lang="es-ES" altLang="ca-ES" dirty="0"/>
              <a:t> </a:t>
            </a:r>
            <a:r>
              <a:rPr lang="es-ES" altLang="ca-ES" dirty="0" err="1"/>
              <a:t>if</a:t>
            </a:r>
            <a:r>
              <a:rPr lang="es-ES" altLang="ca-ES" dirty="0"/>
              <a:t> </a:t>
            </a:r>
            <a:r>
              <a:rPr lang="es-ES" altLang="ca-ES" dirty="0" err="1"/>
              <a:t>we</a:t>
            </a:r>
            <a:r>
              <a:rPr lang="es-ES" altLang="ca-ES" dirty="0"/>
              <a:t> </a:t>
            </a:r>
            <a:r>
              <a:rPr lang="es-ES" altLang="ca-ES" dirty="0" err="1"/>
              <a:t>divided</a:t>
            </a:r>
            <a:r>
              <a:rPr lang="es-ES" altLang="ca-ES" dirty="0"/>
              <a:t> </a:t>
            </a:r>
            <a:r>
              <a:rPr lang="es-ES" altLang="ca-ES" dirty="0" err="1"/>
              <a:t>by</a:t>
            </a:r>
            <a:r>
              <a:rPr lang="es-ES" altLang="ca-ES" dirty="0"/>
              <a:t> n-1</a:t>
            </a:r>
          </a:p>
          <a:p>
            <a:pPr lvl="2">
              <a:lnSpc>
                <a:spcPct val="90000"/>
              </a:lnSpc>
            </a:pPr>
            <a:r>
              <a:rPr lang="es-ES" altLang="ca-ES" dirty="0" err="1"/>
              <a:t>That</a:t>
            </a:r>
            <a:r>
              <a:rPr lang="es-ES" altLang="ca-ES" dirty="0"/>
              <a:t> </a:t>
            </a:r>
            <a:r>
              <a:rPr lang="es-ES" altLang="ca-ES" dirty="0" err="1"/>
              <a:t>is</a:t>
            </a:r>
            <a:r>
              <a:rPr lang="es-ES" altLang="ca-ES" dirty="0"/>
              <a:t> </a:t>
            </a:r>
            <a:r>
              <a:rPr lang="es-ES" altLang="ca-ES" dirty="0" err="1"/>
              <a:t>why</a:t>
            </a:r>
            <a:r>
              <a:rPr lang="es-ES" altLang="ca-ES" dirty="0"/>
              <a:t> </a:t>
            </a:r>
            <a:r>
              <a:rPr lang="es-ES" altLang="ca-ES" dirty="0" err="1"/>
              <a:t>computers</a:t>
            </a:r>
            <a:r>
              <a:rPr lang="es-ES" altLang="ca-ES" dirty="0"/>
              <a:t> compute </a:t>
            </a:r>
            <a:r>
              <a:rPr lang="es-ES" altLang="ca-ES" dirty="0" err="1"/>
              <a:t>sample</a:t>
            </a:r>
            <a:r>
              <a:rPr lang="es-ES" altLang="ca-ES" dirty="0"/>
              <a:t> </a:t>
            </a:r>
            <a:r>
              <a:rPr lang="es-ES" altLang="ca-ES" dirty="0" err="1"/>
              <a:t>variance</a:t>
            </a:r>
            <a:r>
              <a:rPr lang="es-ES" altLang="ca-ES" dirty="0"/>
              <a:t> </a:t>
            </a:r>
            <a:r>
              <a:rPr lang="es-ES" altLang="ca-ES" dirty="0" err="1"/>
              <a:t>dividing</a:t>
            </a:r>
            <a:r>
              <a:rPr lang="es-ES" altLang="ca-ES" dirty="0"/>
              <a:t> </a:t>
            </a:r>
            <a:r>
              <a:rPr lang="es-ES" altLang="ca-ES" dirty="0" err="1"/>
              <a:t>by</a:t>
            </a:r>
            <a:r>
              <a:rPr lang="es-ES" altLang="ca-ES" dirty="0"/>
              <a:t> (n-1) </a:t>
            </a:r>
            <a:r>
              <a:rPr lang="es-ES" altLang="ca-ES" dirty="0" err="1"/>
              <a:t>instead</a:t>
            </a:r>
            <a:r>
              <a:rPr lang="es-ES" altLang="ca-ES" dirty="0"/>
              <a:t> </a:t>
            </a:r>
            <a:r>
              <a:rPr lang="es-ES" altLang="ca-ES" dirty="0" err="1"/>
              <a:t>of</a:t>
            </a:r>
            <a:r>
              <a:rPr lang="es-ES" altLang="ca-ES" dirty="0"/>
              <a:t> </a:t>
            </a:r>
            <a:r>
              <a:rPr lang="es-ES" altLang="ca-ES" dirty="0" err="1"/>
              <a:t>dividing</a:t>
            </a:r>
            <a:r>
              <a:rPr lang="es-ES" altLang="ca-ES" dirty="0"/>
              <a:t> </a:t>
            </a:r>
            <a:r>
              <a:rPr lang="es-ES" altLang="ca-ES" dirty="0" err="1"/>
              <a:t>by</a:t>
            </a:r>
            <a:r>
              <a:rPr lang="es-ES" altLang="ca-ES" dirty="0"/>
              <a:t> n. </a:t>
            </a:r>
            <a:endParaRPr lang="en-GB" altLang="ca-E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Contenidor de número de diapositiva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480484FD-9DB7-4A48-8556-14D2D4ECC766}" type="slidenum">
              <a:rPr lang="es-ES" altLang="ca-ES" smtClean="0"/>
              <a:pPr eaLnBrk="1" hangingPunct="1"/>
              <a:t>18</a:t>
            </a:fld>
            <a:endParaRPr lang="es-ES" altLang="ca-ES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47650" y="260350"/>
            <a:ext cx="965835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" altLang="ca-ES"/>
              <a:t>Confidence interval of Mean</a:t>
            </a:r>
            <a:endParaRPr lang="en-GB" altLang="ca-E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628" name="Rectangle 3"/>
              <p:cNvSpPr>
                <a:spLocks noGrp="1" noChangeArrowheads="1"/>
              </p:cNvSpPr>
              <p:nvPr>
                <p:ph type="body" idx="1"/>
              </p:nvPr>
            </p:nvSpPr>
            <p:spPr bwMode="auto">
              <a:xfrm>
                <a:off x="415925" y="1196975"/>
                <a:ext cx="9245600" cy="5867400"/>
              </a:xfrm>
              <a:noFill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just">
                  <a:lnSpc>
                    <a:spcPct val="90000"/>
                  </a:lnSpc>
                </a:pPr>
                <a:r>
                  <a:rPr lang="es-ES_tradnl" altLang="ca-ES" sz="2800" dirty="0" err="1">
                    <a:cs typeface="Courier New" pitchFamily="49" charset="0"/>
                  </a:rPr>
                  <a:t>Population</a:t>
                </a:r>
                <a:r>
                  <a:rPr lang="es-ES_tradnl" altLang="ca-ES" sz="2800" dirty="0">
                    <a:cs typeface="Courier New" pitchFamily="49" charset="0"/>
                  </a:rPr>
                  <a:t> </a:t>
                </a:r>
                <a:r>
                  <a:rPr lang="es-ES_tradnl" altLang="ca-ES" sz="2800" dirty="0" err="1">
                    <a:cs typeface="Courier New" pitchFamily="49" charset="0"/>
                  </a:rPr>
                  <a:t>blood</a:t>
                </a:r>
                <a:r>
                  <a:rPr lang="es-ES_tradnl" altLang="ca-ES" sz="2800" dirty="0">
                    <a:cs typeface="Courier New" pitchFamily="49" charset="0"/>
                  </a:rPr>
                  <a:t> </a:t>
                </a:r>
                <a:r>
                  <a:rPr lang="es-ES_tradnl" altLang="ca-ES" sz="2800" dirty="0" err="1">
                    <a:cs typeface="Courier New" pitchFamily="49" charset="0"/>
                  </a:rPr>
                  <a:t>pressure</a:t>
                </a:r>
                <a:r>
                  <a:rPr lang="es-ES_tradnl" altLang="ca-ES" sz="2800" dirty="0">
                    <a:cs typeface="Courier New" pitchFamily="49" charset="0"/>
                  </a:rPr>
                  <a:t> in </a:t>
                </a:r>
                <a:r>
                  <a:rPr lang="es-ES_tradnl" altLang="ca-ES" sz="2800" dirty="0" err="1">
                    <a:cs typeface="Courier New" pitchFamily="49" charset="0"/>
                  </a:rPr>
                  <a:t>hipertensives</a:t>
                </a:r>
                <a:r>
                  <a:rPr lang="es-ES_tradnl" altLang="ca-ES" sz="2800" dirty="0">
                    <a:cs typeface="Courier New" pitchFamily="49" charset="0"/>
                  </a:rPr>
                  <a:t> </a:t>
                </a:r>
                <a:r>
                  <a:rPr lang="es-ES_tradnl" altLang="ca-ES" sz="2800" dirty="0" err="1">
                    <a:cs typeface="Courier New" pitchFamily="49" charset="0"/>
                  </a:rPr>
                  <a:t>is</a:t>
                </a:r>
                <a:r>
                  <a:rPr lang="es-ES_tradnl" altLang="ca-ES" sz="2800" dirty="0">
                    <a:cs typeface="Courier New" pitchFamily="49" charset="0"/>
                  </a:rPr>
                  <a:t> </a:t>
                </a:r>
                <a:r>
                  <a:rPr lang="es-ES_tradnl" altLang="ca-ES" sz="2800" dirty="0" err="1">
                    <a:cs typeface="Courier New" pitchFamily="49" charset="0"/>
                  </a:rPr>
                  <a:t>normally</a:t>
                </a:r>
                <a:r>
                  <a:rPr lang="es-ES_tradnl" altLang="ca-ES" sz="2800" dirty="0">
                    <a:cs typeface="Courier New" pitchFamily="49" charset="0"/>
                  </a:rPr>
                  <a:t> </a:t>
                </a:r>
                <a:r>
                  <a:rPr lang="es-ES_tradnl" altLang="ca-ES" sz="2800" dirty="0" err="1">
                    <a:cs typeface="Courier New" pitchFamily="49" charset="0"/>
                  </a:rPr>
                  <a:t>distributed</a:t>
                </a:r>
                <a:r>
                  <a:rPr lang="es-ES_tradnl" altLang="ca-ES" sz="2800" dirty="0">
                    <a:cs typeface="Courier New" pitchFamily="49" charset="0"/>
                  </a:rPr>
                  <a:t> </a:t>
                </a:r>
                <a:r>
                  <a:rPr lang="es-ES_tradnl" altLang="ca-ES" sz="2800" dirty="0" err="1">
                    <a:cs typeface="Courier New" pitchFamily="49" charset="0"/>
                  </a:rPr>
                  <a:t>with</a:t>
                </a:r>
                <a:r>
                  <a:rPr lang="es-ES_tradnl" altLang="ca-ES" sz="2800" dirty="0">
                    <a:cs typeface="Courier New" pitchFamily="49" charset="0"/>
                  </a:rPr>
                  <a:t> mean </a:t>
                </a:r>
                <a:r>
                  <a:rPr lang="es-ES_tradnl" altLang="ca-ES" dirty="0">
                    <a:latin typeface="Symbol" pitchFamily="18" charset="2"/>
                    <a:cs typeface="Courier New" pitchFamily="49" charset="0"/>
                  </a:rPr>
                  <a:t>m</a:t>
                </a:r>
                <a:r>
                  <a:rPr lang="es-ES_tradnl" altLang="ca-ES" sz="2800" dirty="0">
                    <a:cs typeface="Courier New" pitchFamily="49" charset="0"/>
                  </a:rPr>
                  <a:t>  and standard </a:t>
                </a:r>
                <a:r>
                  <a:rPr lang="es-ES_tradnl" altLang="ca-ES" sz="2800" dirty="0" err="1">
                    <a:cs typeface="Courier New" pitchFamily="49" charset="0"/>
                  </a:rPr>
                  <a:t>deviation</a:t>
                </a:r>
                <a:r>
                  <a:rPr lang="es-ES_tradnl" altLang="ca-ES" sz="2800" dirty="0">
                    <a:cs typeface="Courier New" pitchFamily="49" charset="0"/>
                  </a:rPr>
                  <a:t> 12</a:t>
                </a:r>
              </a:p>
              <a:p>
                <a:pPr algn="just">
                  <a:lnSpc>
                    <a:spcPct val="90000"/>
                  </a:lnSpc>
                </a:pPr>
                <a:r>
                  <a:rPr lang="es-ES_tradnl" altLang="ca-ES" sz="2800" dirty="0" err="1">
                    <a:cs typeface="Courier New" pitchFamily="49" charset="0"/>
                  </a:rPr>
                  <a:t>We</a:t>
                </a:r>
                <a:r>
                  <a:rPr lang="es-ES_tradnl" altLang="ca-ES" sz="2800" dirty="0">
                    <a:cs typeface="Courier New" pitchFamily="49" charset="0"/>
                  </a:rPr>
                  <a:t> </a:t>
                </a:r>
                <a:r>
                  <a:rPr lang="es-ES_tradnl" altLang="ca-ES" sz="2800" dirty="0" err="1">
                    <a:cs typeface="Courier New" pitchFamily="49" charset="0"/>
                  </a:rPr>
                  <a:t>extract</a:t>
                </a:r>
                <a:r>
                  <a:rPr lang="es-ES_tradnl" altLang="ca-ES" sz="2800" dirty="0">
                    <a:cs typeface="Courier New" pitchFamily="49" charset="0"/>
                  </a:rPr>
                  <a:t> a </a:t>
                </a:r>
                <a:r>
                  <a:rPr lang="es-ES_tradnl" altLang="ca-ES" sz="2800" dirty="0" err="1">
                    <a:cs typeface="Courier New" pitchFamily="49" charset="0"/>
                  </a:rPr>
                  <a:t>sample</a:t>
                </a:r>
                <a:r>
                  <a:rPr lang="es-ES_tradnl" altLang="ca-ES" sz="2800" dirty="0">
                    <a:cs typeface="Courier New" pitchFamily="49" charset="0"/>
                  </a:rPr>
                  <a:t> of n=186 and </a:t>
                </a:r>
                <a:r>
                  <a:rPr lang="es-ES_tradnl" altLang="ca-ES" sz="2800" dirty="0" err="1">
                    <a:cs typeface="Courier New" pitchFamily="49" charset="0"/>
                  </a:rPr>
                  <a:t>we</a:t>
                </a:r>
                <a:r>
                  <a:rPr lang="es-ES_tradnl" altLang="ca-ES" sz="2800" dirty="0">
                    <a:cs typeface="Courier New" pitchFamily="49" charset="0"/>
                  </a:rPr>
                  <a:t> observe a </a:t>
                </a:r>
                <a:r>
                  <a:rPr lang="es-ES_tradnl" altLang="ca-ES" sz="2800" i="1" dirty="0" err="1">
                    <a:cs typeface="Courier New" pitchFamily="49" charset="0"/>
                  </a:rPr>
                  <a:t>sample</a:t>
                </a:r>
                <a:r>
                  <a:rPr lang="es-ES_tradnl" altLang="ca-ES" sz="2800" dirty="0">
                    <a:cs typeface="Courier New" pitchFamily="49" charset="0"/>
                  </a:rPr>
                  <a:t> mean m=118,8)</a:t>
                </a:r>
              </a:p>
              <a:p>
                <a:pPr>
                  <a:lnSpc>
                    <a:spcPct val="90000"/>
                  </a:lnSpc>
                </a:pPr>
                <a:r>
                  <a:rPr lang="es-ES" altLang="ca-ES" sz="2800" dirty="0" err="1"/>
                  <a:t>We</a:t>
                </a:r>
                <a:r>
                  <a:rPr lang="es-ES" altLang="ca-ES" sz="2800" dirty="0"/>
                  <a:t> can compute a </a:t>
                </a:r>
                <a:r>
                  <a:rPr lang="es-ES" altLang="ca-ES" sz="2800" i="1" dirty="0" err="1"/>
                  <a:t>confidence</a:t>
                </a:r>
                <a:r>
                  <a:rPr lang="es-ES" altLang="ca-ES" sz="2800" i="1" dirty="0"/>
                  <a:t> </a:t>
                </a:r>
                <a:r>
                  <a:rPr lang="es-ES" altLang="ca-ES" sz="2800" i="1" dirty="0" err="1"/>
                  <a:t>interval</a:t>
                </a:r>
                <a:r>
                  <a:rPr lang="es-ES" altLang="ca-ES" sz="2800" i="1" dirty="0"/>
                  <a:t> </a:t>
                </a:r>
                <a:r>
                  <a:rPr lang="es-ES" altLang="ca-ES" sz="2800" dirty="0" err="1"/>
                  <a:t>for</a:t>
                </a:r>
                <a:r>
                  <a:rPr lang="es-ES" altLang="ca-ES" sz="2800" dirty="0"/>
                  <a:t> </a:t>
                </a:r>
                <a:r>
                  <a:rPr lang="es-ES" altLang="ca-ES" sz="2800" dirty="0" err="1"/>
                  <a:t>the</a:t>
                </a:r>
                <a:r>
                  <a:rPr lang="es-ES" altLang="ca-ES" sz="2800" dirty="0"/>
                  <a:t> mean: 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s-ES" altLang="ca-ES" sz="2800" b="1" dirty="0">
                    <a:latin typeface="Symbol" pitchFamily="18" charset="2"/>
                    <a:cs typeface="Courier New" pitchFamily="49" charset="0"/>
                  </a:rPr>
                  <a:t>	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s-ES" altLang="ca-ES" sz="2800" b="1" i="1" smtClean="0">
                            <a:latin typeface="Cambria Math" panose="02040503050406030204" pitchFamily="18" charset="0"/>
                            <a:cs typeface="Courier New" pitchFamily="49" charset="0"/>
                          </a:rPr>
                        </m:ctrlPr>
                      </m:barPr>
                      <m:e>
                        <m:r>
                          <a:rPr lang="es-ES" altLang="ca-ES" sz="2800" b="1" i="1" smtClean="0">
                            <a:latin typeface="Cambria Math"/>
                            <a:cs typeface="Courier New" pitchFamily="49" charset="0"/>
                          </a:rPr>
                          <m:t>𝒙</m:t>
                        </m:r>
                      </m:e>
                    </m:bar>
                    <m:r>
                      <a:rPr lang="es-ES" altLang="ca-ES" sz="2800" b="1" i="1" smtClean="0">
                        <a:latin typeface="Cambria Math"/>
                        <a:cs typeface="Courier New" pitchFamily="49" charset="0"/>
                      </a:rPr>
                      <m:t>±</m:t>
                    </m:r>
                    <m:sSub>
                      <m:sSubPr>
                        <m:ctrlPr>
                          <a:rPr lang="es-ES" altLang="ca-ES" sz="2800" b="1" i="1" smtClean="0">
                            <a:latin typeface="Cambria Math" panose="02040503050406030204" pitchFamily="18" charset="0"/>
                            <a:cs typeface="Courier New" pitchFamily="49" charset="0"/>
                          </a:rPr>
                        </m:ctrlPr>
                      </m:sSubPr>
                      <m:e>
                        <m:r>
                          <a:rPr lang="es-ES" altLang="ca-ES" sz="2800" b="1" i="1" smtClean="0">
                            <a:latin typeface="Cambria Math"/>
                            <a:cs typeface="Courier New" pitchFamily="49" charset="0"/>
                          </a:rPr>
                          <m:t>𝒛</m:t>
                        </m:r>
                      </m:e>
                      <m:sub>
                        <m:f>
                          <m:fPr>
                            <m:ctrlPr>
                              <a:rPr lang="es-ES" altLang="ca-ES" sz="2800" b="1" i="1" smtClean="0">
                                <a:latin typeface="Cambria Math" panose="02040503050406030204" pitchFamily="18" charset="0"/>
                                <a:cs typeface="Courier New" pitchFamily="49" charset="0"/>
                              </a:rPr>
                            </m:ctrlPr>
                          </m:fPr>
                          <m:num>
                            <m:r>
                              <a:rPr lang="es-ES" altLang="ca-ES" sz="2800" b="1" i="1" smtClean="0">
                                <a:latin typeface="Cambria Math"/>
                                <a:cs typeface="Courier New" pitchFamily="49" charset="0"/>
                              </a:rPr>
                              <m:t>𝜶</m:t>
                            </m:r>
                          </m:num>
                          <m:den>
                            <m:r>
                              <a:rPr lang="es-ES" altLang="ca-ES" sz="2800" b="1" i="1" smtClean="0">
                                <a:latin typeface="Cambria Math"/>
                                <a:cs typeface="Courier New" pitchFamily="49" charset="0"/>
                              </a:rPr>
                              <m:t>𝟐</m:t>
                            </m:r>
                          </m:den>
                        </m:f>
                      </m:sub>
                    </m:sSub>
                    <m:r>
                      <a:rPr lang="es-ES" altLang="ca-ES" sz="2800" b="1" i="1" smtClean="0">
                        <a:latin typeface="Cambria Math"/>
                        <a:cs typeface="Courier New" pitchFamily="49" charset="0"/>
                      </a:rPr>
                      <m:t>×</m:t>
                    </m:r>
                    <m:f>
                      <m:fPr>
                        <m:ctrlPr>
                          <a:rPr lang="es-ES" altLang="ca-ES" sz="2800" b="1" i="1" smtClean="0">
                            <a:latin typeface="Cambria Math" panose="02040503050406030204" pitchFamily="18" charset="0"/>
                            <a:cs typeface="Courier New" pitchFamily="49" charset="0"/>
                          </a:rPr>
                        </m:ctrlPr>
                      </m:fPr>
                      <m:num>
                        <m:r>
                          <a:rPr lang="es-ES" altLang="ca-ES" sz="2800" b="1" i="1" smtClean="0">
                            <a:latin typeface="Cambria Math"/>
                            <a:cs typeface="Courier New" pitchFamily="49" charset="0"/>
                          </a:rPr>
                          <m:t>𝒔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s-ES" altLang="ca-ES" sz="2800" b="1" i="1" smtClean="0">
                                <a:latin typeface="Cambria Math" panose="02040503050406030204" pitchFamily="18" charset="0"/>
                                <a:cs typeface="Courier New" pitchFamily="49" charset="0"/>
                              </a:rPr>
                            </m:ctrlPr>
                          </m:radPr>
                          <m:deg/>
                          <m:e>
                            <m:r>
                              <a:rPr lang="es-ES" altLang="ca-ES" sz="2800" b="1" i="1" smtClean="0">
                                <a:latin typeface="Cambria Math"/>
                                <a:cs typeface="Courier New" pitchFamily="49" charset="0"/>
                              </a:rPr>
                              <m:t>𝒏</m:t>
                            </m:r>
                          </m:e>
                        </m:rad>
                      </m:den>
                    </m:f>
                    <m:r>
                      <a:rPr lang="es-ES" altLang="ca-ES" sz="2800" b="1" i="1" smtClean="0">
                        <a:latin typeface="Cambria Math"/>
                        <a:cs typeface="Courier New" pitchFamily="49" charset="0"/>
                      </a:rPr>
                      <m:t>=</m:t>
                    </m:r>
                    <m:r>
                      <a:rPr lang="es-ES" altLang="ca-ES" sz="2800" b="1" i="1" smtClean="0">
                        <a:latin typeface="Cambria Math"/>
                        <a:cs typeface="Courier New" pitchFamily="49" charset="0"/>
                      </a:rPr>
                      <m:t>𝟏𝟏𝟖</m:t>
                    </m:r>
                    <m:r>
                      <a:rPr lang="es-ES" altLang="ca-ES" sz="2800" b="1" i="1" smtClean="0">
                        <a:latin typeface="Cambria Math"/>
                        <a:cs typeface="Courier New" pitchFamily="49" charset="0"/>
                      </a:rPr>
                      <m:t>±</m:t>
                    </m:r>
                    <m:r>
                      <a:rPr lang="es-ES" altLang="ca-ES" sz="2800" b="1" i="1" smtClean="0">
                        <a:latin typeface="Cambria Math"/>
                        <a:cs typeface="Courier New" pitchFamily="49" charset="0"/>
                      </a:rPr>
                      <m:t>𝟏</m:t>
                    </m:r>
                    <m:r>
                      <a:rPr lang="es-ES" altLang="ca-ES" sz="2800" b="1" i="1" smtClean="0">
                        <a:latin typeface="Cambria Math"/>
                        <a:cs typeface="Courier New" pitchFamily="49" charset="0"/>
                      </a:rPr>
                      <m:t>,</m:t>
                    </m:r>
                    <m:r>
                      <a:rPr lang="es-ES" altLang="ca-ES" sz="2800" b="1" i="1" smtClean="0">
                        <a:latin typeface="Cambria Math"/>
                        <a:cs typeface="Courier New" pitchFamily="49" charset="0"/>
                      </a:rPr>
                      <m:t>𝟗𝟔</m:t>
                    </m:r>
                    <m:r>
                      <a:rPr lang="es-ES" altLang="ca-ES" sz="2800" b="1" i="1" smtClean="0">
                        <a:latin typeface="Cambria Math"/>
                        <a:cs typeface="Courier New" pitchFamily="49" charset="0"/>
                      </a:rPr>
                      <m:t>×</m:t>
                    </m:r>
                    <m:r>
                      <a:rPr lang="es-ES" altLang="ca-ES" sz="2800" b="1" i="1" smtClean="0">
                        <a:latin typeface="Cambria Math"/>
                        <a:cs typeface="Courier New" pitchFamily="49" charset="0"/>
                      </a:rPr>
                      <m:t>𝟏𝟐</m:t>
                    </m:r>
                    <m:r>
                      <a:rPr lang="es-ES" altLang="ca-ES" sz="2800" b="1" i="1" smtClean="0">
                        <a:latin typeface="Cambria Math"/>
                        <a:cs typeface="Courier New" pitchFamily="49" charset="0"/>
                      </a:rPr>
                      <m:t>/√</m:t>
                    </m:r>
                    <m:r>
                      <a:rPr lang="es-ES" altLang="ca-ES" sz="2800" b="1" i="1" smtClean="0">
                        <a:latin typeface="Cambria Math"/>
                        <a:cs typeface="Courier New" pitchFamily="49" charset="0"/>
                      </a:rPr>
                      <m:t>𝟏𝟖𝟔</m:t>
                    </m:r>
                  </m:oMath>
                </a14:m>
                <a:endParaRPr lang="es-ES" altLang="ca-ES" b="1" dirty="0">
                  <a:latin typeface="Symbol" pitchFamily="18" charset="2"/>
                  <a:cs typeface="Courier New" pitchFamily="49" charset="0"/>
                  <a:sym typeface="Symbol" pitchFamily="18" charset="2"/>
                </a:endParaRPr>
              </a:p>
              <a:p>
                <a:pPr lvl="1">
                  <a:lnSpc>
                    <a:spcPct val="90000"/>
                  </a:lnSpc>
                </a:pPr>
                <a:r>
                  <a:rPr lang="es-ES" altLang="ca-ES" sz="2400" dirty="0" err="1">
                    <a:sym typeface="Symbol" pitchFamily="18" charset="2"/>
                  </a:rPr>
                  <a:t>This</a:t>
                </a:r>
                <a:r>
                  <a:rPr lang="es-ES" altLang="ca-ES" sz="2400" dirty="0">
                    <a:sym typeface="Symbol" pitchFamily="18" charset="2"/>
                  </a:rPr>
                  <a:t> </a:t>
                </a:r>
                <a:r>
                  <a:rPr lang="es-ES" altLang="ca-ES" sz="2400" dirty="0" err="1">
                    <a:sym typeface="Symbol" pitchFamily="18" charset="2"/>
                  </a:rPr>
                  <a:t>provides</a:t>
                </a:r>
                <a:r>
                  <a:rPr lang="es-ES" altLang="ca-ES" sz="2400" dirty="0">
                    <a:sym typeface="Symbol" pitchFamily="18" charset="2"/>
                  </a:rPr>
                  <a:t> </a:t>
                </a:r>
                <a:r>
                  <a:rPr lang="es-ES" altLang="ca-ES" sz="2400" dirty="0" err="1">
                    <a:sym typeface="Symbol" pitchFamily="18" charset="2"/>
                  </a:rPr>
                  <a:t>an</a:t>
                </a:r>
                <a:r>
                  <a:rPr lang="es-ES" altLang="ca-ES" sz="2400" dirty="0">
                    <a:sym typeface="Symbol" pitchFamily="18" charset="2"/>
                  </a:rPr>
                  <a:t> </a:t>
                </a:r>
                <a:r>
                  <a:rPr lang="es-ES" altLang="ca-ES" sz="2400" dirty="0" err="1">
                    <a:sym typeface="Symbol" pitchFamily="18" charset="2"/>
                  </a:rPr>
                  <a:t>interval</a:t>
                </a:r>
                <a:r>
                  <a:rPr lang="es-ES" altLang="ca-ES" sz="2400" dirty="0">
                    <a:sym typeface="Symbol" pitchFamily="18" charset="2"/>
                  </a:rPr>
                  <a:t> </a:t>
                </a:r>
                <a:r>
                  <a:rPr lang="es-ES" altLang="ca-ES" sz="2400" dirty="0" err="1">
                    <a:sym typeface="Symbol" pitchFamily="18" charset="2"/>
                  </a:rPr>
                  <a:t>such</a:t>
                </a:r>
                <a:r>
                  <a:rPr lang="es-ES" altLang="ca-ES" sz="2400" dirty="0">
                    <a:sym typeface="Symbol" pitchFamily="18" charset="2"/>
                  </a:rPr>
                  <a:t> </a:t>
                </a:r>
                <a:r>
                  <a:rPr lang="es-ES" altLang="ca-ES" sz="2400" dirty="0" err="1">
                    <a:sym typeface="Symbol" pitchFamily="18" charset="2"/>
                  </a:rPr>
                  <a:t>that</a:t>
                </a:r>
                <a:r>
                  <a:rPr lang="es-ES" altLang="ca-ES" sz="2400" dirty="0">
                    <a:sym typeface="Symbol" pitchFamily="18" charset="2"/>
                  </a:rPr>
                  <a:t> </a:t>
                </a:r>
                <a:r>
                  <a:rPr lang="es-ES" altLang="ca-ES" sz="2400" dirty="0" err="1">
                    <a:sym typeface="Symbol" pitchFamily="18" charset="2"/>
                  </a:rPr>
                  <a:t>we</a:t>
                </a:r>
                <a:r>
                  <a:rPr lang="es-ES" altLang="ca-ES" sz="2400" dirty="0">
                    <a:sym typeface="Symbol" pitchFamily="18" charset="2"/>
                  </a:rPr>
                  <a:t> are </a:t>
                </a:r>
                <a:r>
                  <a:rPr lang="es-ES" altLang="ca-ES" sz="2400" i="1" dirty="0" err="1">
                    <a:sym typeface="Symbol" pitchFamily="18" charset="2"/>
                  </a:rPr>
                  <a:t>highly</a:t>
                </a:r>
                <a:r>
                  <a:rPr lang="es-ES" altLang="ca-ES" sz="2400" i="1" dirty="0">
                    <a:sym typeface="Symbol" pitchFamily="18" charset="2"/>
                  </a:rPr>
                  <a:t> </a:t>
                </a:r>
                <a:r>
                  <a:rPr lang="es-ES" altLang="ca-ES" sz="2400" i="1" dirty="0" err="1">
                    <a:sym typeface="Symbol" pitchFamily="18" charset="2"/>
                  </a:rPr>
                  <a:t>confident</a:t>
                </a:r>
                <a:r>
                  <a:rPr lang="es-ES" altLang="ca-ES" sz="2400" dirty="0">
                    <a:sym typeface="Symbol" pitchFamily="18" charset="2"/>
                  </a:rPr>
                  <a:t> </a:t>
                </a:r>
                <a:r>
                  <a:rPr lang="es-ES" altLang="ca-ES" sz="2400" dirty="0" err="1">
                    <a:sym typeface="Symbol" pitchFamily="18" charset="2"/>
                  </a:rPr>
                  <a:t>that</a:t>
                </a:r>
                <a:r>
                  <a:rPr lang="es-ES" altLang="ca-ES" sz="2400" dirty="0">
                    <a:sym typeface="Symbol" pitchFamily="18" charset="2"/>
                  </a:rPr>
                  <a:t> </a:t>
                </a:r>
                <a:r>
                  <a:rPr lang="es-ES" altLang="ca-ES" sz="2400" dirty="0" err="1">
                    <a:sym typeface="Symbol" pitchFamily="18" charset="2"/>
                  </a:rPr>
                  <a:t>the</a:t>
                </a:r>
                <a:r>
                  <a:rPr lang="es-ES" altLang="ca-ES" sz="2400" dirty="0">
                    <a:sym typeface="Symbol" pitchFamily="18" charset="2"/>
                  </a:rPr>
                  <a:t> true </a:t>
                </a:r>
                <a:r>
                  <a:rPr lang="es-ES" altLang="ca-ES" sz="2400" dirty="0" err="1">
                    <a:sym typeface="Symbol" pitchFamily="18" charset="2"/>
                  </a:rPr>
                  <a:t>population</a:t>
                </a:r>
                <a:r>
                  <a:rPr lang="es-ES" altLang="ca-ES" sz="2400" dirty="0">
                    <a:sym typeface="Symbol" pitchFamily="18" charset="2"/>
                  </a:rPr>
                  <a:t> </a:t>
                </a:r>
                <a:r>
                  <a:rPr lang="es-ES" altLang="ca-ES" sz="2400" dirty="0" err="1">
                    <a:sym typeface="Symbol" pitchFamily="18" charset="2"/>
                  </a:rPr>
                  <a:t>may</a:t>
                </a:r>
                <a:r>
                  <a:rPr lang="es-ES" altLang="ca-ES" sz="2400" dirty="0">
                    <a:sym typeface="Symbol" pitchFamily="18" charset="2"/>
                  </a:rPr>
                  <a:t> be </a:t>
                </a:r>
                <a:r>
                  <a:rPr lang="es-ES" altLang="ca-ES" sz="2400" dirty="0" err="1">
                    <a:sym typeface="Symbol" pitchFamily="18" charset="2"/>
                  </a:rPr>
                  <a:t>between</a:t>
                </a:r>
                <a:r>
                  <a:rPr lang="es-ES" altLang="ca-ES" sz="2400" dirty="0">
                    <a:sym typeface="Symbol" pitchFamily="18" charset="2"/>
                  </a:rPr>
                  <a:t> </a:t>
                </a:r>
                <a:r>
                  <a:rPr lang="es-ES" altLang="ca-ES" sz="2400" dirty="0" err="1">
                    <a:sym typeface="Symbol" pitchFamily="18" charset="2"/>
                  </a:rPr>
                  <a:t>the</a:t>
                </a:r>
                <a:r>
                  <a:rPr lang="es-ES" altLang="ca-ES" sz="2400" dirty="0">
                    <a:sym typeface="Symbol" pitchFamily="18" charset="2"/>
                  </a:rPr>
                  <a:t> </a:t>
                </a:r>
                <a:r>
                  <a:rPr lang="es-ES" altLang="ca-ES" sz="2400" dirty="0" err="1">
                    <a:sym typeface="Symbol" pitchFamily="18" charset="2"/>
                  </a:rPr>
                  <a:t>upper</a:t>
                </a:r>
                <a:r>
                  <a:rPr lang="es-ES" altLang="ca-ES" sz="2400" dirty="0">
                    <a:sym typeface="Symbol" pitchFamily="18" charset="2"/>
                  </a:rPr>
                  <a:t> and </a:t>
                </a:r>
                <a:r>
                  <a:rPr lang="es-ES" altLang="ca-ES" sz="2400" dirty="0" err="1">
                    <a:sym typeface="Symbol" pitchFamily="18" charset="2"/>
                  </a:rPr>
                  <a:t>lower</a:t>
                </a:r>
                <a:r>
                  <a:rPr lang="es-ES" altLang="ca-ES" sz="2400" dirty="0">
                    <a:sym typeface="Symbol" pitchFamily="18" charset="2"/>
                  </a:rPr>
                  <a:t> </a:t>
                </a:r>
                <a:r>
                  <a:rPr lang="es-ES" altLang="ca-ES" sz="2400" dirty="0" err="1">
                    <a:sym typeface="Symbol" pitchFamily="18" charset="2"/>
                  </a:rPr>
                  <a:t>value</a:t>
                </a:r>
                <a:r>
                  <a:rPr lang="es-ES" altLang="ca-ES" sz="2400" dirty="0">
                    <a:sym typeface="Symbol" pitchFamily="18" charset="2"/>
                  </a:rPr>
                  <a:t> of </a:t>
                </a:r>
                <a:r>
                  <a:rPr lang="es-ES" altLang="ca-ES" sz="2400" dirty="0" err="1">
                    <a:sym typeface="Symbol" pitchFamily="18" charset="2"/>
                  </a:rPr>
                  <a:t>the</a:t>
                </a:r>
                <a:r>
                  <a:rPr lang="es-ES" altLang="ca-ES" sz="2400" dirty="0">
                    <a:sym typeface="Symbol" pitchFamily="18" charset="2"/>
                  </a:rPr>
                  <a:t> </a:t>
                </a:r>
                <a:r>
                  <a:rPr lang="es-ES" altLang="ca-ES" sz="2400" dirty="0" err="1">
                    <a:sym typeface="Symbol" pitchFamily="18" charset="2"/>
                  </a:rPr>
                  <a:t>interval</a:t>
                </a:r>
                <a:r>
                  <a:rPr lang="es-ES" altLang="ca-ES" sz="2400" dirty="0">
                    <a:sym typeface="Symbol" pitchFamily="18" charset="2"/>
                  </a:rPr>
                  <a:t>.</a:t>
                </a:r>
              </a:p>
              <a:p>
                <a:pPr lvl="2">
                  <a:lnSpc>
                    <a:spcPct val="90000"/>
                  </a:lnSpc>
                </a:pPr>
                <a:r>
                  <a:rPr lang="es-ES" altLang="ca-ES" sz="2000" dirty="0">
                    <a:sym typeface="Symbol" pitchFamily="18" charset="2"/>
                  </a:rPr>
                  <a:t>In </a:t>
                </a:r>
                <a:r>
                  <a:rPr lang="es-ES" altLang="ca-ES" sz="2000" dirty="0" err="1">
                    <a:sym typeface="Symbol" pitchFamily="18" charset="2"/>
                  </a:rPr>
                  <a:t>practice</a:t>
                </a:r>
                <a:r>
                  <a:rPr lang="es-ES" altLang="ca-ES" sz="2000" dirty="0">
                    <a:sym typeface="Symbol" pitchFamily="18" charset="2"/>
                  </a:rPr>
                  <a:t> </a:t>
                </a:r>
                <a:r>
                  <a:rPr lang="es-ES" altLang="ca-ES" sz="2000" dirty="0" err="1">
                    <a:sym typeface="Symbol" pitchFamily="18" charset="2"/>
                  </a:rPr>
                  <a:t>this</a:t>
                </a:r>
                <a:r>
                  <a:rPr lang="es-ES" altLang="ca-ES" sz="2000" dirty="0">
                    <a:sym typeface="Symbol" pitchFamily="18" charset="2"/>
                  </a:rPr>
                  <a:t> </a:t>
                </a:r>
                <a:r>
                  <a:rPr lang="es-ES" altLang="ca-ES" sz="2000" dirty="0" err="1">
                    <a:sym typeface="Symbol" pitchFamily="18" charset="2"/>
                  </a:rPr>
                  <a:t>means</a:t>
                </a:r>
                <a:r>
                  <a:rPr lang="es-ES" altLang="ca-ES" sz="2000" dirty="0">
                    <a:sym typeface="Symbol" pitchFamily="18" charset="2"/>
                  </a:rPr>
                  <a:t> </a:t>
                </a:r>
                <a:r>
                  <a:rPr lang="es-ES" altLang="ca-ES" sz="2000" dirty="0" err="1">
                    <a:sym typeface="Symbol" pitchFamily="18" charset="2"/>
                  </a:rPr>
                  <a:t>that</a:t>
                </a:r>
                <a:r>
                  <a:rPr lang="es-ES" altLang="ca-ES" sz="2000" dirty="0">
                    <a:sym typeface="Symbol" pitchFamily="18" charset="2"/>
                  </a:rPr>
                  <a:t> </a:t>
                </a:r>
                <a:r>
                  <a:rPr lang="es-ES" altLang="ca-ES" sz="2000" dirty="0" err="1">
                    <a:sym typeface="Symbol" pitchFamily="18" charset="2"/>
                  </a:rPr>
                  <a:t>if</a:t>
                </a:r>
                <a:r>
                  <a:rPr lang="es-ES" altLang="ca-ES" sz="2000" dirty="0">
                    <a:sym typeface="Symbol" pitchFamily="18" charset="2"/>
                  </a:rPr>
                  <a:t> </a:t>
                </a:r>
                <a:r>
                  <a:rPr lang="es-ES" altLang="ca-ES" sz="2000" dirty="0" err="1">
                    <a:sym typeface="Symbol" pitchFamily="18" charset="2"/>
                  </a:rPr>
                  <a:t>we</a:t>
                </a:r>
                <a:r>
                  <a:rPr lang="es-ES" altLang="ca-ES" sz="2000" dirty="0">
                    <a:sym typeface="Symbol" pitchFamily="18" charset="2"/>
                  </a:rPr>
                  <a:t> </a:t>
                </a:r>
                <a:r>
                  <a:rPr lang="es-ES" altLang="ca-ES" sz="2000" dirty="0" err="1">
                    <a:sym typeface="Symbol" pitchFamily="18" charset="2"/>
                  </a:rPr>
                  <a:t>repeated</a:t>
                </a:r>
                <a:r>
                  <a:rPr lang="es-ES" altLang="ca-ES" sz="2000" dirty="0">
                    <a:sym typeface="Symbol" pitchFamily="18" charset="2"/>
                  </a:rPr>
                  <a:t> </a:t>
                </a:r>
                <a:r>
                  <a:rPr lang="es-ES" altLang="ca-ES" sz="2000" dirty="0" err="1">
                    <a:sym typeface="Symbol" pitchFamily="18" charset="2"/>
                  </a:rPr>
                  <a:t>the</a:t>
                </a:r>
                <a:r>
                  <a:rPr lang="es-ES" altLang="ca-ES" sz="2000" dirty="0">
                    <a:sym typeface="Symbol" pitchFamily="18" charset="2"/>
                  </a:rPr>
                  <a:t> </a:t>
                </a:r>
                <a:r>
                  <a:rPr lang="es-ES" altLang="ca-ES" sz="2000" dirty="0" err="1">
                    <a:sym typeface="Symbol" pitchFamily="18" charset="2"/>
                  </a:rPr>
                  <a:t>process</a:t>
                </a:r>
                <a:r>
                  <a:rPr lang="es-ES" altLang="ca-ES" sz="2000" dirty="0">
                    <a:sym typeface="Symbol" pitchFamily="18" charset="2"/>
                  </a:rPr>
                  <a:t> of </a:t>
                </a:r>
                <a:r>
                  <a:rPr lang="es-ES" altLang="ca-ES" sz="2000" dirty="0" err="1">
                    <a:sym typeface="Symbol" pitchFamily="18" charset="2"/>
                  </a:rPr>
                  <a:t>sampling</a:t>
                </a:r>
                <a:r>
                  <a:rPr lang="es-ES" altLang="ca-ES" sz="2000" dirty="0">
                    <a:sym typeface="Symbol" pitchFamily="18" charset="2"/>
                  </a:rPr>
                  <a:t> and </a:t>
                </a:r>
                <a:r>
                  <a:rPr lang="es-ES" altLang="ca-ES" sz="2000" dirty="0" err="1">
                    <a:sym typeface="Symbol" pitchFamily="18" charset="2"/>
                  </a:rPr>
                  <a:t>building</a:t>
                </a:r>
                <a:r>
                  <a:rPr lang="es-ES" altLang="ca-ES" sz="2000" dirty="0">
                    <a:sym typeface="Symbol" pitchFamily="18" charset="2"/>
                  </a:rPr>
                  <a:t> </a:t>
                </a:r>
                <a:r>
                  <a:rPr lang="es-ES" altLang="ca-ES" sz="2000" dirty="0" err="1">
                    <a:sym typeface="Symbol" pitchFamily="18" charset="2"/>
                  </a:rPr>
                  <a:t>the</a:t>
                </a:r>
                <a:r>
                  <a:rPr lang="es-ES" altLang="ca-ES" sz="2000" dirty="0">
                    <a:sym typeface="Symbol" pitchFamily="18" charset="2"/>
                  </a:rPr>
                  <a:t> </a:t>
                </a:r>
                <a:r>
                  <a:rPr lang="es-ES" altLang="ca-ES" sz="2000" dirty="0" err="1">
                    <a:sym typeface="Symbol" pitchFamily="18" charset="2"/>
                  </a:rPr>
                  <a:t>interval</a:t>
                </a:r>
                <a:r>
                  <a:rPr lang="es-ES" altLang="ca-ES" sz="2000" dirty="0">
                    <a:sym typeface="Symbol" pitchFamily="18" charset="2"/>
                  </a:rPr>
                  <a:t> </a:t>
                </a:r>
                <a:r>
                  <a:rPr lang="es-ES" altLang="ca-ES" sz="2000" dirty="0" err="1">
                    <a:sym typeface="Symbol" pitchFamily="18" charset="2"/>
                  </a:rPr>
                  <a:t>we</a:t>
                </a:r>
                <a:r>
                  <a:rPr lang="es-ES" altLang="ca-ES" sz="2000" dirty="0">
                    <a:sym typeface="Symbol" pitchFamily="18" charset="2"/>
                  </a:rPr>
                  <a:t> </a:t>
                </a:r>
                <a:r>
                  <a:rPr lang="es-ES" altLang="ca-ES" sz="2000" dirty="0" err="1">
                    <a:sym typeface="Symbol" pitchFamily="18" charset="2"/>
                  </a:rPr>
                  <a:t>would</a:t>
                </a:r>
                <a:r>
                  <a:rPr lang="es-ES" altLang="ca-ES" sz="2000" dirty="0">
                    <a:sym typeface="Symbol" pitchFamily="18" charset="2"/>
                  </a:rPr>
                  <a:t> </a:t>
                </a:r>
                <a:r>
                  <a:rPr lang="es-ES" altLang="ca-ES" sz="2000" dirty="0" err="1">
                    <a:sym typeface="Symbol" pitchFamily="18" charset="2"/>
                  </a:rPr>
                  <a:t>expect</a:t>
                </a:r>
                <a:r>
                  <a:rPr lang="es-ES" altLang="ca-ES" sz="2000" dirty="0">
                    <a:sym typeface="Symbol" pitchFamily="18" charset="2"/>
                  </a:rPr>
                  <a:t> </a:t>
                </a:r>
                <a:r>
                  <a:rPr lang="es-ES" altLang="ca-ES" sz="2000" dirty="0" err="1">
                    <a:sym typeface="Symbol" pitchFamily="18" charset="2"/>
                  </a:rPr>
                  <a:t>that</a:t>
                </a:r>
                <a:r>
                  <a:rPr lang="es-ES" altLang="ca-ES" sz="2000" dirty="0">
                    <a:sym typeface="Symbol" pitchFamily="18" charset="2"/>
                  </a:rPr>
                  <a:t> 95% of </a:t>
                </a:r>
                <a:r>
                  <a:rPr lang="es-ES" altLang="ca-ES" sz="2000" dirty="0" err="1">
                    <a:sym typeface="Symbol" pitchFamily="18" charset="2"/>
                  </a:rPr>
                  <a:t>the</a:t>
                </a:r>
                <a:r>
                  <a:rPr lang="es-ES" altLang="ca-ES" sz="2000" dirty="0">
                    <a:sym typeface="Symbol" pitchFamily="18" charset="2"/>
                  </a:rPr>
                  <a:t> times </a:t>
                </a:r>
                <a:r>
                  <a:rPr lang="es-ES" altLang="ca-ES" sz="2000" dirty="0" err="1">
                    <a:sym typeface="Symbol" pitchFamily="18" charset="2"/>
                  </a:rPr>
                  <a:t>it</a:t>
                </a:r>
                <a:r>
                  <a:rPr lang="es-ES" altLang="ca-ES" sz="2000" dirty="0">
                    <a:sym typeface="Symbol" pitchFamily="18" charset="2"/>
                  </a:rPr>
                  <a:t> </a:t>
                </a:r>
                <a:r>
                  <a:rPr lang="es-ES" altLang="ca-ES" sz="2000" dirty="0" err="1">
                    <a:sym typeface="Symbol" pitchFamily="18" charset="2"/>
                  </a:rPr>
                  <a:t>would</a:t>
                </a:r>
                <a:r>
                  <a:rPr lang="es-ES" altLang="ca-ES" sz="2000" dirty="0">
                    <a:sym typeface="Symbol" pitchFamily="18" charset="2"/>
                  </a:rPr>
                  <a:t> </a:t>
                </a:r>
                <a:r>
                  <a:rPr lang="es-ES" altLang="ca-ES" sz="2000" dirty="0" err="1">
                    <a:sym typeface="Symbol" pitchFamily="18" charset="2"/>
                  </a:rPr>
                  <a:t>contain</a:t>
                </a:r>
                <a:r>
                  <a:rPr lang="es-ES" altLang="ca-ES" sz="2000" dirty="0">
                    <a:sym typeface="Symbol" pitchFamily="18" charset="2"/>
                  </a:rPr>
                  <a:t> </a:t>
                </a:r>
                <a:r>
                  <a:rPr lang="es-ES" altLang="ca-ES" sz="2000" dirty="0" err="1">
                    <a:sym typeface="Symbol" pitchFamily="18" charset="2"/>
                  </a:rPr>
                  <a:t>the</a:t>
                </a:r>
                <a:r>
                  <a:rPr lang="es-ES" altLang="ca-ES" sz="2000" dirty="0">
                    <a:sym typeface="Symbol" pitchFamily="18" charset="2"/>
                  </a:rPr>
                  <a:t> true </a:t>
                </a:r>
                <a:r>
                  <a:rPr lang="es-ES" altLang="ca-ES" sz="2000" dirty="0" err="1">
                    <a:sym typeface="Symbol" pitchFamily="18" charset="2"/>
                  </a:rPr>
                  <a:t>population</a:t>
                </a:r>
                <a:r>
                  <a:rPr lang="es-ES" altLang="ca-ES" sz="2000" dirty="0">
                    <a:sym typeface="Symbol" pitchFamily="18" charset="2"/>
                  </a:rPr>
                  <a:t> </a:t>
                </a:r>
                <a:r>
                  <a:rPr lang="es-ES" altLang="ca-ES" sz="2000" dirty="0" err="1">
                    <a:sym typeface="Symbol" pitchFamily="18" charset="2"/>
                  </a:rPr>
                  <a:t>value</a:t>
                </a:r>
                <a:endParaRPr lang="es-ES" altLang="ca-ES" sz="2000" dirty="0"/>
              </a:p>
            </p:txBody>
          </p:sp>
        </mc:Choice>
        <mc:Fallback xmlns="">
          <p:sp>
            <p:nvSpPr>
              <p:cNvPr id="26628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 bwMode="auto">
              <a:xfrm>
                <a:off x="415925" y="1196975"/>
                <a:ext cx="9245600" cy="5867400"/>
              </a:xfrm>
              <a:blipFill>
                <a:blip r:embed="rId3"/>
                <a:stretch>
                  <a:fillRect l="-1187" t="-1765" r="-1318"/>
                </a:stretch>
              </a:blipFill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910" y="1987099"/>
            <a:ext cx="8287907" cy="4324954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1005910" y="1052736"/>
            <a:ext cx="81235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altLang="ca-ES" u="none" dirty="0" err="1"/>
              <a:t>Let’s</a:t>
            </a:r>
            <a:r>
              <a:rPr lang="es-ES" altLang="ca-ES" u="none" dirty="0"/>
              <a:t> </a:t>
            </a:r>
            <a:r>
              <a:rPr lang="es-ES" altLang="ca-ES" u="none" dirty="0" err="1"/>
              <a:t>simulate</a:t>
            </a:r>
            <a:r>
              <a:rPr lang="es-ES" altLang="ca-ES" u="none" dirty="0"/>
              <a:t> 1000 </a:t>
            </a:r>
            <a:r>
              <a:rPr lang="es-ES" altLang="ca-ES" u="none" dirty="0" err="1"/>
              <a:t>samples</a:t>
            </a:r>
            <a:r>
              <a:rPr lang="es-ES" altLang="ca-ES" u="none" dirty="0"/>
              <a:t> of </a:t>
            </a:r>
            <a:r>
              <a:rPr lang="es-ES" altLang="ca-ES" u="none" dirty="0" err="1"/>
              <a:t>size</a:t>
            </a:r>
            <a:r>
              <a:rPr lang="es-ES" altLang="ca-ES" u="none" dirty="0"/>
              <a:t> 186 </a:t>
            </a:r>
            <a:r>
              <a:rPr lang="es-ES" altLang="ca-ES" u="none" dirty="0" err="1"/>
              <a:t>with</a:t>
            </a:r>
            <a:r>
              <a:rPr lang="es-ES" altLang="ca-ES" u="none" dirty="0"/>
              <a:t> mean 118.8 and standard </a:t>
            </a:r>
            <a:r>
              <a:rPr lang="es-ES" altLang="ca-ES" u="none" dirty="0" err="1"/>
              <a:t>deviation</a:t>
            </a:r>
            <a:r>
              <a:rPr lang="es-ES" altLang="ca-ES" u="none" dirty="0"/>
              <a:t> 12</a:t>
            </a:r>
          </a:p>
        </p:txBody>
      </p:sp>
    </p:spTree>
    <p:extLst>
      <p:ext uri="{BB962C8B-B14F-4D97-AF65-F5344CB8AC3E}">
        <p14:creationId xmlns:p14="http://schemas.microsoft.com/office/powerpoint/2010/main" val="2148551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1"/>
          <p:cNvSpPr txBox="1">
            <a:spLocks noChangeArrowheads="1"/>
          </p:cNvSpPr>
          <p:nvPr/>
        </p:nvSpPr>
        <p:spPr bwMode="auto">
          <a:xfrm>
            <a:off x="530225" y="1436688"/>
            <a:ext cx="8748713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ca-ES" altLang="ca-ES"/>
          </a:p>
        </p:txBody>
      </p:sp>
      <p:sp>
        <p:nvSpPr>
          <p:cNvPr id="13315" name="Text Box 2"/>
          <p:cNvSpPr txBox="1">
            <a:spLocks noChangeArrowheads="1"/>
          </p:cNvSpPr>
          <p:nvPr/>
        </p:nvSpPr>
        <p:spPr bwMode="auto">
          <a:xfrm>
            <a:off x="542925" y="2009775"/>
            <a:ext cx="8737600" cy="436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ca-ES" altLang="ca-ES"/>
          </a:p>
        </p:txBody>
      </p:sp>
      <p:sp>
        <p:nvSpPr>
          <p:cNvPr id="13316" name="Text Box 3"/>
          <p:cNvSpPr txBox="1">
            <a:spLocks noChangeArrowheads="1"/>
          </p:cNvSpPr>
          <p:nvPr/>
        </p:nvSpPr>
        <p:spPr bwMode="auto">
          <a:xfrm>
            <a:off x="495300" y="274638"/>
            <a:ext cx="891381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ca-ES" altLang="ca-ES"/>
          </a:p>
        </p:txBody>
      </p:sp>
      <p:sp>
        <p:nvSpPr>
          <p:cNvPr id="13317" name="Text Box 4"/>
          <p:cNvSpPr txBox="1">
            <a:spLocks noChangeArrowheads="1"/>
          </p:cNvSpPr>
          <p:nvPr/>
        </p:nvSpPr>
        <p:spPr bwMode="auto">
          <a:xfrm>
            <a:off x="736600" y="1282700"/>
            <a:ext cx="8969375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98513" indent="-333375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650"/>
              </a:spcBef>
            </a:pPr>
            <a:r>
              <a:rPr lang="ca-ES" altLang="ca-ES" sz="2400" u="none" dirty="0" err="1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Taking</a:t>
            </a:r>
            <a:r>
              <a:rPr lang="ca-ES" altLang="ca-ES" sz="2400" u="none" dirty="0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ca-ES" altLang="ca-ES" sz="2400" u="none" dirty="0" err="1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the</a:t>
            </a:r>
            <a:r>
              <a:rPr lang="ca-ES" altLang="ca-ES" sz="2400" u="none" dirty="0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ca-ES" altLang="ca-ES" sz="2400" u="none" dirty="0" err="1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observed</a:t>
            </a:r>
            <a:r>
              <a:rPr lang="ca-ES" altLang="ca-ES" sz="2400" u="none" dirty="0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 (</a:t>
            </a:r>
            <a:r>
              <a:rPr lang="ca-ES" altLang="ca-ES" sz="2400" u="none" dirty="0" err="1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measured</a:t>
            </a:r>
            <a:r>
              <a:rPr lang="ca-ES" altLang="ca-ES" sz="2400" u="none" dirty="0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) </a:t>
            </a:r>
          </a:p>
          <a:p>
            <a:pPr eaLnBrk="1" hangingPunct="1">
              <a:lnSpc>
                <a:spcPct val="90000"/>
              </a:lnSpc>
              <a:spcBef>
                <a:spcPts val="650"/>
              </a:spcBef>
            </a:pPr>
            <a:r>
              <a:rPr lang="ca-ES" altLang="ca-ES" sz="2400" u="none" dirty="0" err="1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values</a:t>
            </a:r>
            <a:r>
              <a:rPr lang="ca-ES" altLang="ca-ES" sz="2400" u="none" dirty="0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 of </a:t>
            </a:r>
            <a:r>
              <a:rPr lang="ca-ES" altLang="ca-ES" sz="2400" u="none" dirty="0" err="1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one</a:t>
            </a:r>
            <a:r>
              <a:rPr lang="ca-ES" altLang="ca-ES" sz="2400" u="none" dirty="0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 (or </a:t>
            </a:r>
            <a:r>
              <a:rPr lang="ca-ES" altLang="ca-ES" sz="2400" u="none" dirty="0" err="1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more</a:t>
            </a:r>
            <a:r>
              <a:rPr lang="ca-ES" altLang="ca-ES" sz="2400" u="none" dirty="0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) of </a:t>
            </a:r>
            <a:r>
              <a:rPr lang="ca-ES" altLang="ca-ES" sz="2400" u="none" dirty="0" err="1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samples</a:t>
            </a:r>
            <a:r>
              <a:rPr lang="ca-ES" altLang="ca-ES" u="none" dirty="0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...</a:t>
            </a:r>
          </a:p>
          <a:p>
            <a:pPr eaLnBrk="1" hangingPunct="1">
              <a:lnSpc>
                <a:spcPct val="90000"/>
              </a:lnSpc>
              <a:spcBef>
                <a:spcPts val="650"/>
              </a:spcBef>
            </a:pPr>
            <a:endParaRPr lang="ca-ES" altLang="ca-ES" sz="2100" u="none" dirty="0">
              <a:solidFill>
                <a:srgbClr val="800080"/>
              </a:solidFill>
              <a:latin typeface="Calibri" pitchFamily="34" charset="0"/>
              <a:ea typeface="MS PGothic" pitchFamily="34" charset="-128"/>
            </a:endParaRPr>
          </a:p>
          <a:p>
            <a:pPr eaLnBrk="1" hangingPunct="1">
              <a:lnSpc>
                <a:spcPct val="90000"/>
              </a:lnSpc>
              <a:spcBef>
                <a:spcPts val="650"/>
              </a:spcBef>
            </a:pPr>
            <a:endParaRPr lang="ca-ES" altLang="ca-ES" sz="2100" u="none" dirty="0">
              <a:solidFill>
                <a:srgbClr val="800080"/>
              </a:solidFill>
              <a:latin typeface="Calibri" pitchFamily="34" charset="0"/>
              <a:ea typeface="MS PGothic" pitchFamily="34" charset="-128"/>
            </a:endParaRPr>
          </a:p>
          <a:p>
            <a:pPr eaLnBrk="1" hangingPunct="1">
              <a:lnSpc>
                <a:spcPct val="90000"/>
              </a:lnSpc>
              <a:spcBef>
                <a:spcPts val="650"/>
              </a:spcBef>
            </a:pPr>
            <a:endParaRPr lang="ca-ES" altLang="ca-ES" sz="2100" u="none" dirty="0">
              <a:solidFill>
                <a:srgbClr val="800080"/>
              </a:solidFill>
              <a:latin typeface="Calibri" pitchFamily="34" charset="0"/>
              <a:ea typeface="MS PGothic" pitchFamily="34" charset="-128"/>
            </a:endParaRPr>
          </a:p>
          <a:p>
            <a:pPr eaLnBrk="1" hangingPunct="1">
              <a:lnSpc>
                <a:spcPct val="90000"/>
              </a:lnSpc>
              <a:spcBef>
                <a:spcPts val="650"/>
              </a:spcBef>
            </a:pPr>
            <a:endParaRPr lang="ca-ES" altLang="ca-ES" sz="2100" u="none" dirty="0">
              <a:solidFill>
                <a:srgbClr val="800080"/>
              </a:solidFill>
              <a:latin typeface="Calibri" pitchFamily="34" charset="0"/>
              <a:ea typeface="MS PGothic" pitchFamily="34" charset="-128"/>
            </a:endParaRPr>
          </a:p>
          <a:p>
            <a:pPr eaLnBrk="1" hangingPunct="1">
              <a:lnSpc>
                <a:spcPct val="90000"/>
              </a:lnSpc>
              <a:spcBef>
                <a:spcPts val="650"/>
              </a:spcBef>
            </a:pPr>
            <a:endParaRPr lang="ca-ES" altLang="ca-ES" sz="2100" u="none" dirty="0">
              <a:solidFill>
                <a:srgbClr val="800080"/>
              </a:solidFill>
              <a:latin typeface="Calibri" pitchFamily="34" charset="0"/>
              <a:ea typeface="MS PGothic" pitchFamily="34" charset="-128"/>
            </a:endParaRPr>
          </a:p>
          <a:p>
            <a:pPr eaLnBrk="1" hangingPunct="1">
              <a:lnSpc>
                <a:spcPct val="90000"/>
              </a:lnSpc>
              <a:spcBef>
                <a:spcPts val="650"/>
              </a:spcBef>
            </a:pPr>
            <a:endParaRPr lang="ca-ES" altLang="ca-ES" sz="2100" u="none" dirty="0">
              <a:solidFill>
                <a:srgbClr val="800080"/>
              </a:solidFill>
              <a:latin typeface="Calibri" pitchFamily="34" charset="0"/>
              <a:ea typeface="MS PGothic" pitchFamily="34" charset="-128"/>
            </a:endParaRPr>
          </a:p>
          <a:p>
            <a:pPr eaLnBrk="1" hangingPunct="1">
              <a:lnSpc>
                <a:spcPct val="90000"/>
              </a:lnSpc>
              <a:spcBef>
                <a:spcPts val="650"/>
              </a:spcBef>
            </a:pPr>
            <a:endParaRPr lang="ca-ES" altLang="ca-ES" sz="2100" u="none" dirty="0">
              <a:solidFill>
                <a:srgbClr val="800080"/>
              </a:solidFill>
              <a:latin typeface="Calibri" pitchFamily="34" charset="0"/>
              <a:ea typeface="MS PGothic" pitchFamily="34" charset="-128"/>
            </a:endParaRPr>
          </a:p>
          <a:p>
            <a:pPr eaLnBrk="1" hangingPunct="1">
              <a:lnSpc>
                <a:spcPct val="90000"/>
              </a:lnSpc>
              <a:spcBef>
                <a:spcPts val="650"/>
              </a:spcBef>
            </a:pPr>
            <a:endParaRPr lang="ca-ES" altLang="ca-ES" sz="2100" u="none" dirty="0">
              <a:solidFill>
                <a:srgbClr val="800080"/>
              </a:solidFill>
              <a:latin typeface="Calibri" pitchFamily="34" charset="0"/>
              <a:ea typeface="MS PGothic" pitchFamily="34" charset="-128"/>
            </a:endParaRPr>
          </a:p>
          <a:p>
            <a:pPr eaLnBrk="1" hangingPunct="1">
              <a:lnSpc>
                <a:spcPct val="90000"/>
              </a:lnSpc>
              <a:spcBef>
                <a:spcPts val="650"/>
              </a:spcBef>
            </a:pPr>
            <a:endParaRPr lang="ca-ES" altLang="ca-ES" sz="2100" u="none" dirty="0">
              <a:solidFill>
                <a:srgbClr val="800080"/>
              </a:solidFill>
              <a:latin typeface="Calibri" pitchFamily="34" charset="0"/>
              <a:ea typeface="MS PGothic" pitchFamily="34" charset="-128"/>
            </a:endParaRPr>
          </a:p>
          <a:p>
            <a:pPr eaLnBrk="1" hangingPunct="1">
              <a:lnSpc>
                <a:spcPct val="90000"/>
              </a:lnSpc>
              <a:spcBef>
                <a:spcPts val="650"/>
              </a:spcBef>
            </a:pPr>
            <a:endParaRPr lang="ca-ES" altLang="ca-ES" sz="2100" u="none" dirty="0">
              <a:solidFill>
                <a:srgbClr val="800080"/>
              </a:solidFill>
              <a:latin typeface="Calibri" pitchFamily="34" charset="0"/>
              <a:ea typeface="MS PGothic" pitchFamily="34" charset="-128"/>
            </a:endParaRPr>
          </a:p>
          <a:p>
            <a:pPr eaLnBrk="1" hangingPunct="1">
              <a:lnSpc>
                <a:spcPct val="90000"/>
              </a:lnSpc>
              <a:spcBef>
                <a:spcPts val="650"/>
              </a:spcBef>
            </a:pPr>
            <a:endParaRPr lang="ca-ES" altLang="ca-ES" sz="2100" u="none" dirty="0">
              <a:solidFill>
                <a:srgbClr val="800080"/>
              </a:solidFill>
              <a:latin typeface="Calibri" pitchFamily="34" charset="0"/>
              <a:ea typeface="MS PGothic" pitchFamily="34" charset="-128"/>
            </a:endParaRPr>
          </a:p>
          <a:p>
            <a:pPr eaLnBrk="1" hangingPunct="1">
              <a:lnSpc>
                <a:spcPct val="90000"/>
              </a:lnSpc>
              <a:spcBef>
                <a:spcPts val="650"/>
              </a:spcBef>
            </a:pPr>
            <a:r>
              <a:rPr lang="ca-ES" altLang="ca-ES" sz="2100" u="none" dirty="0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		</a:t>
            </a:r>
            <a:r>
              <a:rPr lang="ca-ES" altLang="ca-ES" u="none" dirty="0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			... </a:t>
            </a:r>
            <a:r>
              <a:rPr lang="ca-ES" altLang="ca-ES" u="none" dirty="0" err="1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Determine</a:t>
            </a:r>
            <a:r>
              <a:rPr lang="ca-ES" altLang="ca-ES" u="none" dirty="0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 (“</a:t>
            </a:r>
            <a:r>
              <a:rPr lang="ca-ES" altLang="ca-ES" b="1" i="1" u="none" dirty="0" err="1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infer</a:t>
            </a:r>
            <a:r>
              <a:rPr lang="ca-ES" altLang="ca-ES" u="none" dirty="0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”) </a:t>
            </a:r>
            <a:r>
              <a:rPr lang="ca-ES" altLang="ca-ES" u="none" dirty="0" err="1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the</a:t>
            </a:r>
            <a:r>
              <a:rPr lang="ca-ES" altLang="ca-ES" u="none" dirty="0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ca-ES" altLang="ca-ES" u="none" dirty="0" err="1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properties</a:t>
            </a:r>
            <a:r>
              <a:rPr lang="ca-ES" altLang="ca-ES" u="none" dirty="0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 of </a:t>
            </a:r>
            <a:r>
              <a:rPr lang="ca-ES" altLang="ca-ES" u="none" dirty="0" err="1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the</a:t>
            </a:r>
            <a:r>
              <a:rPr lang="ca-ES" altLang="ca-ES" u="none" dirty="0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ca-ES" altLang="ca-ES" u="none" dirty="0" err="1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entire</a:t>
            </a:r>
            <a:r>
              <a:rPr lang="ca-ES" altLang="ca-ES" u="none" dirty="0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ca-ES" altLang="ca-ES" u="none" dirty="0" err="1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population</a:t>
            </a:r>
            <a:r>
              <a:rPr lang="ca-ES" altLang="ca-ES" u="none" dirty="0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.</a:t>
            </a:r>
          </a:p>
          <a:p>
            <a:pPr lvl="1" eaLnBrk="1" hangingPunct="1">
              <a:lnSpc>
                <a:spcPct val="90000"/>
              </a:lnSpc>
              <a:spcBef>
                <a:spcPts val="525"/>
              </a:spcBef>
            </a:pPr>
            <a:endParaRPr lang="ca-ES" altLang="ca-ES" u="none" dirty="0">
              <a:solidFill>
                <a:srgbClr val="800080"/>
              </a:solidFill>
              <a:latin typeface="Calibri" pitchFamily="34" charset="0"/>
              <a:ea typeface="MS PGothic" pitchFamily="34" charset="-128"/>
            </a:endParaRPr>
          </a:p>
        </p:txBody>
      </p:sp>
      <p:sp>
        <p:nvSpPr>
          <p:cNvPr id="13318" name="Text Box 5"/>
          <p:cNvSpPr txBox="1">
            <a:spLocks noChangeArrowheads="1"/>
          </p:cNvSpPr>
          <p:nvPr/>
        </p:nvSpPr>
        <p:spPr bwMode="auto">
          <a:xfrm>
            <a:off x="1690688" y="287338"/>
            <a:ext cx="7078662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Aft>
                <a:spcPts val="1425"/>
              </a:spcAft>
            </a:pPr>
            <a:r>
              <a:rPr lang="es-ES" altLang="ca-ES" sz="3200" u="none">
                <a:latin typeface="Calibri" pitchFamily="34" charset="0"/>
                <a:ea typeface="MS PGothic" pitchFamily="34" charset="-128"/>
              </a:rPr>
              <a:t>The objective of statistical inference</a:t>
            </a:r>
          </a:p>
        </p:txBody>
      </p:sp>
      <p:sp>
        <p:nvSpPr>
          <p:cNvPr id="13319" name="Oval 6"/>
          <p:cNvSpPr>
            <a:spLocks noChangeArrowheads="1"/>
          </p:cNvSpPr>
          <p:nvPr/>
        </p:nvSpPr>
        <p:spPr bwMode="auto">
          <a:xfrm>
            <a:off x="895350" y="4586288"/>
            <a:ext cx="1655763" cy="1244600"/>
          </a:xfrm>
          <a:prstGeom prst="ellipse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ca-ES" altLang="ca-ES"/>
          </a:p>
        </p:txBody>
      </p:sp>
      <p:pic>
        <p:nvPicPr>
          <p:cNvPr id="13320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5332413"/>
            <a:ext cx="371475" cy="404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321" name="Picture 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4050" y="4772025"/>
            <a:ext cx="306388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322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4050" y="5270500"/>
            <a:ext cx="361950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323" name="Picture 10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150" y="5145088"/>
            <a:ext cx="361950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324" name="Picture 1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4710113"/>
            <a:ext cx="312738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325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4710113"/>
            <a:ext cx="312738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326" name="Picture 1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8213" y="5021263"/>
            <a:ext cx="306387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327" name="Picture 1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650" y="5021263"/>
            <a:ext cx="371475" cy="404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328" name="Picture 15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063" y="2190750"/>
            <a:ext cx="398462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329" name="Picture 16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0525" y="2224088"/>
            <a:ext cx="27463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330" name="Picture 17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7050" y="2284413"/>
            <a:ext cx="336550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331" name="Picture 18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6913" y="2284413"/>
            <a:ext cx="327025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332" name="Picture 19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3488" y="2224088"/>
            <a:ext cx="328612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333" name="Picture 20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700" y="2252663"/>
            <a:ext cx="388938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334" name="Picture 21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625" y="2224088"/>
            <a:ext cx="38735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335" name="Picture 22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6775" y="2190750"/>
            <a:ext cx="396875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336" name="Picture 23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0525" y="2224088"/>
            <a:ext cx="27463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337" name="Picture 24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6913" y="2252663"/>
            <a:ext cx="327025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338" name="Picture 25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3488" y="2252663"/>
            <a:ext cx="328612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339" name="Picture 26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700" y="2190750"/>
            <a:ext cx="388938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340" name="Picture 2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625" y="2224088"/>
            <a:ext cx="38735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341" name="Picture 28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063" y="2559050"/>
            <a:ext cx="3984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342" name="Picture 29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0525" y="2568575"/>
            <a:ext cx="2746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343" name="Picture 30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7050" y="2630488"/>
            <a:ext cx="3365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344" name="Picture 31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6913" y="2630488"/>
            <a:ext cx="327025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345" name="Picture 32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3488" y="2568575"/>
            <a:ext cx="328612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346" name="Picture 33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700" y="2598738"/>
            <a:ext cx="388938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347" name="Picture 3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625" y="2568575"/>
            <a:ext cx="38735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348" name="Picture 35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6775" y="2538413"/>
            <a:ext cx="396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349" name="Picture 36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0525" y="2568575"/>
            <a:ext cx="2746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350" name="Picture 37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6913" y="2598738"/>
            <a:ext cx="327025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351" name="Picture 38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3488" y="2598738"/>
            <a:ext cx="328612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352" name="Picture 39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700" y="2559050"/>
            <a:ext cx="388938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353" name="Picture 40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625" y="2559050"/>
            <a:ext cx="38735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354" name="Picture 4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063" y="2843213"/>
            <a:ext cx="398462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355" name="Picture 4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0525" y="2873375"/>
            <a:ext cx="2746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356" name="Picture 43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7050" y="2933700"/>
            <a:ext cx="3365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357" name="Picture 44"/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6913" y="2933700"/>
            <a:ext cx="327025" cy="32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358" name="Picture 45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3488" y="2873375"/>
            <a:ext cx="328612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359" name="Picture 46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700" y="2903538"/>
            <a:ext cx="388938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360" name="Picture 4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625" y="2873375"/>
            <a:ext cx="38735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361" name="Picture 48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6775" y="2843213"/>
            <a:ext cx="396875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362" name="Picture 49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0525" y="2863850"/>
            <a:ext cx="2746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363" name="Picture 50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6913" y="2924175"/>
            <a:ext cx="327025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364" name="Picture 51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3488" y="2903538"/>
            <a:ext cx="328612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365" name="Picture 52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700" y="2843213"/>
            <a:ext cx="388938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366" name="Picture 5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625" y="2873375"/>
            <a:ext cx="38735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367" name="Picture 54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0225" y="3170238"/>
            <a:ext cx="396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368" name="Picture 55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863" y="3200400"/>
            <a:ext cx="2762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369" name="Picture 56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8800" y="3262313"/>
            <a:ext cx="334963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370" name="Picture 57"/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8663" y="3262313"/>
            <a:ext cx="328612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371" name="Picture 58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5238" y="3200400"/>
            <a:ext cx="327025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372" name="Picture 59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863" y="3230563"/>
            <a:ext cx="38735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373" name="Picture 60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3788" y="3200400"/>
            <a:ext cx="388937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374" name="Picture 61"/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8525" y="3170238"/>
            <a:ext cx="3984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375" name="Picture 6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863" y="3200400"/>
            <a:ext cx="2762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376" name="Picture 63"/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8663" y="3230563"/>
            <a:ext cx="328612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377" name="Picture 64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5238" y="3230563"/>
            <a:ext cx="327025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378" name="Picture 65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863" y="3170238"/>
            <a:ext cx="38735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379" name="Picture 6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3788" y="3200400"/>
            <a:ext cx="388937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380" name="Picture 67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0225" y="3454400"/>
            <a:ext cx="396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381" name="Picture 68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863" y="3484563"/>
            <a:ext cx="2762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382" name="Picture 69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8800" y="3546475"/>
            <a:ext cx="334963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383" name="Picture 70"/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8663" y="3546475"/>
            <a:ext cx="328612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384" name="Picture 71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5238" y="3484563"/>
            <a:ext cx="327025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385" name="Picture 72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863" y="3514725"/>
            <a:ext cx="38735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386" name="Picture 7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3788" y="3484563"/>
            <a:ext cx="388937" cy="38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387" name="Picture 74"/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8525" y="3454400"/>
            <a:ext cx="3984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388" name="Picture 75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863" y="3484563"/>
            <a:ext cx="2762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389" name="Picture 76"/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8663" y="3514725"/>
            <a:ext cx="328612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390" name="Picture 77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5238" y="3514725"/>
            <a:ext cx="327025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391" name="Picture 78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0025" y="3475038"/>
            <a:ext cx="388938" cy="38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392" name="Picture 79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3788" y="3484563"/>
            <a:ext cx="388937" cy="38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393" name="Picture 8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063" y="3779838"/>
            <a:ext cx="398462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394" name="Picture 81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0525" y="3810000"/>
            <a:ext cx="2746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395" name="Picture 82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7050" y="3873500"/>
            <a:ext cx="336550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396" name="Picture 83"/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6913" y="3873500"/>
            <a:ext cx="3270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397" name="Picture 84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3488" y="3810000"/>
            <a:ext cx="328612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398" name="Picture 85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700" y="3840163"/>
            <a:ext cx="388938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399" name="Picture 8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625" y="3810000"/>
            <a:ext cx="387350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400" name="Picture 87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6775" y="3779838"/>
            <a:ext cx="396875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401" name="Picture 88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0525" y="3810000"/>
            <a:ext cx="2746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402" name="Picture 89"/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6913" y="3840163"/>
            <a:ext cx="327025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403" name="Picture 90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3488" y="3840163"/>
            <a:ext cx="328612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404" name="Picture 91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700" y="3779838"/>
            <a:ext cx="388938" cy="38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405" name="Picture 9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625" y="3810000"/>
            <a:ext cx="387350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406" name="Picture 93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063" y="4125913"/>
            <a:ext cx="3984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407" name="Picture 94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0525" y="4157663"/>
            <a:ext cx="27463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408" name="Picture 95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7050" y="4219575"/>
            <a:ext cx="336550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409" name="Picture 96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6913" y="4219575"/>
            <a:ext cx="327025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410" name="Picture 97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3488" y="4157663"/>
            <a:ext cx="328612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411" name="Picture 98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700" y="4186238"/>
            <a:ext cx="388938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412" name="Picture 99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625" y="4157663"/>
            <a:ext cx="38735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413" name="Picture 100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6775" y="4125913"/>
            <a:ext cx="396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414" name="Picture 101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0525" y="4148138"/>
            <a:ext cx="27463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415" name="Picture 102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6913" y="4186238"/>
            <a:ext cx="327025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416" name="Picture 103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3488" y="4186238"/>
            <a:ext cx="328612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417" name="Picture 104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700" y="4125913"/>
            <a:ext cx="388938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418" name="Picture 10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625" y="4157663"/>
            <a:ext cx="38735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419" name="Picture 106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063" y="4430713"/>
            <a:ext cx="398462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420" name="Picture 107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0525" y="4460875"/>
            <a:ext cx="2746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421" name="Picture 108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7050" y="4522788"/>
            <a:ext cx="336550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422" name="Picture 109"/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6913" y="4522788"/>
            <a:ext cx="327025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423" name="Picture 110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3488" y="4460875"/>
            <a:ext cx="328612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424" name="Picture 111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700" y="4491038"/>
            <a:ext cx="388938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425" name="Picture 11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625" y="4460875"/>
            <a:ext cx="387350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426" name="Picture 113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6775" y="4430713"/>
            <a:ext cx="396875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427" name="Picture 114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0525" y="4460875"/>
            <a:ext cx="2746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428" name="Picture 115"/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6913" y="4491038"/>
            <a:ext cx="3270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429" name="Picture 116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3488" y="4491038"/>
            <a:ext cx="328612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430" name="Picture 117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700" y="4430713"/>
            <a:ext cx="388938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431" name="Picture 118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625" y="4460875"/>
            <a:ext cx="387350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432" name="Picture 119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0225" y="4757738"/>
            <a:ext cx="396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433" name="Picture 120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863" y="4789488"/>
            <a:ext cx="2762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434" name="Picture 121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8800" y="4851400"/>
            <a:ext cx="334963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435" name="Picture 122"/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8663" y="4851400"/>
            <a:ext cx="328612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436" name="Picture 123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5238" y="4789488"/>
            <a:ext cx="327025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437" name="Picture 124"/>
          <p:cNvPicPr>
            <a:picLocks noChangeAspect="1" noChangeArrowheads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863" y="4818063"/>
            <a:ext cx="387350" cy="38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438" name="Picture 12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3788" y="4789488"/>
            <a:ext cx="388937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439" name="Picture 126"/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8525" y="4757738"/>
            <a:ext cx="3984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440" name="Picture 127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863" y="4789488"/>
            <a:ext cx="2762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441" name="Picture 128"/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8825" y="4818063"/>
            <a:ext cx="327025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442" name="Picture 129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5238" y="4818063"/>
            <a:ext cx="327025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443" name="Picture 130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8800" y="5135563"/>
            <a:ext cx="334963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444" name="Picture 131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863" y="4757738"/>
            <a:ext cx="38735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445" name="Picture 13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3788" y="4789488"/>
            <a:ext cx="388937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446" name="Picture 133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0225" y="5041900"/>
            <a:ext cx="396875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447" name="Picture 134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863" y="5072063"/>
            <a:ext cx="2762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448" name="Picture 135"/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8663" y="5135563"/>
            <a:ext cx="328612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449" name="Picture 136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5238" y="5072063"/>
            <a:ext cx="327025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450" name="Picture 137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863" y="5103813"/>
            <a:ext cx="38735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451" name="Picture 138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3788" y="5072063"/>
            <a:ext cx="388937" cy="38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452" name="Picture 139"/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8525" y="5041900"/>
            <a:ext cx="398463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453" name="Picture 140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863" y="5072063"/>
            <a:ext cx="2762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454" name="Picture 141"/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8663" y="5103813"/>
            <a:ext cx="328612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455" name="Picture 142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5400" y="5122863"/>
            <a:ext cx="325438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456" name="Picture 143"/>
          <p:cNvPicPr>
            <a:picLocks noChangeAspect="1" noChangeArrowheads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863" y="5041900"/>
            <a:ext cx="387350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457" name="Picture 14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7125" y="5064125"/>
            <a:ext cx="38735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3458" name="Oval 145"/>
          <p:cNvSpPr>
            <a:spLocks noChangeArrowheads="1"/>
          </p:cNvSpPr>
          <p:nvPr/>
        </p:nvSpPr>
        <p:spPr bwMode="auto">
          <a:xfrm>
            <a:off x="4664075" y="1776413"/>
            <a:ext cx="4794250" cy="4032250"/>
          </a:xfrm>
          <a:prstGeom prst="ellips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ca-ES" altLang="ca-ES"/>
          </a:p>
        </p:txBody>
      </p:sp>
      <p:sp>
        <p:nvSpPr>
          <p:cNvPr id="13459" name="Oval 146"/>
          <p:cNvSpPr>
            <a:spLocks noChangeArrowheads="1"/>
          </p:cNvSpPr>
          <p:nvPr/>
        </p:nvSpPr>
        <p:spPr bwMode="auto">
          <a:xfrm>
            <a:off x="503238" y="2354263"/>
            <a:ext cx="1687512" cy="1163637"/>
          </a:xfrm>
          <a:prstGeom prst="ellipse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ca-ES" altLang="ca-ES"/>
          </a:p>
        </p:txBody>
      </p:sp>
      <p:pic>
        <p:nvPicPr>
          <p:cNvPr id="13460" name="Picture 147"/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600" y="2586038"/>
            <a:ext cx="379413" cy="379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461" name="Picture 148"/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738" y="2703513"/>
            <a:ext cx="379412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462" name="Picture 149"/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8463" y="2760663"/>
            <a:ext cx="379412" cy="379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463" name="Picture 150"/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600" y="3052763"/>
            <a:ext cx="261938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464" name="Picture 151"/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6688" y="3109913"/>
            <a:ext cx="311150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465" name="Picture 152"/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438" y="2413000"/>
            <a:ext cx="3698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466" name="Picture 153"/>
          <p:cNvPicPr>
            <a:picLocks noChangeAspect="1" noChangeArrowheads="1"/>
          </p:cNvPicPr>
          <p:nvPr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0988" y="2527300"/>
            <a:ext cx="319087" cy="31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467" name="Picture 15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438" y="3109913"/>
            <a:ext cx="3698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3468" name="Oval 155"/>
          <p:cNvSpPr>
            <a:spLocks noChangeArrowheads="1"/>
          </p:cNvSpPr>
          <p:nvPr/>
        </p:nvSpPr>
        <p:spPr bwMode="auto">
          <a:xfrm>
            <a:off x="1800225" y="3387725"/>
            <a:ext cx="1768475" cy="1219200"/>
          </a:xfrm>
          <a:prstGeom prst="ellipse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ca-ES" altLang="ca-ES"/>
          </a:p>
        </p:txBody>
      </p:sp>
      <p:pic>
        <p:nvPicPr>
          <p:cNvPr id="13469" name="Picture 156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5350" y="3509963"/>
            <a:ext cx="38735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470" name="Picture 157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6863" y="3509963"/>
            <a:ext cx="38735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471" name="Picture 158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0475" y="3876675"/>
            <a:ext cx="2746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472" name="Picture 159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9425" y="3814763"/>
            <a:ext cx="327025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473" name="Picture 160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60000">
            <a:off x="2109788" y="3932238"/>
            <a:ext cx="38735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474" name="Picture 161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0475" y="4179888"/>
            <a:ext cx="38735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475" name="Picture 162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0475" y="3449638"/>
            <a:ext cx="327025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476" name="Picture 163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7188" y="4179888"/>
            <a:ext cx="327025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3477" name="AutoShape 164"/>
          <p:cNvSpPr>
            <a:spLocks noChangeArrowheads="1"/>
          </p:cNvSpPr>
          <p:nvPr/>
        </p:nvSpPr>
        <p:spPr bwMode="auto">
          <a:xfrm>
            <a:off x="3816350" y="3743325"/>
            <a:ext cx="720725" cy="431800"/>
          </a:xfrm>
          <a:prstGeom prst="rightArrow">
            <a:avLst>
              <a:gd name="adj1" fmla="val 50000"/>
              <a:gd name="adj2" fmla="val 41736"/>
            </a:avLst>
          </a:prstGeom>
          <a:solidFill>
            <a:srgbClr val="729FCF"/>
          </a:solidFill>
          <a:ln w="9360">
            <a:solidFill>
              <a:srgbClr val="3465A4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ca-ES" altLang="ca-E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005910" y="1052736"/>
            <a:ext cx="81235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altLang="ca-ES" u="none" dirty="0" err="1"/>
              <a:t>Let’s</a:t>
            </a:r>
            <a:r>
              <a:rPr lang="es-ES" altLang="ca-ES" u="none" dirty="0"/>
              <a:t> </a:t>
            </a:r>
            <a:r>
              <a:rPr lang="es-ES" altLang="ca-ES" u="none" dirty="0" err="1"/>
              <a:t>simulate</a:t>
            </a:r>
            <a:r>
              <a:rPr lang="es-ES" altLang="ca-ES" u="none" dirty="0"/>
              <a:t> 1000 </a:t>
            </a:r>
            <a:r>
              <a:rPr lang="es-ES" altLang="ca-ES" u="none" dirty="0" err="1"/>
              <a:t>samples</a:t>
            </a:r>
            <a:r>
              <a:rPr lang="es-ES" altLang="ca-ES" u="none" dirty="0"/>
              <a:t> of </a:t>
            </a:r>
            <a:r>
              <a:rPr lang="es-ES" altLang="ca-ES" u="none" dirty="0" err="1"/>
              <a:t>size</a:t>
            </a:r>
            <a:r>
              <a:rPr lang="es-ES" altLang="ca-ES" u="none" dirty="0"/>
              <a:t> 186 </a:t>
            </a:r>
            <a:r>
              <a:rPr lang="es-ES" altLang="ca-ES" u="none" dirty="0" err="1"/>
              <a:t>with</a:t>
            </a:r>
            <a:r>
              <a:rPr lang="es-ES" altLang="ca-ES" u="none" dirty="0"/>
              <a:t> mean 118.8 and standard </a:t>
            </a:r>
            <a:r>
              <a:rPr lang="es-ES" altLang="ca-ES" u="none" dirty="0" err="1"/>
              <a:t>deviation</a:t>
            </a:r>
            <a:r>
              <a:rPr lang="es-ES" altLang="ca-ES" u="none" dirty="0"/>
              <a:t> 12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2640" y="1916832"/>
            <a:ext cx="5620534" cy="3562847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776536" y="5691038"/>
            <a:ext cx="81235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altLang="ca-ES" u="none" dirty="0" err="1"/>
              <a:t>Calculate</a:t>
            </a:r>
            <a:r>
              <a:rPr lang="es-ES" altLang="ca-ES" u="none" dirty="0"/>
              <a:t> </a:t>
            </a:r>
            <a:r>
              <a:rPr lang="es-ES" altLang="ca-ES" u="none" dirty="0" err="1"/>
              <a:t>the</a:t>
            </a:r>
            <a:r>
              <a:rPr lang="es-ES" altLang="ca-ES" u="none" dirty="0"/>
              <a:t> mean and standard </a:t>
            </a:r>
            <a:r>
              <a:rPr lang="es-ES" altLang="ca-ES" u="none" dirty="0" err="1"/>
              <a:t>deviation</a:t>
            </a:r>
            <a:r>
              <a:rPr lang="es-ES" altLang="ca-ES" u="none" dirty="0"/>
              <a:t> of </a:t>
            </a:r>
            <a:r>
              <a:rPr lang="es-ES" altLang="ca-ES" u="none" dirty="0" err="1"/>
              <a:t>the</a:t>
            </a:r>
            <a:r>
              <a:rPr lang="es-ES" altLang="ca-ES" u="none" dirty="0"/>
              <a:t> mean of </a:t>
            </a:r>
            <a:r>
              <a:rPr lang="es-ES" altLang="ca-ES" u="none" dirty="0" err="1"/>
              <a:t>the</a:t>
            </a:r>
            <a:r>
              <a:rPr lang="es-ES" altLang="ca-ES" u="none" dirty="0"/>
              <a:t> 1000 </a:t>
            </a:r>
            <a:r>
              <a:rPr lang="es-ES" altLang="ca-ES" u="none" dirty="0" err="1"/>
              <a:t>samples</a:t>
            </a:r>
            <a:endParaRPr lang="es-ES" altLang="ca-ES" u="none" dirty="0"/>
          </a:p>
          <a:p>
            <a:r>
              <a:rPr lang="es-ES" altLang="ca-ES" u="none" dirty="0" err="1"/>
              <a:t>Calculate</a:t>
            </a:r>
            <a:r>
              <a:rPr lang="es-ES" altLang="ca-ES" u="none" dirty="0"/>
              <a:t> </a:t>
            </a:r>
            <a:r>
              <a:rPr lang="es-ES" altLang="ca-ES" u="none" dirty="0" err="1"/>
              <a:t>the</a:t>
            </a:r>
            <a:r>
              <a:rPr lang="es-ES" altLang="ca-ES" u="none" dirty="0"/>
              <a:t> mean and standard </a:t>
            </a:r>
            <a:r>
              <a:rPr lang="es-ES" altLang="ca-ES" u="none" dirty="0" err="1"/>
              <a:t>deviation</a:t>
            </a:r>
            <a:r>
              <a:rPr lang="es-ES" altLang="ca-ES" u="none" dirty="0"/>
              <a:t> of </a:t>
            </a:r>
            <a:r>
              <a:rPr lang="es-ES" altLang="ca-ES" u="none" dirty="0" err="1"/>
              <a:t>the</a:t>
            </a:r>
            <a:r>
              <a:rPr lang="es-ES" altLang="ca-ES" u="none" dirty="0"/>
              <a:t> </a:t>
            </a:r>
            <a:r>
              <a:rPr lang="es-ES" altLang="ca-ES" u="none" dirty="0" err="1"/>
              <a:t>sd</a:t>
            </a:r>
            <a:r>
              <a:rPr lang="es-ES" altLang="ca-ES" u="none" dirty="0"/>
              <a:t> of </a:t>
            </a:r>
            <a:r>
              <a:rPr lang="es-ES" altLang="ca-ES" u="none" dirty="0" err="1"/>
              <a:t>the</a:t>
            </a:r>
            <a:r>
              <a:rPr lang="es-ES" altLang="ca-ES" u="none" dirty="0"/>
              <a:t> 1000 </a:t>
            </a:r>
            <a:r>
              <a:rPr lang="es-ES" altLang="ca-ES" u="none" dirty="0" err="1"/>
              <a:t>samples</a:t>
            </a:r>
            <a:endParaRPr lang="es-ES" altLang="ca-ES" u="none" dirty="0"/>
          </a:p>
        </p:txBody>
      </p:sp>
    </p:spTree>
    <p:extLst>
      <p:ext uri="{BB962C8B-B14F-4D97-AF65-F5344CB8AC3E}">
        <p14:creationId xmlns:p14="http://schemas.microsoft.com/office/powerpoint/2010/main" val="42238852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927" y="2284548"/>
            <a:ext cx="4280520" cy="4280520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9347" y="1124744"/>
            <a:ext cx="4645681" cy="144016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ángulo 3"/>
              <p:cNvSpPr/>
              <p:nvPr/>
            </p:nvSpPr>
            <p:spPr>
              <a:xfrm>
                <a:off x="6537176" y="1340768"/>
                <a:ext cx="1746888" cy="6074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indent="0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ES" altLang="ca-ES" b="1" i="1" u="none" smtClean="0">
                              <a:latin typeface="Cambria Math" panose="02040503050406030204" pitchFamily="18" charset="0"/>
                              <a:cs typeface="Courier New" pitchFamily="49" charset="0"/>
                            </a:rPr>
                          </m:ctrlPr>
                        </m:fPr>
                        <m:num>
                          <m:r>
                            <a:rPr lang="es-ES" altLang="ca-ES" b="1" i="1" u="none" smtClean="0">
                              <a:latin typeface="Cambria Math"/>
                              <a:cs typeface="Courier New" pitchFamily="49" charset="0"/>
                            </a:rPr>
                            <m:t>𝟏𝟐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s-ES" altLang="ca-ES" b="1" i="1" u="none">
                                  <a:latin typeface="Cambria Math" panose="02040503050406030204" pitchFamily="18" charset="0"/>
                                  <a:cs typeface="Courier New" pitchFamily="49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s-ES" altLang="ca-ES" b="1" i="1" u="none">
                                  <a:latin typeface="Cambria Math"/>
                                  <a:cs typeface="Courier New" pitchFamily="49" charset="0"/>
                                </a:rPr>
                                <m:t>𝟏𝟖𝟔</m:t>
                              </m:r>
                            </m:e>
                          </m:rad>
                        </m:den>
                      </m:f>
                      <m:r>
                        <a:rPr lang="es-ES" altLang="ca-ES" b="1" i="1" u="none" smtClean="0">
                          <a:latin typeface="Cambria Math" panose="02040503050406030204" pitchFamily="18" charset="0"/>
                          <a:cs typeface="Courier New" pitchFamily="49" charset="0"/>
                        </a:rPr>
                        <m:t>=</m:t>
                      </m:r>
                      <m:r>
                        <a:rPr lang="es-ES" altLang="ca-ES" b="1" i="1" u="none" smtClean="0">
                          <a:latin typeface="Cambria Math" panose="02040503050406030204" pitchFamily="18" charset="0"/>
                          <a:cs typeface="Courier New" pitchFamily="49" charset="0"/>
                        </a:rPr>
                        <m:t>𝟎</m:t>
                      </m:r>
                      <m:r>
                        <a:rPr lang="es-ES" altLang="ca-ES" b="1" i="1" u="none" smtClean="0">
                          <a:latin typeface="Cambria Math" panose="02040503050406030204" pitchFamily="18" charset="0"/>
                          <a:cs typeface="Courier New" pitchFamily="49" charset="0"/>
                        </a:rPr>
                        <m:t>,</m:t>
                      </m:r>
                      <m:r>
                        <a:rPr lang="es-ES" altLang="ca-ES" b="1" i="1" u="none" smtClean="0">
                          <a:latin typeface="Cambria Math" panose="02040503050406030204" pitchFamily="18" charset="0"/>
                          <a:cs typeface="Courier New" pitchFamily="49" charset="0"/>
                        </a:rPr>
                        <m:t>𝟖𝟕𝟗</m:t>
                      </m:r>
                    </m:oMath>
                  </m:oMathPara>
                </a14:m>
                <a:endParaRPr lang="es-ES" altLang="ca-ES" b="1" u="none" dirty="0">
                  <a:latin typeface="Symbol" pitchFamily="18" charset="2"/>
                  <a:cs typeface="Courier New" pitchFamily="49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4" name="Rectángulo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7176" y="1340768"/>
                <a:ext cx="1746888" cy="607410"/>
              </a:xfrm>
              <a:prstGeom prst="rect">
                <a:avLst/>
              </a:prstGeom>
              <a:blipFill rotWithShape="0">
                <a:blip r:embed="rId4"/>
                <a:stretch>
                  <a:fillRect t="-3000" b="-3000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ángulo 4"/>
          <p:cNvSpPr/>
          <p:nvPr/>
        </p:nvSpPr>
        <p:spPr>
          <a:xfrm>
            <a:off x="6385371" y="3429000"/>
            <a:ext cx="2050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altLang="ca-ES" u="none" dirty="0">
                <a:cs typeface="Courier New" pitchFamily="49" charset="0"/>
              </a:rPr>
              <a:t>True mean =118,8</a:t>
            </a:r>
            <a:endParaRPr lang="es-ES" u="none" dirty="0"/>
          </a:p>
        </p:txBody>
      </p:sp>
      <p:sp>
        <p:nvSpPr>
          <p:cNvPr id="6" name="CuadroTexto 5"/>
          <p:cNvSpPr txBox="1"/>
          <p:nvPr/>
        </p:nvSpPr>
        <p:spPr>
          <a:xfrm>
            <a:off x="6249144" y="2276872"/>
            <a:ext cx="3096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000" u="none" dirty="0">
                <a:latin typeface="Calibri" pitchFamily="34" charset="0"/>
              </a:rPr>
              <a:t>Standard ERROR</a:t>
            </a:r>
          </a:p>
        </p:txBody>
      </p:sp>
    </p:spTree>
    <p:extLst>
      <p:ext uri="{BB962C8B-B14F-4D97-AF65-F5344CB8AC3E}">
        <p14:creationId xmlns:p14="http://schemas.microsoft.com/office/powerpoint/2010/main" val="38571191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Contenidor de número de diapositiva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BBDF1B75-AAFA-4A5C-ACF5-5A99299B56AE}" type="slidenum">
              <a:rPr lang="es-ES" altLang="ca-ES" smtClean="0"/>
              <a:pPr eaLnBrk="1" hangingPunct="1"/>
              <a:t>22</a:t>
            </a:fld>
            <a:endParaRPr lang="es-ES" altLang="ca-ES"/>
          </a:p>
        </p:txBody>
      </p:sp>
      <p:pic>
        <p:nvPicPr>
          <p:cNvPr id="27651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000" y="1447800"/>
            <a:ext cx="709295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2" name="Rectangle 5"/>
          <p:cNvSpPr>
            <a:spLocks noChangeArrowheads="1"/>
          </p:cNvSpPr>
          <p:nvPr/>
        </p:nvSpPr>
        <p:spPr bwMode="auto">
          <a:xfrm>
            <a:off x="2635250" y="2544763"/>
            <a:ext cx="77803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ca-ES" altLang="ca-ES"/>
          </a:p>
        </p:txBody>
      </p:sp>
      <p:sp>
        <p:nvSpPr>
          <p:cNvPr id="27653" name="Rectangle 9"/>
          <p:cNvSpPr>
            <a:spLocks noChangeArrowheads="1"/>
          </p:cNvSpPr>
          <p:nvPr/>
        </p:nvSpPr>
        <p:spPr bwMode="auto">
          <a:xfrm>
            <a:off x="2894013" y="3962400"/>
            <a:ext cx="1087437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s-ES" altLang="ca-ES" sz="1400">
                <a:solidFill>
                  <a:srgbClr val="000000"/>
                </a:solidFill>
                <a:latin typeface="Symbol" pitchFamily="18" charset="2"/>
              </a:rPr>
              <a:t>m-1.96 s/Ö186</a:t>
            </a:r>
            <a:endParaRPr lang="es-ES" altLang="ca-ES" sz="4400"/>
          </a:p>
        </p:txBody>
      </p:sp>
      <p:sp>
        <p:nvSpPr>
          <p:cNvPr id="27654" name="Rectangle 10"/>
          <p:cNvSpPr>
            <a:spLocks noChangeArrowheads="1"/>
          </p:cNvSpPr>
          <p:nvPr/>
        </p:nvSpPr>
        <p:spPr bwMode="auto">
          <a:xfrm>
            <a:off x="6719888" y="3962400"/>
            <a:ext cx="108585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s-ES" altLang="ca-ES" sz="1400">
                <a:solidFill>
                  <a:srgbClr val="000000"/>
                </a:solidFill>
                <a:latin typeface="Symbol" pitchFamily="18" charset="2"/>
              </a:rPr>
              <a:t>m+1.96 s/Ö186</a:t>
            </a:r>
            <a:endParaRPr lang="es-ES" altLang="ca-ES" sz="4400"/>
          </a:p>
        </p:txBody>
      </p:sp>
      <p:sp>
        <p:nvSpPr>
          <p:cNvPr id="27655" name="Rectangle 7"/>
          <p:cNvSpPr>
            <a:spLocks noChangeArrowheads="1"/>
          </p:cNvSpPr>
          <p:nvPr/>
        </p:nvSpPr>
        <p:spPr bwMode="auto">
          <a:xfrm>
            <a:off x="2635250" y="2544763"/>
            <a:ext cx="77803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ca-ES" altLang="ca-ES"/>
          </a:p>
        </p:txBody>
      </p:sp>
      <p:sp>
        <p:nvSpPr>
          <p:cNvPr id="27656" name="Rectangle 11"/>
          <p:cNvSpPr>
            <a:spLocks noChangeArrowheads="1"/>
          </p:cNvSpPr>
          <p:nvPr/>
        </p:nvSpPr>
        <p:spPr bwMode="auto">
          <a:xfrm>
            <a:off x="5270500" y="4502150"/>
            <a:ext cx="34607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s-ES" altLang="ca-ES" sz="3200">
                <a:solidFill>
                  <a:srgbClr val="000000"/>
                </a:solidFill>
                <a:latin typeface="Symbol" pitchFamily="18" charset="2"/>
              </a:rPr>
              <a:t>m</a:t>
            </a:r>
            <a:endParaRPr lang="es-ES" altLang="ca-ES" sz="80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Contenidor de número de diapositiva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ACEB4B09-0A75-4638-A1C0-52735E127D7B}" type="slidenum">
              <a:rPr lang="es-ES" altLang="ca-ES" smtClean="0"/>
              <a:pPr eaLnBrk="1" hangingPunct="1"/>
              <a:t>23</a:t>
            </a:fld>
            <a:endParaRPr lang="es-ES" altLang="ca-ES"/>
          </a:p>
        </p:txBody>
      </p:sp>
      <p:grpSp>
        <p:nvGrpSpPr>
          <p:cNvPr id="28675" name="Group 2"/>
          <p:cNvGrpSpPr>
            <a:grpSpLocks/>
          </p:cNvGrpSpPr>
          <p:nvPr/>
        </p:nvGrpSpPr>
        <p:grpSpPr bwMode="auto">
          <a:xfrm>
            <a:off x="1651000" y="1447800"/>
            <a:ext cx="7092950" cy="3810000"/>
            <a:chOff x="960" y="912"/>
            <a:chExt cx="4124" cy="2400"/>
          </a:xfrm>
        </p:grpSpPr>
        <p:pic>
          <p:nvPicPr>
            <p:cNvPr id="28681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0" y="912"/>
              <a:ext cx="4124" cy="2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682" name="Rectangle 4"/>
            <p:cNvSpPr>
              <a:spLocks noChangeArrowheads="1"/>
            </p:cNvSpPr>
            <p:nvPr/>
          </p:nvSpPr>
          <p:spPr bwMode="auto">
            <a:xfrm>
              <a:off x="1728" y="2908"/>
              <a:ext cx="107" cy="23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ca-ES" altLang="ca-ES"/>
            </a:p>
          </p:txBody>
        </p:sp>
      </p:grpSp>
      <p:sp>
        <p:nvSpPr>
          <p:cNvPr id="478214" name="Rectangle 6"/>
          <p:cNvSpPr>
            <a:spLocks noChangeArrowheads="1"/>
          </p:cNvSpPr>
          <p:nvPr/>
        </p:nvSpPr>
        <p:spPr bwMode="auto">
          <a:xfrm>
            <a:off x="3008313" y="188913"/>
            <a:ext cx="4191000" cy="677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s-ES" altLang="ca-ES" sz="4400"/>
              <a:t>m±</a:t>
            </a:r>
            <a:r>
              <a:rPr lang="es-ES" altLang="ca-ES" sz="4400">
                <a:latin typeface="Symbol" pitchFamily="18" charset="2"/>
              </a:rPr>
              <a:t>1.96 s/Ö186</a:t>
            </a:r>
            <a:endParaRPr lang="es-ES" altLang="ca-ES" sz="10600"/>
          </a:p>
        </p:txBody>
      </p:sp>
      <p:pic>
        <p:nvPicPr>
          <p:cNvPr id="28677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0200" y="1447800"/>
            <a:ext cx="709295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8218" name="Text Box 10"/>
          <p:cNvSpPr txBox="1">
            <a:spLocks noChangeArrowheads="1"/>
          </p:cNvSpPr>
          <p:nvPr/>
        </p:nvSpPr>
        <p:spPr bwMode="auto">
          <a:xfrm>
            <a:off x="3136900" y="4510088"/>
            <a:ext cx="9080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s-ES_tradnl" altLang="ca-ES">
                <a:solidFill>
                  <a:schemeClr val="bg2"/>
                </a:solidFill>
              </a:rPr>
              <a:t>m</a:t>
            </a:r>
            <a:endParaRPr lang="es-ES" altLang="ca-ES">
              <a:solidFill>
                <a:schemeClr val="bg2"/>
              </a:solidFill>
            </a:endParaRPr>
          </a:p>
        </p:txBody>
      </p:sp>
      <p:sp>
        <p:nvSpPr>
          <p:cNvPr id="28679" name="Rectangle 9"/>
          <p:cNvSpPr>
            <a:spLocks noChangeArrowheads="1"/>
          </p:cNvSpPr>
          <p:nvPr/>
        </p:nvSpPr>
        <p:spPr bwMode="auto">
          <a:xfrm>
            <a:off x="5270500" y="4502150"/>
            <a:ext cx="34607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s-ES" altLang="ca-ES" sz="3200">
                <a:solidFill>
                  <a:srgbClr val="000000"/>
                </a:solidFill>
                <a:latin typeface="Symbol" pitchFamily="18" charset="2"/>
              </a:rPr>
              <a:t>m</a:t>
            </a:r>
            <a:endParaRPr lang="es-ES" altLang="ca-ES" sz="8000"/>
          </a:p>
        </p:txBody>
      </p:sp>
      <p:sp>
        <p:nvSpPr>
          <p:cNvPr id="478222" name="Rectangle 14"/>
          <p:cNvSpPr>
            <a:spLocks noChangeArrowheads="1"/>
          </p:cNvSpPr>
          <p:nvPr/>
        </p:nvSpPr>
        <p:spPr bwMode="auto">
          <a:xfrm>
            <a:off x="1155700" y="5759450"/>
            <a:ext cx="52625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s-ES_tradnl" altLang="ca-ES"/>
              <a:t>Population mean is outside de confidence interval</a:t>
            </a:r>
            <a:endParaRPr lang="es-ES" altLang="ca-E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782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782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8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8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8214" grpId="0" autoUpdateAnimBg="0"/>
      <p:bldP spid="478218" grpId="0" autoUpdateAnimBg="0"/>
      <p:bldP spid="478222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Contenidor de número de diapositiva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787FB945-AA38-45E2-9F38-7157AE167EEC}" type="slidenum">
              <a:rPr lang="es-ES" altLang="ca-ES" smtClean="0"/>
              <a:pPr eaLnBrk="1" hangingPunct="1"/>
              <a:t>24</a:t>
            </a:fld>
            <a:endParaRPr lang="es-ES" altLang="ca-ES"/>
          </a:p>
        </p:txBody>
      </p:sp>
      <p:grpSp>
        <p:nvGrpSpPr>
          <p:cNvPr id="29699" name="Group 12"/>
          <p:cNvGrpSpPr>
            <a:grpSpLocks/>
          </p:cNvGrpSpPr>
          <p:nvPr/>
        </p:nvGrpSpPr>
        <p:grpSpPr bwMode="auto">
          <a:xfrm>
            <a:off x="1657350" y="1447800"/>
            <a:ext cx="7092950" cy="3810000"/>
            <a:chOff x="960" y="912"/>
            <a:chExt cx="4124" cy="2400"/>
          </a:xfrm>
        </p:grpSpPr>
        <p:pic>
          <p:nvPicPr>
            <p:cNvPr id="29705" name="Picture 1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0" y="912"/>
              <a:ext cx="4124" cy="2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706" name="Rectangle 14"/>
            <p:cNvSpPr>
              <a:spLocks noChangeArrowheads="1"/>
            </p:cNvSpPr>
            <p:nvPr/>
          </p:nvSpPr>
          <p:spPr bwMode="auto">
            <a:xfrm>
              <a:off x="1728" y="2908"/>
              <a:ext cx="107" cy="23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ca-ES" altLang="ca-ES"/>
            </a:p>
          </p:txBody>
        </p:sp>
      </p:grpSp>
      <p:pic>
        <p:nvPicPr>
          <p:cNvPr id="2970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50" y="1447800"/>
            <a:ext cx="709295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9237" name="Rectangle 5"/>
          <p:cNvSpPr>
            <a:spLocks noChangeArrowheads="1"/>
          </p:cNvSpPr>
          <p:nvPr/>
        </p:nvSpPr>
        <p:spPr bwMode="auto">
          <a:xfrm>
            <a:off x="3054350" y="457200"/>
            <a:ext cx="4191000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s-ES" altLang="ca-ES" sz="4400"/>
              <a:t>m±</a:t>
            </a:r>
            <a:r>
              <a:rPr lang="es-ES" altLang="ca-ES" sz="4400">
                <a:latin typeface="Symbol" pitchFamily="18" charset="2"/>
              </a:rPr>
              <a:t>1.96 s/Ö186</a:t>
            </a:r>
            <a:endParaRPr lang="es-ES" altLang="ca-ES" sz="10600"/>
          </a:p>
        </p:txBody>
      </p:sp>
      <p:sp>
        <p:nvSpPr>
          <p:cNvPr id="479241" name="Text Box 9"/>
          <p:cNvSpPr txBox="1">
            <a:spLocks noChangeArrowheads="1"/>
          </p:cNvSpPr>
          <p:nvPr/>
        </p:nvSpPr>
        <p:spPr bwMode="auto">
          <a:xfrm>
            <a:off x="4292600" y="4572000"/>
            <a:ext cx="9080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s-ES_tradnl" altLang="ca-ES">
                <a:solidFill>
                  <a:schemeClr val="bg2"/>
                </a:solidFill>
              </a:rPr>
              <a:t>m</a:t>
            </a:r>
            <a:endParaRPr lang="es-ES" altLang="ca-ES">
              <a:solidFill>
                <a:schemeClr val="bg2"/>
              </a:solidFill>
            </a:endParaRPr>
          </a:p>
        </p:txBody>
      </p:sp>
      <p:sp>
        <p:nvSpPr>
          <p:cNvPr id="29703" name="Rectangle 10"/>
          <p:cNvSpPr>
            <a:spLocks noChangeArrowheads="1"/>
          </p:cNvSpPr>
          <p:nvPr/>
        </p:nvSpPr>
        <p:spPr bwMode="auto">
          <a:xfrm>
            <a:off x="5270500" y="4502150"/>
            <a:ext cx="34607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s-ES" altLang="ca-ES" sz="3200">
                <a:solidFill>
                  <a:srgbClr val="000000"/>
                </a:solidFill>
                <a:latin typeface="Symbol" pitchFamily="18" charset="2"/>
              </a:rPr>
              <a:t>m</a:t>
            </a:r>
            <a:endParaRPr lang="es-ES" altLang="ca-ES" sz="8000"/>
          </a:p>
        </p:txBody>
      </p:sp>
      <p:sp>
        <p:nvSpPr>
          <p:cNvPr id="479243" name="Rectangle 11"/>
          <p:cNvSpPr>
            <a:spLocks noChangeArrowheads="1"/>
          </p:cNvSpPr>
          <p:nvPr/>
        </p:nvSpPr>
        <p:spPr bwMode="auto">
          <a:xfrm>
            <a:off x="1155700" y="5759450"/>
            <a:ext cx="4800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s-ES_tradnl" altLang="ca-ES"/>
              <a:t>Population mean is inside confidence interval</a:t>
            </a:r>
            <a:endParaRPr lang="es-ES" altLang="ca-E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792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792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9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9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9237" grpId="0" autoUpdateAnimBg="0"/>
      <p:bldP spid="479241" grpId="0" autoUpdateAnimBg="0"/>
      <p:bldP spid="479243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Contenidor de número de diapositiva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983B7005-9D4B-471B-BD75-9F4B335C87F5}" type="slidenum">
              <a:rPr lang="es-ES" altLang="ca-ES" smtClean="0"/>
              <a:pPr eaLnBrk="1" hangingPunct="1"/>
              <a:t>25</a:t>
            </a:fld>
            <a:endParaRPr lang="es-ES" altLang="ca-ES"/>
          </a:p>
        </p:txBody>
      </p:sp>
      <p:grpSp>
        <p:nvGrpSpPr>
          <p:cNvPr id="30723" name="Group 2"/>
          <p:cNvGrpSpPr>
            <a:grpSpLocks/>
          </p:cNvGrpSpPr>
          <p:nvPr/>
        </p:nvGrpSpPr>
        <p:grpSpPr bwMode="auto">
          <a:xfrm>
            <a:off x="1651000" y="1447800"/>
            <a:ext cx="7092950" cy="3810000"/>
            <a:chOff x="960" y="912"/>
            <a:chExt cx="4124" cy="2400"/>
          </a:xfrm>
        </p:grpSpPr>
        <p:pic>
          <p:nvPicPr>
            <p:cNvPr id="30729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0" y="912"/>
              <a:ext cx="4124" cy="2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730" name="Rectangle 4"/>
            <p:cNvSpPr>
              <a:spLocks noChangeArrowheads="1"/>
            </p:cNvSpPr>
            <p:nvPr/>
          </p:nvSpPr>
          <p:spPr bwMode="auto">
            <a:xfrm>
              <a:off x="1728" y="2908"/>
              <a:ext cx="107" cy="23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ca-ES" altLang="ca-ES"/>
            </a:p>
          </p:txBody>
        </p:sp>
      </p:grpSp>
      <p:sp>
        <p:nvSpPr>
          <p:cNvPr id="480261" name="Rectangle 5"/>
          <p:cNvSpPr>
            <a:spLocks noChangeArrowheads="1"/>
          </p:cNvSpPr>
          <p:nvPr/>
        </p:nvSpPr>
        <p:spPr bwMode="auto">
          <a:xfrm>
            <a:off x="3081338" y="188913"/>
            <a:ext cx="4191000" cy="677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s-ES" altLang="ca-ES" sz="4400"/>
              <a:t>m±</a:t>
            </a:r>
            <a:r>
              <a:rPr lang="es-ES" altLang="ca-ES" sz="4400">
                <a:latin typeface="Symbol" pitchFamily="18" charset="2"/>
              </a:rPr>
              <a:t>1.96 s/Ö186</a:t>
            </a:r>
            <a:endParaRPr lang="es-ES" altLang="ca-ES" sz="10600"/>
          </a:p>
        </p:txBody>
      </p:sp>
      <p:pic>
        <p:nvPicPr>
          <p:cNvPr id="3072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5400" y="1447800"/>
            <a:ext cx="709295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0265" name="Text Box 9"/>
          <p:cNvSpPr txBox="1">
            <a:spLocks noChangeArrowheads="1"/>
          </p:cNvSpPr>
          <p:nvPr/>
        </p:nvSpPr>
        <p:spPr bwMode="auto">
          <a:xfrm>
            <a:off x="6026150" y="4572000"/>
            <a:ext cx="9080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s-ES_tradnl" altLang="ca-ES">
                <a:solidFill>
                  <a:schemeClr val="bg2"/>
                </a:solidFill>
              </a:rPr>
              <a:t>m</a:t>
            </a:r>
            <a:endParaRPr lang="es-ES" altLang="ca-ES">
              <a:solidFill>
                <a:schemeClr val="bg2"/>
              </a:solidFill>
            </a:endParaRPr>
          </a:p>
        </p:txBody>
      </p:sp>
      <p:sp>
        <p:nvSpPr>
          <p:cNvPr id="30727" name="Rectangle 10"/>
          <p:cNvSpPr>
            <a:spLocks noChangeArrowheads="1"/>
          </p:cNvSpPr>
          <p:nvPr/>
        </p:nvSpPr>
        <p:spPr bwMode="auto">
          <a:xfrm>
            <a:off x="5270500" y="4502150"/>
            <a:ext cx="34607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s-ES" altLang="ca-ES" sz="3200">
                <a:solidFill>
                  <a:srgbClr val="000000"/>
                </a:solidFill>
                <a:latin typeface="Symbol" pitchFamily="18" charset="2"/>
              </a:rPr>
              <a:t>m</a:t>
            </a:r>
            <a:endParaRPr lang="es-ES" altLang="ca-ES" sz="8000"/>
          </a:p>
        </p:txBody>
      </p:sp>
      <p:sp>
        <p:nvSpPr>
          <p:cNvPr id="480267" name="Rectangle 11"/>
          <p:cNvSpPr>
            <a:spLocks noChangeArrowheads="1"/>
          </p:cNvSpPr>
          <p:nvPr/>
        </p:nvSpPr>
        <p:spPr bwMode="auto">
          <a:xfrm>
            <a:off x="1155700" y="5759450"/>
            <a:ext cx="480131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s-ES_tradnl" altLang="ca-ES" dirty="0" err="1"/>
              <a:t>Population</a:t>
            </a:r>
            <a:r>
              <a:rPr lang="es-ES_tradnl" altLang="ca-ES" dirty="0"/>
              <a:t> mean </a:t>
            </a:r>
            <a:r>
              <a:rPr lang="es-ES_tradnl" altLang="ca-ES" dirty="0" err="1"/>
              <a:t>is</a:t>
            </a:r>
            <a:r>
              <a:rPr lang="es-ES_tradnl" altLang="ca-ES" dirty="0"/>
              <a:t> </a:t>
            </a:r>
            <a:r>
              <a:rPr lang="es-ES_tradnl" altLang="ca-ES" dirty="0" err="1"/>
              <a:t>inside</a:t>
            </a:r>
            <a:r>
              <a:rPr lang="es-ES_tradnl" altLang="ca-ES" dirty="0"/>
              <a:t> </a:t>
            </a:r>
            <a:r>
              <a:rPr lang="es-ES_tradnl" altLang="ca-ES" dirty="0" err="1"/>
              <a:t>confidence</a:t>
            </a:r>
            <a:r>
              <a:rPr lang="es-ES_tradnl" altLang="ca-ES" dirty="0"/>
              <a:t> </a:t>
            </a:r>
            <a:r>
              <a:rPr lang="es-ES_tradnl" altLang="ca-ES" dirty="0" err="1"/>
              <a:t>interval</a:t>
            </a:r>
            <a:endParaRPr lang="es-ES" altLang="ca-E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802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802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0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0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0261" grpId="0" autoUpdateAnimBg="0"/>
      <p:bldP spid="480265" grpId="0" autoUpdateAnimBg="0"/>
      <p:bldP spid="480267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Contenidor de número de diapositiva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760E8651-DC62-4F8E-9789-7884C7FB94B3}" type="slidenum">
              <a:rPr lang="es-ES" altLang="ca-ES" smtClean="0"/>
              <a:pPr eaLnBrk="1" hangingPunct="1"/>
              <a:t>26</a:t>
            </a:fld>
            <a:endParaRPr lang="es-ES" altLang="ca-ES"/>
          </a:p>
        </p:txBody>
      </p:sp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000" y="1447800"/>
            <a:ext cx="709295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285" name="Rectangle 5"/>
          <p:cNvSpPr>
            <a:spLocks noChangeArrowheads="1"/>
          </p:cNvSpPr>
          <p:nvPr/>
        </p:nvSpPr>
        <p:spPr bwMode="auto">
          <a:xfrm>
            <a:off x="3076575" y="304800"/>
            <a:ext cx="4191000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s-ES" altLang="ca-ES" sz="4400"/>
              <a:t>m±</a:t>
            </a:r>
            <a:r>
              <a:rPr lang="es-ES" altLang="ca-ES" sz="4400">
                <a:latin typeface="Symbol" pitchFamily="18" charset="2"/>
              </a:rPr>
              <a:t>1.96 s/Ö186</a:t>
            </a:r>
            <a:endParaRPr lang="es-ES" altLang="ca-ES" sz="10600"/>
          </a:p>
        </p:txBody>
      </p:sp>
      <p:pic>
        <p:nvPicPr>
          <p:cNvPr id="3174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1100" y="1447800"/>
            <a:ext cx="709295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289" name="Text Box 9"/>
          <p:cNvSpPr txBox="1">
            <a:spLocks noChangeArrowheads="1"/>
          </p:cNvSpPr>
          <p:nvPr/>
        </p:nvSpPr>
        <p:spPr bwMode="auto">
          <a:xfrm>
            <a:off x="7181850" y="4572000"/>
            <a:ext cx="9080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s-ES_tradnl" altLang="ca-ES">
                <a:solidFill>
                  <a:schemeClr val="bg2"/>
                </a:solidFill>
              </a:rPr>
              <a:t>m</a:t>
            </a:r>
            <a:endParaRPr lang="es-ES" altLang="ca-ES">
              <a:solidFill>
                <a:schemeClr val="bg2"/>
              </a:solidFill>
            </a:endParaRPr>
          </a:p>
        </p:txBody>
      </p:sp>
      <p:sp>
        <p:nvSpPr>
          <p:cNvPr id="31751" name="Rectangle 10"/>
          <p:cNvSpPr>
            <a:spLocks noChangeArrowheads="1"/>
          </p:cNvSpPr>
          <p:nvPr/>
        </p:nvSpPr>
        <p:spPr bwMode="auto">
          <a:xfrm>
            <a:off x="5270500" y="4502150"/>
            <a:ext cx="34607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s-ES" altLang="ca-ES" sz="3200">
                <a:solidFill>
                  <a:srgbClr val="000000"/>
                </a:solidFill>
                <a:latin typeface="Symbol" pitchFamily="18" charset="2"/>
              </a:rPr>
              <a:t>m</a:t>
            </a:r>
            <a:endParaRPr lang="es-ES" altLang="ca-ES" sz="8000"/>
          </a:p>
        </p:txBody>
      </p:sp>
      <p:sp>
        <p:nvSpPr>
          <p:cNvPr id="481291" name="Rectangle 11"/>
          <p:cNvSpPr>
            <a:spLocks noChangeArrowheads="1"/>
          </p:cNvSpPr>
          <p:nvPr/>
        </p:nvSpPr>
        <p:spPr bwMode="auto">
          <a:xfrm>
            <a:off x="1155700" y="5759450"/>
            <a:ext cx="50069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s-ES_tradnl" altLang="ca-ES"/>
              <a:t>Population mean its outside confidence interval</a:t>
            </a:r>
            <a:endParaRPr lang="es-ES" altLang="ca-E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812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812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285" grpId="0" autoUpdateAnimBg="0"/>
      <p:bldP spid="481289" grpId="0" autoUpdateAnimBg="0"/>
      <p:bldP spid="481291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Contenidor de número de diapositiva 2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842250" y="6400800"/>
            <a:ext cx="206375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D8E4D832-F709-4F5A-9097-395997164BCE}" type="slidenum">
              <a:rPr lang="es-ES" altLang="ca-ES"/>
              <a:pPr eaLnBrk="1" hangingPunct="1"/>
              <a:t>27</a:t>
            </a:fld>
            <a:endParaRPr lang="es-ES" altLang="ca-ES"/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1909763" y="2152650"/>
            <a:ext cx="9906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ca-ES" altLang="ca-ES"/>
          </a:p>
        </p:txBody>
      </p:sp>
      <p:grpSp>
        <p:nvGrpSpPr>
          <p:cNvPr id="32772" name="Group 8"/>
          <p:cNvGrpSpPr>
            <a:grpSpLocks noChangeAspect="1"/>
          </p:cNvGrpSpPr>
          <p:nvPr/>
        </p:nvGrpSpPr>
        <p:grpSpPr bwMode="auto">
          <a:xfrm>
            <a:off x="631825" y="1916113"/>
            <a:ext cx="8328025" cy="3492500"/>
            <a:chOff x="398" y="1207"/>
            <a:chExt cx="5246" cy="2200"/>
          </a:xfrm>
        </p:grpSpPr>
        <p:sp>
          <p:nvSpPr>
            <p:cNvPr id="32774" name="AutoShape 7"/>
            <p:cNvSpPr>
              <a:spLocks noChangeAspect="1" noChangeArrowheads="1" noTextEdit="1"/>
            </p:cNvSpPr>
            <p:nvPr/>
          </p:nvSpPr>
          <p:spPr bwMode="auto">
            <a:xfrm>
              <a:off x="398" y="1207"/>
              <a:ext cx="5246" cy="2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a-ES"/>
            </a:p>
          </p:txBody>
        </p:sp>
        <p:sp>
          <p:nvSpPr>
            <p:cNvPr id="32775" name="Line 9"/>
            <p:cNvSpPr>
              <a:spLocks noChangeShapeType="1"/>
            </p:cNvSpPr>
            <p:nvPr/>
          </p:nvSpPr>
          <p:spPr bwMode="auto">
            <a:xfrm>
              <a:off x="683" y="1936"/>
              <a:ext cx="4922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ca-ES"/>
            </a:p>
          </p:txBody>
        </p:sp>
        <p:sp>
          <p:nvSpPr>
            <p:cNvPr id="32776" name="Line 10"/>
            <p:cNvSpPr>
              <a:spLocks noChangeShapeType="1"/>
            </p:cNvSpPr>
            <p:nvPr/>
          </p:nvSpPr>
          <p:spPr bwMode="auto">
            <a:xfrm>
              <a:off x="1608" y="1754"/>
              <a:ext cx="1" cy="37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ca-ES"/>
            </a:p>
          </p:txBody>
        </p:sp>
        <p:sp>
          <p:nvSpPr>
            <p:cNvPr id="32777" name="Line 11"/>
            <p:cNvSpPr>
              <a:spLocks noChangeShapeType="1"/>
            </p:cNvSpPr>
            <p:nvPr/>
          </p:nvSpPr>
          <p:spPr bwMode="auto">
            <a:xfrm>
              <a:off x="4740" y="1754"/>
              <a:ext cx="1" cy="37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ca-ES"/>
            </a:p>
          </p:txBody>
        </p:sp>
        <p:sp>
          <p:nvSpPr>
            <p:cNvPr id="32778" name="Rectangle 12"/>
            <p:cNvSpPr>
              <a:spLocks noChangeArrowheads="1"/>
            </p:cNvSpPr>
            <p:nvPr/>
          </p:nvSpPr>
          <p:spPr bwMode="auto">
            <a:xfrm>
              <a:off x="1196" y="2275"/>
              <a:ext cx="669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ca-ES" sz="1500" u="none">
                  <a:solidFill>
                    <a:srgbClr val="000000"/>
                  </a:solidFill>
                  <a:latin typeface="Times New Roman" pitchFamily="18" charset="0"/>
                </a:rPr>
                <a:t>Lower Bound</a:t>
              </a:r>
              <a:endParaRPr lang="en-US" altLang="ca-ES"/>
            </a:p>
          </p:txBody>
        </p:sp>
        <p:sp>
          <p:nvSpPr>
            <p:cNvPr id="32779" name="Rectangle 13"/>
            <p:cNvSpPr>
              <a:spLocks noChangeArrowheads="1"/>
            </p:cNvSpPr>
            <p:nvPr/>
          </p:nvSpPr>
          <p:spPr bwMode="auto">
            <a:xfrm>
              <a:off x="4363" y="2275"/>
              <a:ext cx="656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ca-ES" sz="1500" u="none">
                  <a:solidFill>
                    <a:srgbClr val="000000"/>
                  </a:solidFill>
                  <a:latin typeface="Times New Roman" pitchFamily="18" charset="0"/>
                </a:rPr>
                <a:t>Upper Bound</a:t>
              </a:r>
              <a:endParaRPr lang="en-US" altLang="ca-ES"/>
            </a:p>
          </p:txBody>
        </p:sp>
        <p:sp>
          <p:nvSpPr>
            <p:cNvPr id="32780" name="Line 14"/>
            <p:cNvSpPr>
              <a:spLocks noChangeShapeType="1"/>
            </p:cNvSpPr>
            <p:nvPr/>
          </p:nvSpPr>
          <p:spPr bwMode="auto">
            <a:xfrm>
              <a:off x="1608" y="1754"/>
              <a:ext cx="154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ca-ES"/>
            </a:p>
          </p:txBody>
        </p:sp>
        <p:sp>
          <p:nvSpPr>
            <p:cNvPr id="32781" name="Line 15"/>
            <p:cNvSpPr>
              <a:spLocks noChangeShapeType="1"/>
            </p:cNvSpPr>
            <p:nvPr/>
          </p:nvSpPr>
          <p:spPr bwMode="auto">
            <a:xfrm>
              <a:off x="1608" y="2118"/>
              <a:ext cx="154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ca-ES"/>
            </a:p>
          </p:txBody>
        </p:sp>
        <p:sp>
          <p:nvSpPr>
            <p:cNvPr id="32782" name="Line 16"/>
            <p:cNvSpPr>
              <a:spLocks noChangeShapeType="1"/>
            </p:cNvSpPr>
            <p:nvPr/>
          </p:nvSpPr>
          <p:spPr bwMode="auto">
            <a:xfrm>
              <a:off x="4597" y="1754"/>
              <a:ext cx="154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ca-ES"/>
            </a:p>
          </p:txBody>
        </p:sp>
        <p:sp>
          <p:nvSpPr>
            <p:cNvPr id="32783" name="Line 17"/>
            <p:cNvSpPr>
              <a:spLocks noChangeShapeType="1"/>
            </p:cNvSpPr>
            <p:nvPr/>
          </p:nvSpPr>
          <p:spPr bwMode="auto">
            <a:xfrm>
              <a:off x="4597" y="2118"/>
              <a:ext cx="154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ca-ES"/>
            </a:p>
          </p:txBody>
        </p:sp>
        <p:sp>
          <p:nvSpPr>
            <p:cNvPr id="32784" name="Line 18"/>
            <p:cNvSpPr>
              <a:spLocks noChangeShapeType="1"/>
            </p:cNvSpPr>
            <p:nvPr/>
          </p:nvSpPr>
          <p:spPr bwMode="auto">
            <a:xfrm>
              <a:off x="3174" y="1815"/>
              <a:ext cx="1" cy="25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ca-ES"/>
            </a:p>
          </p:txBody>
        </p:sp>
        <p:sp>
          <p:nvSpPr>
            <p:cNvPr id="32785" name="Rectangle 19"/>
            <p:cNvSpPr>
              <a:spLocks noChangeArrowheads="1"/>
            </p:cNvSpPr>
            <p:nvPr/>
          </p:nvSpPr>
          <p:spPr bwMode="auto">
            <a:xfrm>
              <a:off x="2904" y="2156"/>
              <a:ext cx="565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ca-ES" u="none">
                  <a:solidFill>
                    <a:srgbClr val="000000"/>
                  </a:solidFill>
                  <a:latin typeface="Times New Roman" pitchFamily="18" charset="0"/>
                </a:rPr>
                <a:t>Estimator</a:t>
              </a:r>
              <a:endParaRPr lang="en-US" altLang="ca-ES"/>
            </a:p>
          </p:txBody>
        </p:sp>
        <p:grpSp>
          <p:nvGrpSpPr>
            <p:cNvPr id="32786" name="Group 24"/>
            <p:cNvGrpSpPr>
              <a:grpSpLocks/>
            </p:cNvGrpSpPr>
            <p:nvPr/>
          </p:nvGrpSpPr>
          <p:grpSpPr bwMode="auto">
            <a:xfrm>
              <a:off x="3172" y="1450"/>
              <a:ext cx="1" cy="244"/>
              <a:chOff x="3172" y="1450"/>
              <a:chExt cx="1" cy="244"/>
            </a:xfrm>
          </p:grpSpPr>
          <p:sp>
            <p:nvSpPr>
              <p:cNvPr id="32859" name="Line 20"/>
              <p:cNvSpPr>
                <a:spLocks noChangeShapeType="1"/>
              </p:cNvSpPr>
              <p:nvPr/>
            </p:nvSpPr>
            <p:spPr bwMode="auto">
              <a:xfrm>
                <a:off x="3172" y="1450"/>
                <a:ext cx="1" cy="39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2860" name="Line 21"/>
              <p:cNvSpPr>
                <a:spLocks noChangeShapeType="1"/>
              </p:cNvSpPr>
              <p:nvPr/>
            </p:nvSpPr>
            <p:spPr bwMode="auto">
              <a:xfrm>
                <a:off x="3172" y="1531"/>
                <a:ext cx="1" cy="39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2861" name="Line 22"/>
              <p:cNvSpPr>
                <a:spLocks noChangeShapeType="1"/>
              </p:cNvSpPr>
              <p:nvPr/>
            </p:nvSpPr>
            <p:spPr bwMode="auto">
              <a:xfrm>
                <a:off x="3172" y="1612"/>
                <a:ext cx="1" cy="39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2862" name="Line 23"/>
              <p:cNvSpPr>
                <a:spLocks noChangeShapeType="1"/>
              </p:cNvSpPr>
              <p:nvPr/>
            </p:nvSpPr>
            <p:spPr bwMode="auto">
              <a:xfrm>
                <a:off x="3172" y="1693"/>
                <a:ext cx="1" cy="1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</p:grpSp>
        <p:grpSp>
          <p:nvGrpSpPr>
            <p:cNvPr id="32787" name="Group 41"/>
            <p:cNvGrpSpPr>
              <a:grpSpLocks/>
            </p:cNvGrpSpPr>
            <p:nvPr/>
          </p:nvGrpSpPr>
          <p:grpSpPr bwMode="auto">
            <a:xfrm>
              <a:off x="3174" y="1449"/>
              <a:ext cx="1469" cy="1"/>
              <a:chOff x="3174" y="1449"/>
              <a:chExt cx="1469" cy="1"/>
            </a:xfrm>
          </p:grpSpPr>
          <p:sp>
            <p:nvSpPr>
              <p:cNvPr id="32843" name="Line 25"/>
              <p:cNvSpPr>
                <a:spLocks noChangeShapeType="1"/>
              </p:cNvSpPr>
              <p:nvPr/>
            </p:nvSpPr>
            <p:spPr bwMode="auto">
              <a:xfrm>
                <a:off x="3174" y="1449"/>
                <a:ext cx="46" cy="1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2844" name="Line 26"/>
              <p:cNvSpPr>
                <a:spLocks noChangeShapeType="1"/>
              </p:cNvSpPr>
              <p:nvPr/>
            </p:nvSpPr>
            <p:spPr bwMode="auto">
              <a:xfrm>
                <a:off x="3269" y="1449"/>
                <a:ext cx="46" cy="1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2845" name="Line 27"/>
              <p:cNvSpPr>
                <a:spLocks noChangeShapeType="1"/>
              </p:cNvSpPr>
              <p:nvPr/>
            </p:nvSpPr>
            <p:spPr bwMode="auto">
              <a:xfrm>
                <a:off x="3364" y="1449"/>
                <a:ext cx="45" cy="1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2846" name="Line 28"/>
              <p:cNvSpPr>
                <a:spLocks noChangeShapeType="1"/>
              </p:cNvSpPr>
              <p:nvPr/>
            </p:nvSpPr>
            <p:spPr bwMode="auto">
              <a:xfrm>
                <a:off x="3458" y="1449"/>
                <a:ext cx="46" cy="1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2847" name="Line 29"/>
              <p:cNvSpPr>
                <a:spLocks noChangeShapeType="1"/>
              </p:cNvSpPr>
              <p:nvPr/>
            </p:nvSpPr>
            <p:spPr bwMode="auto">
              <a:xfrm>
                <a:off x="3553" y="1449"/>
                <a:ext cx="46" cy="1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2848" name="Line 30"/>
              <p:cNvSpPr>
                <a:spLocks noChangeShapeType="1"/>
              </p:cNvSpPr>
              <p:nvPr/>
            </p:nvSpPr>
            <p:spPr bwMode="auto">
              <a:xfrm>
                <a:off x="3648" y="1449"/>
                <a:ext cx="46" cy="1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2849" name="Line 31"/>
              <p:cNvSpPr>
                <a:spLocks noChangeShapeType="1"/>
              </p:cNvSpPr>
              <p:nvPr/>
            </p:nvSpPr>
            <p:spPr bwMode="auto">
              <a:xfrm>
                <a:off x="3743" y="1449"/>
                <a:ext cx="46" cy="1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2850" name="Line 32"/>
              <p:cNvSpPr>
                <a:spLocks noChangeShapeType="1"/>
              </p:cNvSpPr>
              <p:nvPr/>
            </p:nvSpPr>
            <p:spPr bwMode="auto">
              <a:xfrm>
                <a:off x="3838" y="1449"/>
                <a:ext cx="46" cy="1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2851" name="Line 33"/>
              <p:cNvSpPr>
                <a:spLocks noChangeShapeType="1"/>
              </p:cNvSpPr>
              <p:nvPr/>
            </p:nvSpPr>
            <p:spPr bwMode="auto">
              <a:xfrm>
                <a:off x="3933" y="1449"/>
                <a:ext cx="46" cy="1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2852" name="Line 34"/>
              <p:cNvSpPr>
                <a:spLocks noChangeShapeType="1"/>
              </p:cNvSpPr>
              <p:nvPr/>
            </p:nvSpPr>
            <p:spPr bwMode="auto">
              <a:xfrm>
                <a:off x="4028" y="1449"/>
                <a:ext cx="46" cy="1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2853" name="Line 35"/>
              <p:cNvSpPr>
                <a:spLocks noChangeShapeType="1"/>
              </p:cNvSpPr>
              <p:nvPr/>
            </p:nvSpPr>
            <p:spPr bwMode="auto">
              <a:xfrm>
                <a:off x="4123" y="1449"/>
                <a:ext cx="46" cy="1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2854" name="Line 36"/>
              <p:cNvSpPr>
                <a:spLocks noChangeShapeType="1"/>
              </p:cNvSpPr>
              <p:nvPr/>
            </p:nvSpPr>
            <p:spPr bwMode="auto">
              <a:xfrm>
                <a:off x="4218" y="1449"/>
                <a:ext cx="46" cy="1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2855" name="Line 37"/>
              <p:cNvSpPr>
                <a:spLocks noChangeShapeType="1"/>
              </p:cNvSpPr>
              <p:nvPr/>
            </p:nvSpPr>
            <p:spPr bwMode="auto">
              <a:xfrm>
                <a:off x="4312" y="1449"/>
                <a:ext cx="46" cy="1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2856" name="Line 38"/>
              <p:cNvSpPr>
                <a:spLocks noChangeShapeType="1"/>
              </p:cNvSpPr>
              <p:nvPr/>
            </p:nvSpPr>
            <p:spPr bwMode="auto">
              <a:xfrm>
                <a:off x="4407" y="1449"/>
                <a:ext cx="46" cy="1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2857" name="Line 39"/>
              <p:cNvSpPr>
                <a:spLocks noChangeShapeType="1"/>
              </p:cNvSpPr>
              <p:nvPr/>
            </p:nvSpPr>
            <p:spPr bwMode="auto">
              <a:xfrm>
                <a:off x="4502" y="1449"/>
                <a:ext cx="46" cy="1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2858" name="Line 40"/>
              <p:cNvSpPr>
                <a:spLocks noChangeShapeType="1"/>
              </p:cNvSpPr>
              <p:nvPr/>
            </p:nvSpPr>
            <p:spPr bwMode="auto">
              <a:xfrm>
                <a:off x="4597" y="1449"/>
                <a:ext cx="46" cy="1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</p:grpSp>
        <p:grpSp>
          <p:nvGrpSpPr>
            <p:cNvPr id="32788" name="Group 46"/>
            <p:cNvGrpSpPr>
              <a:grpSpLocks/>
            </p:cNvGrpSpPr>
            <p:nvPr/>
          </p:nvGrpSpPr>
          <p:grpSpPr bwMode="auto">
            <a:xfrm>
              <a:off x="4667" y="1450"/>
              <a:ext cx="1" cy="244"/>
              <a:chOff x="4667" y="1450"/>
              <a:chExt cx="1" cy="244"/>
            </a:xfrm>
          </p:grpSpPr>
          <p:sp>
            <p:nvSpPr>
              <p:cNvPr id="32839" name="Line 42"/>
              <p:cNvSpPr>
                <a:spLocks noChangeShapeType="1"/>
              </p:cNvSpPr>
              <p:nvPr/>
            </p:nvSpPr>
            <p:spPr bwMode="auto">
              <a:xfrm>
                <a:off x="4667" y="1450"/>
                <a:ext cx="1" cy="39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2840" name="Line 43"/>
              <p:cNvSpPr>
                <a:spLocks noChangeShapeType="1"/>
              </p:cNvSpPr>
              <p:nvPr/>
            </p:nvSpPr>
            <p:spPr bwMode="auto">
              <a:xfrm>
                <a:off x="4667" y="1531"/>
                <a:ext cx="1" cy="39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2841" name="Line 44"/>
              <p:cNvSpPr>
                <a:spLocks noChangeShapeType="1"/>
              </p:cNvSpPr>
              <p:nvPr/>
            </p:nvSpPr>
            <p:spPr bwMode="auto">
              <a:xfrm>
                <a:off x="4667" y="1612"/>
                <a:ext cx="1" cy="39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2842" name="Line 45"/>
              <p:cNvSpPr>
                <a:spLocks noChangeShapeType="1"/>
              </p:cNvSpPr>
              <p:nvPr/>
            </p:nvSpPr>
            <p:spPr bwMode="auto">
              <a:xfrm>
                <a:off x="4667" y="1693"/>
                <a:ext cx="1" cy="1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</p:grpSp>
        <p:sp>
          <p:nvSpPr>
            <p:cNvPr id="32789" name="Rectangle 47"/>
            <p:cNvSpPr>
              <a:spLocks noChangeArrowheads="1"/>
            </p:cNvSpPr>
            <p:nvPr/>
          </p:nvSpPr>
          <p:spPr bwMode="auto">
            <a:xfrm>
              <a:off x="3525" y="1240"/>
              <a:ext cx="89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ca-ES" sz="1500" b="1" u="none">
                  <a:solidFill>
                    <a:srgbClr val="000000"/>
                  </a:solidFill>
                  <a:latin typeface="Times New Roman" pitchFamily="18" charset="0"/>
                </a:rPr>
                <a:t>PRECISION</a:t>
              </a:r>
              <a:endParaRPr lang="en-US" altLang="ca-ES"/>
            </a:p>
          </p:txBody>
        </p:sp>
        <p:grpSp>
          <p:nvGrpSpPr>
            <p:cNvPr id="32790" name="Group 82"/>
            <p:cNvGrpSpPr>
              <a:grpSpLocks/>
            </p:cNvGrpSpPr>
            <p:nvPr/>
          </p:nvGrpSpPr>
          <p:grpSpPr bwMode="auto">
            <a:xfrm>
              <a:off x="1608" y="2785"/>
              <a:ext cx="3133" cy="1"/>
              <a:chOff x="1608" y="2785"/>
              <a:chExt cx="3133" cy="1"/>
            </a:xfrm>
          </p:grpSpPr>
          <p:sp>
            <p:nvSpPr>
              <p:cNvPr id="32805" name="Line 48"/>
              <p:cNvSpPr>
                <a:spLocks noChangeShapeType="1"/>
              </p:cNvSpPr>
              <p:nvPr/>
            </p:nvSpPr>
            <p:spPr bwMode="auto">
              <a:xfrm>
                <a:off x="1608" y="2785"/>
                <a:ext cx="46" cy="1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2806" name="Line 49"/>
              <p:cNvSpPr>
                <a:spLocks noChangeShapeType="1"/>
              </p:cNvSpPr>
              <p:nvPr/>
            </p:nvSpPr>
            <p:spPr bwMode="auto">
              <a:xfrm>
                <a:off x="1703" y="2785"/>
                <a:ext cx="46" cy="1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2807" name="Line 50"/>
              <p:cNvSpPr>
                <a:spLocks noChangeShapeType="1"/>
              </p:cNvSpPr>
              <p:nvPr/>
            </p:nvSpPr>
            <p:spPr bwMode="auto">
              <a:xfrm>
                <a:off x="1798" y="2785"/>
                <a:ext cx="46" cy="1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2808" name="Line 51"/>
              <p:cNvSpPr>
                <a:spLocks noChangeShapeType="1"/>
              </p:cNvSpPr>
              <p:nvPr/>
            </p:nvSpPr>
            <p:spPr bwMode="auto">
              <a:xfrm>
                <a:off x="1893" y="2785"/>
                <a:ext cx="46" cy="1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2809" name="Line 52"/>
              <p:cNvSpPr>
                <a:spLocks noChangeShapeType="1"/>
              </p:cNvSpPr>
              <p:nvPr/>
            </p:nvSpPr>
            <p:spPr bwMode="auto">
              <a:xfrm>
                <a:off x="1988" y="2785"/>
                <a:ext cx="45" cy="1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2810" name="Line 53"/>
              <p:cNvSpPr>
                <a:spLocks noChangeShapeType="1"/>
              </p:cNvSpPr>
              <p:nvPr/>
            </p:nvSpPr>
            <p:spPr bwMode="auto">
              <a:xfrm>
                <a:off x="2082" y="2785"/>
                <a:ext cx="46" cy="1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2811" name="Line 54"/>
              <p:cNvSpPr>
                <a:spLocks noChangeShapeType="1"/>
              </p:cNvSpPr>
              <p:nvPr/>
            </p:nvSpPr>
            <p:spPr bwMode="auto">
              <a:xfrm>
                <a:off x="2177" y="2785"/>
                <a:ext cx="46" cy="1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2812" name="Line 55"/>
              <p:cNvSpPr>
                <a:spLocks noChangeShapeType="1"/>
              </p:cNvSpPr>
              <p:nvPr/>
            </p:nvSpPr>
            <p:spPr bwMode="auto">
              <a:xfrm>
                <a:off x="2272" y="2785"/>
                <a:ext cx="46" cy="1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2813" name="Line 56"/>
              <p:cNvSpPr>
                <a:spLocks noChangeShapeType="1"/>
              </p:cNvSpPr>
              <p:nvPr/>
            </p:nvSpPr>
            <p:spPr bwMode="auto">
              <a:xfrm>
                <a:off x="2367" y="2785"/>
                <a:ext cx="46" cy="1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2814" name="Line 57"/>
              <p:cNvSpPr>
                <a:spLocks noChangeShapeType="1"/>
              </p:cNvSpPr>
              <p:nvPr/>
            </p:nvSpPr>
            <p:spPr bwMode="auto">
              <a:xfrm>
                <a:off x="2462" y="2785"/>
                <a:ext cx="46" cy="1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2815" name="Line 58"/>
              <p:cNvSpPr>
                <a:spLocks noChangeShapeType="1"/>
              </p:cNvSpPr>
              <p:nvPr/>
            </p:nvSpPr>
            <p:spPr bwMode="auto">
              <a:xfrm>
                <a:off x="2557" y="2785"/>
                <a:ext cx="46" cy="1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2816" name="Line 59"/>
              <p:cNvSpPr>
                <a:spLocks noChangeShapeType="1"/>
              </p:cNvSpPr>
              <p:nvPr/>
            </p:nvSpPr>
            <p:spPr bwMode="auto">
              <a:xfrm>
                <a:off x="2652" y="2785"/>
                <a:ext cx="46" cy="1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2817" name="Line 60"/>
              <p:cNvSpPr>
                <a:spLocks noChangeShapeType="1"/>
              </p:cNvSpPr>
              <p:nvPr/>
            </p:nvSpPr>
            <p:spPr bwMode="auto">
              <a:xfrm>
                <a:off x="2747" y="2785"/>
                <a:ext cx="46" cy="1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2818" name="Line 61"/>
              <p:cNvSpPr>
                <a:spLocks noChangeShapeType="1"/>
              </p:cNvSpPr>
              <p:nvPr/>
            </p:nvSpPr>
            <p:spPr bwMode="auto">
              <a:xfrm>
                <a:off x="2842" y="2785"/>
                <a:ext cx="46" cy="1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2819" name="Line 62"/>
              <p:cNvSpPr>
                <a:spLocks noChangeShapeType="1"/>
              </p:cNvSpPr>
              <p:nvPr/>
            </p:nvSpPr>
            <p:spPr bwMode="auto">
              <a:xfrm>
                <a:off x="2936" y="2785"/>
                <a:ext cx="46" cy="1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2820" name="Line 63"/>
              <p:cNvSpPr>
                <a:spLocks noChangeShapeType="1"/>
              </p:cNvSpPr>
              <p:nvPr/>
            </p:nvSpPr>
            <p:spPr bwMode="auto">
              <a:xfrm>
                <a:off x="3031" y="2785"/>
                <a:ext cx="46" cy="1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2821" name="Line 64"/>
              <p:cNvSpPr>
                <a:spLocks noChangeShapeType="1"/>
              </p:cNvSpPr>
              <p:nvPr/>
            </p:nvSpPr>
            <p:spPr bwMode="auto">
              <a:xfrm>
                <a:off x="3126" y="2785"/>
                <a:ext cx="46" cy="1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2822" name="Line 65"/>
              <p:cNvSpPr>
                <a:spLocks noChangeShapeType="1"/>
              </p:cNvSpPr>
              <p:nvPr/>
            </p:nvSpPr>
            <p:spPr bwMode="auto">
              <a:xfrm>
                <a:off x="3221" y="2785"/>
                <a:ext cx="46" cy="1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2823" name="Line 66"/>
              <p:cNvSpPr>
                <a:spLocks noChangeShapeType="1"/>
              </p:cNvSpPr>
              <p:nvPr/>
            </p:nvSpPr>
            <p:spPr bwMode="auto">
              <a:xfrm>
                <a:off x="3316" y="2785"/>
                <a:ext cx="46" cy="1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2824" name="Line 67"/>
              <p:cNvSpPr>
                <a:spLocks noChangeShapeType="1"/>
              </p:cNvSpPr>
              <p:nvPr/>
            </p:nvSpPr>
            <p:spPr bwMode="auto">
              <a:xfrm>
                <a:off x="3411" y="2785"/>
                <a:ext cx="46" cy="1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2825" name="Line 68"/>
              <p:cNvSpPr>
                <a:spLocks noChangeShapeType="1"/>
              </p:cNvSpPr>
              <p:nvPr/>
            </p:nvSpPr>
            <p:spPr bwMode="auto">
              <a:xfrm>
                <a:off x="3506" y="2785"/>
                <a:ext cx="46" cy="1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2826" name="Line 69"/>
              <p:cNvSpPr>
                <a:spLocks noChangeShapeType="1"/>
              </p:cNvSpPr>
              <p:nvPr/>
            </p:nvSpPr>
            <p:spPr bwMode="auto">
              <a:xfrm>
                <a:off x="3601" y="2785"/>
                <a:ext cx="46" cy="1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2827" name="Line 70"/>
              <p:cNvSpPr>
                <a:spLocks noChangeShapeType="1"/>
              </p:cNvSpPr>
              <p:nvPr/>
            </p:nvSpPr>
            <p:spPr bwMode="auto">
              <a:xfrm>
                <a:off x="3696" y="2785"/>
                <a:ext cx="46" cy="1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2828" name="Line 71"/>
              <p:cNvSpPr>
                <a:spLocks noChangeShapeType="1"/>
              </p:cNvSpPr>
              <p:nvPr/>
            </p:nvSpPr>
            <p:spPr bwMode="auto">
              <a:xfrm>
                <a:off x="3791" y="2785"/>
                <a:ext cx="46" cy="1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2829" name="Line 72"/>
              <p:cNvSpPr>
                <a:spLocks noChangeShapeType="1"/>
              </p:cNvSpPr>
              <p:nvPr/>
            </p:nvSpPr>
            <p:spPr bwMode="auto">
              <a:xfrm>
                <a:off x="3885" y="2785"/>
                <a:ext cx="46" cy="1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2830" name="Line 73"/>
              <p:cNvSpPr>
                <a:spLocks noChangeShapeType="1"/>
              </p:cNvSpPr>
              <p:nvPr/>
            </p:nvSpPr>
            <p:spPr bwMode="auto">
              <a:xfrm>
                <a:off x="3980" y="2785"/>
                <a:ext cx="46" cy="1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2831" name="Line 74"/>
              <p:cNvSpPr>
                <a:spLocks noChangeShapeType="1"/>
              </p:cNvSpPr>
              <p:nvPr/>
            </p:nvSpPr>
            <p:spPr bwMode="auto">
              <a:xfrm>
                <a:off x="4075" y="2785"/>
                <a:ext cx="46" cy="1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2832" name="Line 75"/>
              <p:cNvSpPr>
                <a:spLocks noChangeShapeType="1"/>
              </p:cNvSpPr>
              <p:nvPr/>
            </p:nvSpPr>
            <p:spPr bwMode="auto">
              <a:xfrm>
                <a:off x="4170" y="2785"/>
                <a:ext cx="46" cy="1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2833" name="Line 76"/>
              <p:cNvSpPr>
                <a:spLocks noChangeShapeType="1"/>
              </p:cNvSpPr>
              <p:nvPr/>
            </p:nvSpPr>
            <p:spPr bwMode="auto">
              <a:xfrm>
                <a:off x="4265" y="2785"/>
                <a:ext cx="46" cy="1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2834" name="Line 77"/>
              <p:cNvSpPr>
                <a:spLocks noChangeShapeType="1"/>
              </p:cNvSpPr>
              <p:nvPr/>
            </p:nvSpPr>
            <p:spPr bwMode="auto">
              <a:xfrm>
                <a:off x="4360" y="2785"/>
                <a:ext cx="46" cy="1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2835" name="Line 78"/>
              <p:cNvSpPr>
                <a:spLocks noChangeShapeType="1"/>
              </p:cNvSpPr>
              <p:nvPr/>
            </p:nvSpPr>
            <p:spPr bwMode="auto">
              <a:xfrm>
                <a:off x="4455" y="2785"/>
                <a:ext cx="46" cy="1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2836" name="Line 79"/>
              <p:cNvSpPr>
                <a:spLocks noChangeShapeType="1"/>
              </p:cNvSpPr>
              <p:nvPr/>
            </p:nvSpPr>
            <p:spPr bwMode="auto">
              <a:xfrm>
                <a:off x="4550" y="2785"/>
                <a:ext cx="46" cy="1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2837" name="Line 80"/>
              <p:cNvSpPr>
                <a:spLocks noChangeShapeType="1"/>
              </p:cNvSpPr>
              <p:nvPr/>
            </p:nvSpPr>
            <p:spPr bwMode="auto">
              <a:xfrm>
                <a:off x="4645" y="2785"/>
                <a:ext cx="46" cy="1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2838" name="Line 81"/>
              <p:cNvSpPr>
                <a:spLocks noChangeShapeType="1"/>
              </p:cNvSpPr>
              <p:nvPr/>
            </p:nvSpPr>
            <p:spPr bwMode="auto">
              <a:xfrm>
                <a:off x="4740" y="2785"/>
                <a:ext cx="1" cy="1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</p:grpSp>
        <p:grpSp>
          <p:nvGrpSpPr>
            <p:cNvPr id="32791" name="Group 87"/>
            <p:cNvGrpSpPr>
              <a:grpSpLocks/>
            </p:cNvGrpSpPr>
            <p:nvPr/>
          </p:nvGrpSpPr>
          <p:grpSpPr bwMode="auto">
            <a:xfrm>
              <a:off x="1606" y="2483"/>
              <a:ext cx="1" cy="282"/>
              <a:chOff x="1606" y="2483"/>
              <a:chExt cx="1" cy="282"/>
            </a:xfrm>
          </p:grpSpPr>
          <p:sp>
            <p:nvSpPr>
              <p:cNvPr id="32801" name="Line 83"/>
              <p:cNvSpPr>
                <a:spLocks noChangeShapeType="1"/>
              </p:cNvSpPr>
              <p:nvPr/>
            </p:nvSpPr>
            <p:spPr bwMode="auto">
              <a:xfrm>
                <a:off x="1606" y="2483"/>
                <a:ext cx="1" cy="39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2802" name="Line 84"/>
              <p:cNvSpPr>
                <a:spLocks noChangeShapeType="1"/>
              </p:cNvSpPr>
              <p:nvPr/>
            </p:nvSpPr>
            <p:spPr bwMode="auto">
              <a:xfrm>
                <a:off x="1606" y="2564"/>
                <a:ext cx="1" cy="39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2803" name="Line 85"/>
              <p:cNvSpPr>
                <a:spLocks noChangeShapeType="1"/>
              </p:cNvSpPr>
              <p:nvPr/>
            </p:nvSpPr>
            <p:spPr bwMode="auto">
              <a:xfrm>
                <a:off x="1606" y="2645"/>
                <a:ext cx="1" cy="39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2804" name="Line 86"/>
              <p:cNvSpPr>
                <a:spLocks noChangeShapeType="1"/>
              </p:cNvSpPr>
              <p:nvPr/>
            </p:nvSpPr>
            <p:spPr bwMode="auto">
              <a:xfrm>
                <a:off x="1606" y="2726"/>
                <a:ext cx="1" cy="39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</p:grpSp>
        <p:grpSp>
          <p:nvGrpSpPr>
            <p:cNvPr id="32792" name="Group 92"/>
            <p:cNvGrpSpPr>
              <a:grpSpLocks/>
            </p:cNvGrpSpPr>
            <p:nvPr/>
          </p:nvGrpSpPr>
          <p:grpSpPr bwMode="auto">
            <a:xfrm>
              <a:off x="4738" y="2483"/>
              <a:ext cx="1" cy="282"/>
              <a:chOff x="4738" y="2483"/>
              <a:chExt cx="1" cy="282"/>
            </a:xfrm>
          </p:grpSpPr>
          <p:sp>
            <p:nvSpPr>
              <p:cNvPr id="32797" name="Line 88"/>
              <p:cNvSpPr>
                <a:spLocks noChangeShapeType="1"/>
              </p:cNvSpPr>
              <p:nvPr/>
            </p:nvSpPr>
            <p:spPr bwMode="auto">
              <a:xfrm>
                <a:off x="4738" y="2483"/>
                <a:ext cx="1" cy="39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2798" name="Line 89"/>
              <p:cNvSpPr>
                <a:spLocks noChangeShapeType="1"/>
              </p:cNvSpPr>
              <p:nvPr/>
            </p:nvSpPr>
            <p:spPr bwMode="auto">
              <a:xfrm>
                <a:off x="4738" y="2564"/>
                <a:ext cx="1" cy="39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2799" name="Line 90"/>
              <p:cNvSpPr>
                <a:spLocks noChangeShapeType="1"/>
              </p:cNvSpPr>
              <p:nvPr/>
            </p:nvSpPr>
            <p:spPr bwMode="auto">
              <a:xfrm>
                <a:off x="4738" y="2645"/>
                <a:ext cx="1" cy="39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  <p:sp>
            <p:nvSpPr>
              <p:cNvPr id="32800" name="Line 91"/>
              <p:cNvSpPr>
                <a:spLocks noChangeShapeType="1"/>
              </p:cNvSpPr>
              <p:nvPr/>
            </p:nvSpPr>
            <p:spPr bwMode="auto">
              <a:xfrm>
                <a:off x="4738" y="2726"/>
                <a:ext cx="1" cy="39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ca-ES"/>
              </a:p>
            </p:txBody>
          </p:sp>
        </p:grpSp>
        <p:sp>
          <p:nvSpPr>
            <p:cNvPr id="32793" name="Rectangle 93"/>
            <p:cNvSpPr>
              <a:spLocks noChangeArrowheads="1"/>
            </p:cNvSpPr>
            <p:nvPr/>
          </p:nvSpPr>
          <p:spPr bwMode="auto">
            <a:xfrm>
              <a:off x="1694" y="3065"/>
              <a:ext cx="352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ca-ES" sz="1500" u="none">
                  <a:solidFill>
                    <a:srgbClr val="000000"/>
                  </a:solidFill>
                  <a:latin typeface="Times New Roman" pitchFamily="18" charset="0"/>
                </a:rPr>
                <a:t>Values in which we are confident that real population parameter is inside</a:t>
              </a:r>
            </a:p>
            <a:p>
              <a:pPr eaLnBrk="1" hangingPunct="1"/>
              <a:r>
                <a:rPr lang="en-US" altLang="ca-ES" sz="1500" u="none">
                  <a:solidFill>
                    <a:srgbClr val="000000"/>
                  </a:solidFill>
                  <a:latin typeface="Times New Roman" pitchFamily="18" charset="0"/>
                </a:rPr>
                <a:t>With a prefixed confidence level (Usually 95%)</a:t>
              </a:r>
              <a:endParaRPr lang="en-US" altLang="ca-ES"/>
            </a:p>
          </p:txBody>
        </p:sp>
        <p:grpSp>
          <p:nvGrpSpPr>
            <p:cNvPr id="32794" name="Group 98"/>
            <p:cNvGrpSpPr>
              <a:grpSpLocks/>
            </p:cNvGrpSpPr>
            <p:nvPr/>
          </p:nvGrpSpPr>
          <p:grpSpPr bwMode="auto">
            <a:xfrm>
              <a:off x="484" y="1792"/>
              <a:ext cx="938" cy="308"/>
              <a:chOff x="484" y="1792"/>
              <a:chExt cx="938" cy="308"/>
            </a:xfrm>
          </p:grpSpPr>
          <p:sp>
            <p:nvSpPr>
              <p:cNvPr id="32795" name="Rectangle 96"/>
              <p:cNvSpPr>
                <a:spLocks noChangeArrowheads="1"/>
              </p:cNvSpPr>
              <p:nvPr/>
            </p:nvSpPr>
            <p:spPr bwMode="auto">
              <a:xfrm>
                <a:off x="484" y="1792"/>
                <a:ext cx="653" cy="1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r>
                  <a:rPr lang="en-US" altLang="ca-ES" sz="1300" u="none">
                    <a:solidFill>
                      <a:srgbClr val="000000"/>
                    </a:solidFill>
                    <a:latin typeface="Times New Roman" pitchFamily="18" charset="0"/>
                  </a:rPr>
                  <a:t>PARAMETER </a:t>
                </a:r>
                <a:endParaRPr lang="en-US" altLang="ca-ES"/>
              </a:p>
            </p:txBody>
          </p:sp>
          <p:sp>
            <p:nvSpPr>
              <p:cNvPr id="32796" name="Rectangle 97"/>
              <p:cNvSpPr>
                <a:spLocks noChangeArrowheads="1"/>
              </p:cNvSpPr>
              <p:nvPr/>
            </p:nvSpPr>
            <p:spPr bwMode="auto">
              <a:xfrm>
                <a:off x="484" y="1974"/>
                <a:ext cx="938" cy="1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r>
                  <a:rPr lang="en-US" altLang="ca-ES" sz="1300" u="none">
                    <a:solidFill>
                      <a:srgbClr val="000000"/>
                    </a:solidFill>
                    <a:latin typeface="Times New Roman" pitchFamily="18" charset="0"/>
                  </a:rPr>
                  <a:t> POSSIBLE VALUES</a:t>
                </a:r>
                <a:endParaRPr lang="en-US" altLang="ca-ES"/>
              </a:p>
            </p:txBody>
          </p:sp>
        </p:grpSp>
      </p:grpSp>
      <p:sp>
        <p:nvSpPr>
          <p:cNvPr id="99" name="Rectangle 2"/>
          <p:cNvSpPr txBox="1">
            <a:spLocks noChangeArrowheads="1"/>
          </p:cNvSpPr>
          <p:nvPr/>
        </p:nvSpPr>
        <p:spPr bwMode="auto">
          <a:xfrm>
            <a:off x="247650" y="260350"/>
            <a:ext cx="965835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eaLnBrk="0" hangingPunct="0">
              <a:defRPr/>
            </a:pPr>
            <a:r>
              <a:rPr lang="es-ES" altLang="ca-ES" sz="4400" u="none" kern="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Confidence</a:t>
            </a:r>
            <a:r>
              <a:rPr lang="es-ES" altLang="ca-ES" sz="4400" u="none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s-ES" altLang="ca-ES" sz="4400" u="none" kern="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interval</a:t>
            </a:r>
            <a:endParaRPr lang="en-GB" altLang="ca-ES" sz="4400" u="none" kern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Contenidor de número de diapositiva 2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842250" y="6400800"/>
            <a:ext cx="206375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F1C11CB4-71CD-448A-B0E5-7BD78F4C91AF}" type="slidenum">
              <a:rPr lang="es-ES" altLang="ca-ES"/>
              <a:pPr eaLnBrk="1" hangingPunct="1"/>
              <a:t>28</a:t>
            </a:fld>
            <a:endParaRPr lang="es-ES" altLang="ca-ES"/>
          </a:p>
        </p:txBody>
      </p:sp>
      <p:pic>
        <p:nvPicPr>
          <p:cNvPr id="33795" name="Picture 9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925" y="981075"/>
            <a:ext cx="4562475" cy="257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-231775" y="188913"/>
            <a:ext cx="965835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eaLnBrk="0" hangingPunct="0">
              <a:defRPr/>
            </a:pPr>
            <a:r>
              <a:rPr lang="es-ES" altLang="ca-ES" sz="3600" u="none" kern="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Confidence</a:t>
            </a:r>
            <a:r>
              <a:rPr lang="es-ES" altLang="ca-ES" sz="3600" u="none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s-ES" altLang="ca-ES" sz="3600" u="none" kern="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intervals</a:t>
            </a:r>
            <a:r>
              <a:rPr lang="es-ES" altLang="ca-ES" sz="3600" u="none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in </a:t>
            </a:r>
            <a:r>
              <a:rPr lang="es-ES" altLang="ca-ES" sz="3600" u="none" kern="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RCmdr</a:t>
            </a:r>
            <a:endParaRPr lang="en-GB" altLang="ca-ES" sz="3600" u="none" kern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3797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2275" y="3213100"/>
            <a:ext cx="4781550" cy="298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1 Rectángulo"/>
          <p:cNvSpPr>
            <a:spLocks noChangeArrowheads="1"/>
          </p:cNvSpPr>
          <p:nvPr/>
        </p:nvSpPr>
        <p:spPr bwMode="auto">
          <a:xfrm>
            <a:off x="760413" y="836613"/>
            <a:ext cx="9145587" cy="526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GB" altLang="ca-ES" sz="2800" u="none"/>
          </a:p>
          <a:p>
            <a:pPr eaLnBrk="1" hangingPunct="1"/>
            <a:r>
              <a:rPr lang="en-GB" altLang="ca-ES" sz="2800" u="none"/>
              <a:t>	One Sample t-test</a:t>
            </a:r>
          </a:p>
          <a:p>
            <a:pPr eaLnBrk="1" hangingPunct="1"/>
            <a:endParaRPr lang="en-GB" altLang="ca-ES" sz="2800" u="none"/>
          </a:p>
          <a:p>
            <a:pPr eaLnBrk="1" hangingPunct="1"/>
            <a:r>
              <a:rPr lang="en-GB" altLang="ca-ES" sz="2800" u="none"/>
              <a:t>data:  bua</a:t>
            </a:r>
          </a:p>
          <a:p>
            <a:pPr eaLnBrk="1" hangingPunct="1"/>
            <a:r>
              <a:rPr lang="en-GB" altLang="ca-ES" sz="2800" u="none"/>
              <a:t>t = 137.89, df = 999, p-value &lt; 2.2e-16</a:t>
            </a:r>
          </a:p>
          <a:p>
            <a:pPr eaLnBrk="1" hangingPunct="1"/>
            <a:r>
              <a:rPr lang="en-GB" altLang="ca-ES" sz="2800" u="none"/>
              <a:t>alternative hypothesis: true mean is not equal to 0</a:t>
            </a:r>
          </a:p>
          <a:p>
            <a:pPr eaLnBrk="1" hangingPunct="1"/>
            <a:r>
              <a:rPr lang="en-GB" altLang="ca-ES" sz="2800" b="1" u="none">
                <a:solidFill>
                  <a:srgbClr val="993489"/>
                </a:solidFill>
              </a:rPr>
              <a:t>95 percent confidence interval:</a:t>
            </a:r>
          </a:p>
          <a:p>
            <a:pPr eaLnBrk="1" hangingPunct="1"/>
            <a:r>
              <a:rPr lang="en-GB" altLang="ca-ES" sz="2800" b="1" u="none">
                <a:solidFill>
                  <a:srgbClr val="993489"/>
                </a:solidFill>
              </a:rPr>
              <a:t> 72.2539 74.3401</a:t>
            </a:r>
          </a:p>
          <a:p>
            <a:pPr eaLnBrk="1" hangingPunct="1"/>
            <a:r>
              <a:rPr lang="en-GB" altLang="ca-ES" sz="2800" u="none"/>
              <a:t>sample estimates:</a:t>
            </a:r>
          </a:p>
          <a:p>
            <a:pPr eaLnBrk="1" hangingPunct="1"/>
            <a:r>
              <a:rPr lang="en-GB" altLang="ca-ES" sz="2800" u="none"/>
              <a:t>mean of x </a:t>
            </a:r>
          </a:p>
          <a:p>
            <a:pPr eaLnBrk="1" hangingPunct="1"/>
            <a:r>
              <a:rPr lang="en-GB" altLang="ca-ES" sz="2800" u="none"/>
              <a:t>   73.297 </a:t>
            </a:r>
          </a:p>
          <a:p>
            <a:pPr eaLnBrk="1" hangingPunct="1"/>
            <a:endParaRPr lang="en-GB" altLang="ca-ES" sz="2800" u="none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1"/>
          <p:cNvSpPr txBox="1">
            <a:spLocks noChangeArrowheads="1"/>
          </p:cNvSpPr>
          <p:nvPr/>
        </p:nvSpPr>
        <p:spPr bwMode="auto">
          <a:xfrm>
            <a:off x="530225" y="1436688"/>
            <a:ext cx="8748713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ca-ES" altLang="ca-ES" u="none"/>
          </a:p>
        </p:txBody>
      </p:sp>
      <p:sp>
        <p:nvSpPr>
          <p:cNvPr id="14339" name="Text Box 2"/>
          <p:cNvSpPr txBox="1">
            <a:spLocks noChangeArrowheads="1"/>
          </p:cNvSpPr>
          <p:nvPr/>
        </p:nvSpPr>
        <p:spPr bwMode="auto">
          <a:xfrm>
            <a:off x="542925" y="2009775"/>
            <a:ext cx="8737600" cy="436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ca-ES" altLang="ca-ES" u="none"/>
          </a:p>
        </p:txBody>
      </p:sp>
      <p:sp>
        <p:nvSpPr>
          <p:cNvPr id="14340" name="Text Box 3"/>
          <p:cNvSpPr txBox="1">
            <a:spLocks noChangeArrowheads="1"/>
          </p:cNvSpPr>
          <p:nvPr/>
        </p:nvSpPr>
        <p:spPr bwMode="auto">
          <a:xfrm>
            <a:off x="495300" y="274638"/>
            <a:ext cx="891381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ca-ES" altLang="ca-ES"/>
          </a:p>
        </p:txBody>
      </p:sp>
      <p:sp>
        <p:nvSpPr>
          <p:cNvPr id="14341" name="Text Box 4"/>
          <p:cNvSpPr txBox="1">
            <a:spLocks noChangeArrowheads="1"/>
          </p:cNvSpPr>
          <p:nvPr/>
        </p:nvSpPr>
        <p:spPr bwMode="auto">
          <a:xfrm>
            <a:off x="288925" y="1304925"/>
            <a:ext cx="9502775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ca-ES" altLang="ca-ES"/>
          </a:p>
        </p:txBody>
      </p:sp>
      <p:sp>
        <p:nvSpPr>
          <p:cNvPr id="14342" name="Text Box 5"/>
          <p:cNvSpPr txBox="1">
            <a:spLocks noChangeArrowheads="1"/>
          </p:cNvSpPr>
          <p:nvPr/>
        </p:nvSpPr>
        <p:spPr bwMode="auto">
          <a:xfrm>
            <a:off x="1800225" y="307975"/>
            <a:ext cx="6183313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Aft>
                <a:spcPts val="1425"/>
              </a:spcAft>
            </a:pPr>
            <a:r>
              <a:rPr lang="es-ES" altLang="ca-ES" sz="3200" u="none">
                <a:latin typeface="Calibri" pitchFamily="34" charset="0"/>
                <a:ea typeface="MS PGothic" pitchFamily="34" charset="-128"/>
              </a:rPr>
              <a:t>The objective of statistical inference</a:t>
            </a:r>
          </a:p>
        </p:txBody>
      </p:sp>
      <p:sp>
        <p:nvSpPr>
          <p:cNvPr id="14343" name="Oval 6"/>
          <p:cNvSpPr>
            <a:spLocks noChangeArrowheads="1"/>
          </p:cNvSpPr>
          <p:nvPr/>
        </p:nvSpPr>
        <p:spPr bwMode="auto">
          <a:xfrm>
            <a:off x="387350" y="2916238"/>
            <a:ext cx="1063625" cy="798512"/>
          </a:xfrm>
          <a:prstGeom prst="ellipse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ca-ES" altLang="ca-ES" u="none"/>
          </a:p>
        </p:txBody>
      </p:sp>
      <p:pic>
        <p:nvPicPr>
          <p:cNvPr id="14344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525" y="3395663"/>
            <a:ext cx="238125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345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50" y="3035300"/>
            <a:ext cx="19685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346" name="Picture 9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50" y="3355975"/>
            <a:ext cx="231775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347" name="Picture 10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" y="3275013"/>
            <a:ext cx="231775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348" name="Picture 11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188" y="2995613"/>
            <a:ext cx="201612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349" name="Picture 1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525" y="2995613"/>
            <a:ext cx="201613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350" name="Picture 1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0313" y="3195638"/>
            <a:ext cx="19685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351" name="Picture 1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3195638"/>
            <a:ext cx="238125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352" name="Picture 15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063" y="2190750"/>
            <a:ext cx="398462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353" name="Picture 16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0525" y="2224088"/>
            <a:ext cx="27463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354" name="Picture 17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7050" y="2284413"/>
            <a:ext cx="336550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355" name="Picture 18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6913" y="2284413"/>
            <a:ext cx="327025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356" name="Picture 19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3488" y="2224088"/>
            <a:ext cx="328612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357" name="Picture 20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700" y="2252663"/>
            <a:ext cx="388938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358" name="Picture 21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625" y="2224088"/>
            <a:ext cx="38735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359" name="Picture 22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6775" y="2190750"/>
            <a:ext cx="396875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360" name="Picture 23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0525" y="2224088"/>
            <a:ext cx="27463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361" name="Picture 24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6913" y="2252663"/>
            <a:ext cx="327025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362" name="Picture 25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3488" y="2252663"/>
            <a:ext cx="328612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363" name="Picture 26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700" y="2190750"/>
            <a:ext cx="388938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364" name="Picture 27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625" y="2224088"/>
            <a:ext cx="38735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365" name="Picture 28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063" y="2559050"/>
            <a:ext cx="3984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366" name="Picture 29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0525" y="2568575"/>
            <a:ext cx="2746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367" name="Picture 30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7050" y="2630488"/>
            <a:ext cx="3365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368" name="Picture 31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6913" y="2630488"/>
            <a:ext cx="327025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369" name="Picture 32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3488" y="2568575"/>
            <a:ext cx="328612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370" name="Picture 33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700" y="2598738"/>
            <a:ext cx="388938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371" name="Picture 34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625" y="2568575"/>
            <a:ext cx="38735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372" name="Picture 35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6775" y="2538413"/>
            <a:ext cx="396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373" name="Picture 36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0525" y="2568575"/>
            <a:ext cx="2746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374" name="Picture 37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6913" y="2598738"/>
            <a:ext cx="327025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375" name="Picture 38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3488" y="2598738"/>
            <a:ext cx="328612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376" name="Picture 39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700" y="2559050"/>
            <a:ext cx="388938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377" name="Picture 40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625" y="2559050"/>
            <a:ext cx="38735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378" name="Picture 4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063" y="2843213"/>
            <a:ext cx="398462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379" name="Picture 4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0525" y="2873375"/>
            <a:ext cx="2746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380" name="Picture 43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7050" y="2933700"/>
            <a:ext cx="3365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381" name="Picture 44"/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6913" y="2933700"/>
            <a:ext cx="327025" cy="32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382" name="Picture 45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3488" y="2873375"/>
            <a:ext cx="328612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383" name="Picture 46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700" y="2903538"/>
            <a:ext cx="388938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384" name="Picture 47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625" y="2873375"/>
            <a:ext cx="38735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385" name="Picture 48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6775" y="2843213"/>
            <a:ext cx="396875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386" name="Picture 49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0525" y="2863850"/>
            <a:ext cx="2746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387" name="Picture 50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6913" y="2924175"/>
            <a:ext cx="327025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388" name="Picture 51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3488" y="2903538"/>
            <a:ext cx="328612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389" name="Picture 52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700" y="2843213"/>
            <a:ext cx="388938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390" name="Picture 53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625" y="2873375"/>
            <a:ext cx="38735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391" name="Picture 54"/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0225" y="3170238"/>
            <a:ext cx="396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392" name="Picture 55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863" y="3200400"/>
            <a:ext cx="2762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393" name="Picture 56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8800" y="3262313"/>
            <a:ext cx="334963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394" name="Picture 57"/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8663" y="3262313"/>
            <a:ext cx="328612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395" name="Picture 58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5238" y="3200400"/>
            <a:ext cx="327025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396" name="Picture 59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863" y="3230563"/>
            <a:ext cx="38735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397" name="Picture 60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3788" y="3200400"/>
            <a:ext cx="388937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398" name="Picture 61"/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8525" y="3170238"/>
            <a:ext cx="3984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399" name="Picture 6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863" y="3200400"/>
            <a:ext cx="2762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00" name="Picture 63"/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8663" y="3230563"/>
            <a:ext cx="328612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01" name="Picture 64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5238" y="3230563"/>
            <a:ext cx="327025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02" name="Picture 65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863" y="3170238"/>
            <a:ext cx="38735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03" name="Picture 66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3788" y="3200400"/>
            <a:ext cx="388937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04" name="Picture 67"/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0225" y="3454400"/>
            <a:ext cx="396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05" name="Picture 68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863" y="3484563"/>
            <a:ext cx="2762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06" name="Picture 69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8800" y="3546475"/>
            <a:ext cx="334963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07" name="Picture 70"/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8663" y="3546475"/>
            <a:ext cx="328612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08" name="Picture 71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5238" y="3484563"/>
            <a:ext cx="327025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09" name="Picture 72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863" y="3514725"/>
            <a:ext cx="38735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10" name="Picture 73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3788" y="3484563"/>
            <a:ext cx="388937" cy="38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11" name="Picture 74"/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8525" y="3454400"/>
            <a:ext cx="3984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12" name="Picture 75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863" y="3484563"/>
            <a:ext cx="2762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13" name="Picture 76"/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8663" y="3514725"/>
            <a:ext cx="328612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14" name="Picture 77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5238" y="3514725"/>
            <a:ext cx="327025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15" name="Picture 78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0025" y="3475038"/>
            <a:ext cx="388938" cy="38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16" name="Picture 79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3788" y="3484563"/>
            <a:ext cx="388937" cy="38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17" name="Picture 8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063" y="3779838"/>
            <a:ext cx="398462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18" name="Picture 81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0525" y="3810000"/>
            <a:ext cx="2746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19" name="Picture 82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7050" y="3873500"/>
            <a:ext cx="336550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20" name="Picture 83"/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6913" y="3873500"/>
            <a:ext cx="3270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21" name="Picture 84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3488" y="3810000"/>
            <a:ext cx="328612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22" name="Picture 85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700" y="3840163"/>
            <a:ext cx="388938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23" name="Picture 86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625" y="3810000"/>
            <a:ext cx="387350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24" name="Picture 87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6775" y="3779838"/>
            <a:ext cx="396875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25" name="Picture 88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0525" y="3810000"/>
            <a:ext cx="2746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26" name="Picture 89"/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6913" y="3840163"/>
            <a:ext cx="327025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27" name="Picture 90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3488" y="3840163"/>
            <a:ext cx="328612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28" name="Picture 91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700" y="3779838"/>
            <a:ext cx="388938" cy="38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29" name="Picture 92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625" y="3810000"/>
            <a:ext cx="387350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30" name="Picture 93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063" y="4125913"/>
            <a:ext cx="3984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31" name="Picture 94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0525" y="4157663"/>
            <a:ext cx="27463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32" name="Picture 95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7050" y="4219575"/>
            <a:ext cx="336550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33" name="Picture 96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6913" y="4219575"/>
            <a:ext cx="327025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34" name="Picture 97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3488" y="4157663"/>
            <a:ext cx="328612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35" name="Picture 98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700" y="4186238"/>
            <a:ext cx="388938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36" name="Picture 99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625" y="4157663"/>
            <a:ext cx="38735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37" name="Picture 100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6775" y="4125913"/>
            <a:ext cx="396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38" name="Picture 101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0525" y="4148138"/>
            <a:ext cx="27463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39" name="Picture 102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6913" y="4186238"/>
            <a:ext cx="327025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40" name="Picture 103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3488" y="4186238"/>
            <a:ext cx="328612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41" name="Picture 104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700" y="4125913"/>
            <a:ext cx="388938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42" name="Picture 105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625" y="4157663"/>
            <a:ext cx="38735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43" name="Picture 106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063" y="4430713"/>
            <a:ext cx="398462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44" name="Picture 107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0525" y="4460875"/>
            <a:ext cx="2746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45" name="Picture 108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7050" y="4522788"/>
            <a:ext cx="336550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46" name="Picture 109"/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6913" y="4522788"/>
            <a:ext cx="327025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47" name="Picture 110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3488" y="4460875"/>
            <a:ext cx="328612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48" name="Picture 111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700" y="4491038"/>
            <a:ext cx="388938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49" name="Picture 112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625" y="4460875"/>
            <a:ext cx="387350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50" name="Picture 113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6775" y="4430713"/>
            <a:ext cx="396875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51" name="Picture 114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0525" y="4460875"/>
            <a:ext cx="2746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52" name="Picture 115"/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6913" y="4491038"/>
            <a:ext cx="3270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53" name="Picture 116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3488" y="4491038"/>
            <a:ext cx="328612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54" name="Picture 117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700" y="4430713"/>
            <a:ext cx="388938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55" name="Picture 118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625" y="4460875"/>
            <a:ext cx="387350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56" name="Picture 119"/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0225" y="4757738"/>
            <a:ext cx="396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57" name="Picture 120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863" y="4789488"/>
            <a:ext cx="2762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58" name="Picture 121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8800" y="4851400"/>
            <a:ext cx="334963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59" name="Picture 122"/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8663" y="4851400"/>
            <a:ext cx="328612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60" name="Picture 123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5238" y="4789488"/>
            <a:ext cx="327025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61" name="Picture 124"/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863" y="4818063"/>
            <a:ext cx="387350" cy="38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62" name="Picture 125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3788" y="4789488"/>
            <a:ext cx="388937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63" name="Picture 126"/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8525" y="4757738"/>
            <a:ext cx="3984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64" name="Picture 127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863" y="4789488"/>
            <a:ext cx="2762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65" name="Picture 128"/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8825" y="4818063"/>
            <a:ext cx="327025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66" name="Picture 129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5238" y="4818063"/>
            <a:ext cx="327025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67" name="Picture 130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8800" y="5135563"/>
            <a:ext cx="334963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68" name="Picture 131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863" y="4757738"/>
            <a:ext cx="38735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69" name="Picture 132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3788" y="4789488"/>
            <a:ext cx="388937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70" name="Picture 133"/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0225" y="5041900"/>
            <a:ext cx="396875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71" name="Picture 134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863" y="5072063"/>
            <a:ext cx="2762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72" name="Picture 135"/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8663" y="5135563"/>
            <a:ext cx="328612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73" name="Picture 136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5238" y="5072063"/>
            <a:ext cx="327025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74" name="Picture 137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863" y="5103813"/>
            <a:ext cx="38735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75" name="Picture 138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3788" y="5072063"/>
            <a:ext cx="388937" cy="38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76" name="Picture 139"/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8525" y="5041900"/>
            <a:ext cx="398463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77" name="Picture 140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863" y="5072063"/>
            <a:ext cx="2762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78" name="Picture 141"/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8663" y="5103813"/>
            <a:ext cx="328612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79" name="Picture 142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5400" y="5122863"/>
            <a:ext cx="325438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80" name="Picture 143"/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863" y="5041900"/>
            <a:ext cx="387350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81" name="Picture 144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7125" y="5064125"/>
            <a:ext cx="38735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4482" name="Oval 145"/>
          <p:cNvSpPr>
            <a:spLocks noChangeArrowheads="1"/>
          </p:cNvSpPr>
          <p:nvPr/>
        </p:nvSpPr>
        <p:spPr bwMode="auto">
          <a:xfrm>
            <a:off x="4664075" y="1776413"/>
            <a:ext cx="4794250" cy="4032250"/>
          </a:xfrm>
          <a:prstGeom prst="ellips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ca-ES" altLang="ca-ES" u="none"/>
          </a:p>
        </p:txBody>
      </p:sp>
      <p:sp>
        <p:nvSpPr>
          <p:cNvPr id="14483" name="Oval 146"/>
          <p:cNvSpPr>
            <a:spLocks noChangeArrowheads="1"/>
          </p:cNvSpPr>
          <p:nvPr/>
        </p:nvSpPr>
        <p:spPr bwMode="auto">
          <a:xfrm>
            <a:off x="684213" y="2016125"/>
            <a:ext cx="1082675" cy="747713"/>
          </a:xfrm>
          <a:prstGeom prst="ellipse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ca-ES" altLang="ca-ES" u="none"/>
          </a:p>
        </p:txBody>
      </p:sp>
      <p:pic>
        <p:nvPicPr>
          <p:cNvPr id="14484" name="Picture 147"/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438" y="2165350"/>
            <a:ext cx="242887" cy="24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85" name="Picture 148"/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888" y="2239963"/>
            <a:ext cx="242887" cy="24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86" name="Picture 149"/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1925" y="2276475"/>
            <a:ext cx="242888" cy="24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87" name="Picture 150"/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438" y="2463800"/>
            <a:ext cx="168275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88" name="Picture 151"/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2700" y="2500313"/>
            <a:ext cx="20002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89" name="Picture 152"/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275" y="2052638"/>
            <a:ext cx="236538" cy="23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90" name="Picture 153"/>
          <p:cNvPicPr>
            <a:picLocks noChangeAspect="1" noChangeArrowheads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5725" y="2127250"/>
            <a:ext cx="204788" cy="204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91" name="Picture 154"/>
          <p:cNvPicPr>
            <a:picLocks noChangeAspect="1" noChangeArrowheads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275" y="2500313"/>
            <a:ext cx="236538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4492" name="Oval 155"/>
          <p:cNvSpPr>
            <a:spLocks noChangeArrowheads="1"/>
          </p:cNvSpPr>
          <p:nvPr/>
        </p:nvSpPr>
        <p:spPr bwMode="auto">
          <a:xfrm>
            <a:off x="1516063" y="2679700"/>
            <a:ext cx="1135062" cy="782638"/>
          </a:xfrm>
          <a:prstGeom prst="ellipse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ca-ES" altLang="ca-ES" u="none"/>
          </a:p>
        </p:txBody>
      </p:sp>
      <p:pic>
        <p:nvPicPr>
          <p:cNvPr id="14493" name="Picture 156"/>
          <p:cNvPicPr>
            <a:picLocks noChangeAspect="1" noChangeArrowheads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1013" y="2757488"/>
            <a:ext cx="247650" cy="24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94" name="Picture 157"/>
          <p:cNvPicPr>
            <a:picLocks noChangeAspect="1" noChangeArrowheads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1225" y="2757488"/>
            <a:ext cx="249238" cy="24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95" name="Picture 158"/>
          <p:cNvPicPr>
            <a:picLocks noChangeAspect="1" noChangeArrowheads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2992438"/>
            <a:ext cx="176213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96" name="Picture 159"/>
          <p:cNvPicPr>
            <a:picLocks noChangeAspect="1" noChangeArrowheads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8700" y="2952750"/>
            <a:ext cx="209550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97" name="Picture 160"/>
          <p:cNvPicPr>
            <a:picLocks noChangeAspect="1" noChangeArrowheads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60000">
            <a:off x="1712913" y="3025775"/>
            <a:ext cx="249237" cy="24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98" name="Picture 161"/>
          <p:cNvPicPr>
            <a:picLocks noChangeAspect="1" noChangeArrowheads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3187700"/>
            <a:ext cx="249238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499" name="Picture 162"/>
          <p:cNvPicPr>
            <a:picLocks noChangeAspect="1" noChangeArrowheads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2719388"/>
            <a:ext cx="209550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500" name="Picture 163"/>
          <p:cNvPicPr>
            <a:picLocks noChangeAspect="1" noChangeArrowheads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0913" y="3187700"/>
            <a:ext cx="209550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4501" name="AutoShape 164"/>
          <p:cNvSpPr>
            <a:spLocks noChangeArrowheads="1"/>
          </p:cNvSpPr>
          <p:nvPr/>
        </p:nvSpPr>
        <p:spPr bwMode="auto">
          <a:xfrm>
            <a:off x="2879725" y="5376863"/>
            <a:ext cx="2374900" cy="384175"/>
          </a:xfrm>
          <a:prstGeom prst="rightArrow">
            <a:avLst>
              <a:gd name="adj1" fmla="val 50000"/>
              <a:gd name="adj2" fmla="val 154574"/>
            </a:avLst>
          </a:prstGeom>
          <a:solidFill>
            <a:srgbClr val="729FCF"/>
          </a:solidFill>
          <a:ln w="9360">
            <a:solidFill>
              <a:srgbClr val="3465A4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ca-ES" altLang="ca-ES" u="none"/>
          </a:p>
        </p:txBody>
      </p:sp>
      <p:sp>
        <p:nvSpPr>
          <p:cNvPr id="14502" name="AutoShape 165"/>
          <p:cNvSpPr>
            <a:spLocks noChangeArrowheads="1"/>
          </p:cNvSpPr>
          <p:nvPr/>
        </p:nvSpPr>
        <p:spPr bwMode="auto">
          <a:xfrm>
            <a:off x="2376488" y="2447925"/>
            <a:ext cx="2376487" cy="215900"/>
          </a:xfrm>
          <a:prstGeom prst="leftArrow">
            <a:avLst>
              <a:gd name="adj1" fmla="val 50000"/>
              <a:gd name="adj2" fmla="val 275235"/>
            </a:avLst>
          </a:prstGeom>
          <a:solidFill>
            <a:srgbClr val="729FCF"/>
          </a:solidFill>
          <a:ln w="9360">
            <a:solidFill>
              <a:srgbClr val="3465A4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ca-ES" altLang="ca-ES" u="none"/>
          </a:p>
        </p:txBody>
      </p:sp>
      <p:sp>
        <p:nvSpPr>
          <p:cNvPr id="14503" name="Text Box 166"/>
          <p:cNvSpPr txBox="1">
            <a:spLocks noChangeArrowheads="1"/>
          </p:cNvSpPr>
          <p:nvPr/>
        </p:nvSpPr>
        <p:spPr bwMode="auto">
          <a:xfrm>
            <a:off x="4748213" y="1411288"/>
            <a:ext cx="130651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lnSpc>
                <a:spcPct val="94000"/>
              </a:lnSpc>
            </a:pPr>
            <a:r>
              <a:rPr lang="es-ES" altLang="ca-ES" u="none">
                <a:solidFill>
                  <a:srgbClr val="000000"/>
                </a:solidFill>
                <a:ea typeface="MS PGothic" pitchFamily="34" charset="-128"/>
              </a:rPr>
              <a:t>Hypothesis</a:t>
            </a:r>
          </a:p>
        </p:txBody>
      </p:sp>
      <p:sp>
        <p:nvSpPr>
          <p:cNvPr id="14504" name="Text Box 167"/>
          <p:cNvSpPr txBox="1">
            <a:spLocks noChangeArrowheads="1"/>
          </p:cNvSpPr>
          <p:nvPr/>
        </p:nvSpPr>
        <p:spPr bwMode="auto">
          <a:xfrm>
            <a:off x="3163888" y="2160588"/>
            <a:ext cx="1925637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lnSpc>
                <a:spcPct val="94000"/>
              </a:lnSpc>
            </a:pPr>
            <a:r>
              <a:rPr lang="es-ES" altLang="ca-ES" u="none">
                <a:solidFill>
                  <a:srgbClr val="000000"/>
                </a:solidFill>
                <a:ea typeface="MS PGothic" pitchFamily="34" charset="-128"/>
              </a:rPr>
              <a:t>Samples</a:t>
            </a:r>
          </a:p>
          <a:p>
            <a:pPr eaLnBrk="1" hangingPunct="1">
              <a:lnSpc>
                <a:spcPct val="94000"/>
              </a:lnSpc>
            </a:pPr>
            <a:endParaRPr lang="es-ES" altLang="ca-ES" sz="1400" u="none">
              <a:solidFill>
                <a:srgbClr val="000000"/>
              </a:solidFill>
              <a:ea typeface="MS PGothic" pitchFamily="34" charset="-128"/>
            </a:endParaRPr>
          </a:p>
          <a:p>
            <a:pPr eaLnBrk="1" hangingPunct="1">
              <a:lnSpc>
                <a:spcPct val="94000"/>
              </a:lnSpc>
            </a:pPr>
            <a:r>
              <a:rPr lang="es-ES" altLang="ca-ES" sz="1400" u="none">
                <a:solidFill>
                  <a:srgbClr val="000000"/>
                </a:solidFill>
                <a:ea typeface="MS PGothic" pitchFamily="34" charset="-128"/>
              </a:rPr>
              <a:t>(sampling techniques)</a:t>
            </a:r>
          </a:p>
        </p:txBody>
      </p:sp>
      <p:sp>
        <p:nvSpPr>
          <p:cNvPr id="14505" name="AutoShape 168"/>
          <p:cNvSpPr>
            <a:spLocks noChangeArrowheads="1"/>
          </p:cNvSpPr>
          <p:nvPr/>
        </p:nvSpPr>
        <p:spPr bwMode="auto">
          <a:xfrm>
            <a:off x="1295400" y="3967163"/>
            <a:ext cx="287338" cy="1360487"/>
          </a:xfrm>
          <a:prstGeom prst="downArrow">
            <a:avLst>
              <a:gd name="adj1" fmla="val 50000"/>
              <a:gd name="adj2" fmla="val 118348"/>
            </a:avLst>
          </a:prstGeom>
          <a:solidFill>
            <a:srgbClr val="729FCF"/>
          </a:solidFill>
          <a:ln w="9360">
            <a:solidFill>
              <a:srgbClr val="3465A4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ca-ES" altLang="ca-ES" u="none"/>
          </a:p>
        </p:txBody>
      </p:sp>
      <p:sp>
        <p:nvSpPr>
          <p:cNvPr id="14506" name="Text Box 169"/>
          <p:cNvSpPr txBox="1">
            <a:spLocks noChangeArrowheads="1"/>
          </p:cNvSpPr>
          <p:nvPr/>
        </p:nvSpPr>
        <p:spPr bwMode="auto">
          <a:xfrm>
            <a:off x="192088" y="5256213"/>
            <a:ext cx="3192462" cy="130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lnSpc>
                <a:spcPct val="94000"/>
              </a:lnSpc>
            </a:pPr>
            <a:r>
              <a:rPr lang="es-ES" altLang="ca-ES" u="none">
                <a:solidFill>
                  <a:srgbClr val="000000"/>
                </a:solidFill>
                <a:ea typeface="MS PGothic" pitchFamily="34" charset="-128"/>
              </a:rPr>
              <a:t>Conclusions based </a:t>
            </a:r>
          </a:p>
          <a:p>
            <a:pPr algn="ctr" eaLnBrk="1" hangingPunct="1">
              <a:lnSpc>
                <a:spcPct val="94000"/>
              </a:lnSpc>
            </a:pPr>
            <a:r>
              <a:rPr lang="es-ES" altLang="ca-ES" u="none">
                <a:solidFill>
                  <a:srgbClr val="000000"/>
                </a:solidFill>
                <a:ea typeface="MS PGothic" pitchFamily="34" charset="-128"/>
              </a:rPr>
              <a:t>on the observed data</a:t>
            </a:r>
          </a:p>
          <a:p>
            <a:pPr algn="ctr" eaLnBrk="1" hangingPunct="1">
              <a:lnSpc>
                <a:spcPct val="94000"/>
              </a:lnSpc>
            </a:pPr>
            <a:endParaRPr lang="es-ES" altLang="ca-ES" sz="600" u="none">
              <a:solidFill>
                <a:srgbClr val="000000"/>
              </a:solidFill>
              <a:ea typeface="MS PGothic" pitchFamily="34" charset="-128"/>
            </a:endParaRPr>
          </a:p>
          <a:p>
            <a:pPr algn="ctr" eaLnBrk="1" hangingPunct="1">
              <a:lnSpc>
                <a:spcPct val="94000"/>
              </a:lnSpc>
            </a:pPr>
            <a:r>
              <a:rPr lang="es-ES" altLang="ca-ES" sz="1400" u="none">
                <a:solidFill>
                  <a:srgbClr val="000000"/>
                </a:solidFill>
                <a:ea typeface="MS PGothic" pitchFamily="34" charset="-128"/>
              </a:rPr>
              <a:t>(Statistical inference)</a:t>
            </a:r>
          </a:p>
          <a:p>
            <a:pPr algn="ctr" eaLnBrk="1" hangingPunct="1">
              <a:lnSpc>
                <a:spcPct val="94000"/>
              </a:lnSpc>
            </a:pPr>
            <a:r>
              <a:rPr lang="es-ES" altLang="ca-ES" sz="1400" u="none">
                <a:solidFill>
                  <a:srgbClr val="000000"/>
                </a:solidFill>
                <a:ea typeface="MS PGothic" pitchFamily="34" charset="-128"/>
              </a:rPr>
              <a:t>		(Parameters estimation)</a:t>
            </a:r>
          </a:p>
          <a:p>
            <a:pPr algn="ctr" eaLnBrk="1" hangingPunct="1">
              <a:lnSpc>
                <a:spcPct val="94000"/>
              </a:lnSpc>
            </a:pPr>
            <a:r>
              <a:rPr lang="es-ES" altLang="ca-ES" sz="1400" u="none">
                <a:solidFill>
                  <a:srgbClr val="000000"/>
                </a:solidFill>
                <a:ea typeface="MS PGothic" pitchFamily="34" charset="-128"/>
              </a:rPr>
              <a:t>			(Hypothesis testing)</a:t>
            </a:r>
          </a:p>
        </p:txBody>
      </p:sp>
      <p:sp>
        <p:nvSpPr>
          <p:cNvPr id="14507" name="AutoShape 170"/>
          <p:cNvSpPr>
            <a:spLocks noChangeArrowheads="1"/>
          </p:cNvSpPr>
          <p:nvPr/>
        </p:nvSpPr>
        <p:spPr bwMode="auto">
          <a:xfrm>
            <a:off x="1800225" y="3967163"/>
            <a:ext cx="287338" cy="1360487"/>
          </a:xfrm>
          <a:prstGeom prst="downArrow">
            <a:avLst>
              <a:gd name="adj1" fmla="val 50000"/>
              <a:gd name="adj2" fmla="val 118348"/>
            </a:avLst>
          </a:prstGeom>
          <a:solidFill>
            <a:srgbClr val="729FCF"/>
          </a:solidFill>
          <a:ln w="9360">
            <a:solidFill>
              <a:srgbClr val="3465A4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ca-ES" altLang="ca-ES" u="none"/>
          </a:p>
        </p:txBody>
      </p:sp>
      <p:sp>
        <p:nvSpPr>
          <p:cNvPr id="14508" name="AutoShape 171"/>
          <p:cNvSpPr>
            <a:spLocks noChangeArrowheads="1"/>
          </p:cNvSpPr>
          <p:nvPr/>
        </p:nvSpPr>
        <p:spPr bwMode="auto">
          <a:xfrm>
            <a:off x="828675" y="3967163"/>
            <a:ext cx="287338" cy="1360487"/>
          </a:xfrm>
          <a:prstGeom prst="downArrow">
            <a:avLst>
              <a:gd name="adj1" fmla="val 50000"/>
              <a:gd name="adj2" fmla="val 118348"/>
            </a:avLst>
          </a:prstGeom>
          <a:solidFill>
            <a:srgbClr val="729FCF"/>
          </a:solidFill>
          <a:ln w="9360">
            <a:solidFill>
              <a:srgbClr val="3465A4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ca-ES" altLang="ca-ES" u="none"/>
          </a:p>
        </p:txBody>
      </p:sp>
      <p:sp>
        <p:nvSpPr>
          <p:cNvPr id="14509" name="Text Box 172"/>
          <p:cNvSpPr txBox="1">
            <a:spLocks noChangeArrowheads="1"/>
          </p:cNvSpPr>
          <p:nvPr/>
        </p:nvSpPr>
        <p:spPr bwMode="auto">
          <a:xfrm>
            <a:off x="3311525" y="5683250"/>
            <a:ext cx="1966913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lnSpc>
                <a:spcPct val="94000"/>
              </a:lnSpc>
            </a:pPr>
            <a:r>
              <a:rPr lang="es-ES" altLang="ca-ES" u="none">
                <a:solidFill>
                  <a:srgbClr val="000000"/>
                </a:solidFill>
                <a:ea typeface="MS PGothic" pitchFamily="34" charset="-128"/>
              </a:rPr>
              <a:t>Generalization to </a:t>
            </a:r>
          </a:p>
          <a:p>
            <a:pPr algn="ctr" eaLnBrk="1" hangingPunct="1">
              <a:lnSpc>
                <a:spcPct val="94000"/>
              </a:lnSpc>
            </a:pPr>
            <a:r>
              <a:rPr lang="es-ES" altLang="ca-ES" u="none">
                <a:solidFill>
                  <a:srgbClr val="000000"/>
                </a:solidFill>
                <a:ea typeface="MS PGothic" pitchFamily="34" charset="-128"/>
              </a:rPr>
              <a:t>the population</a:t>
            </a:r>
          </a:p>
        </p:txBody>
      </p:sp>
      <p:pic>
        <p:nvPicPr>
          <p:cNvPr id="14510" name="Picture 173"/>
          <p:cNvPicPr>
            <a:picLocks noChangeAspect="1" noChangeArrowheads="1"/>
          </p:cNvPicPr>
          <p:nvPr/>
        </p:nvPicPr>
        <p:blipFill>
          <a:blip r:embed="rId4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4046538"/>
            <a:ext cx="865187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511" name="Picture 174"/>
          <p:cNvPicPr>
            <a:picLocks noChangeAspect="1" noChangeArrowheads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3225" y="1871663"/>
            <a:ext cx="538163" cy="59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4512" name="Text Box 175"/>
          <p:cNvSpPr txBox="1">
            <a:spLocks noChangeArrowheads="1"/>
          </p:cNvSpPr>
          <p:nvPr/>
        </p:nvSpPr>
        <p:spPr bwMode="auto">
          <a:xfrm>
            <a:off x="6407150" y="1795463"/>
            <a:ext cx="12573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lnSpc>
                <a:spcPct val="94000"/>
              </a:lnSpc>
            </a:pPr>
            <a:r>
              <a:rPr lang="es-ES" altLang="ca-ES" u="none">
                <a:solidFill>
                  <a:srgbClr val="000000"/>
                </a:solidFill>
                <a:ea typeface="MS PGothic" pitchFamily="34" charset="-128"/>
              </a:rPr>
              <a:t>Population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950" y="1125538"/>
            <a:ext cx="3724275" cy="215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-231775" y="188913"/>
            <a:ext cx="965835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eaLnBrk="0" hangingPunct="0">
              <a:defRPr/>
            </a:pPr>
            <a:r>
              <a:rPr lang="es-ES" altLang="ca-ES" sz="3600" u="none" kern="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Confidence</a:t>
            </a:r>
            <a:r>
              <a:rPr lang="es-ES" altLang="ca-ES" sz="3600" u="none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s-ES" altLang="ca-ES" sz="3600" u="none" kern="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interval</a:t>
            </a:r>
            <a:r>
              <a:rPr lang="es-ES" altLang="ca-ES" sz="3600" u="none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in </a:t>
            </a:r>
            <a:r>
              <a:rPr lang="es-ES" altLang="ca-ES" sz="3600" u="none" kern="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RCmdr</a:t>
            </a:r>
            <a:endParaRPr lang="en-GB" altLang="ca-ES" sz="3600" u="none" kern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584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1338" y="2781300"/>
            <a:ext cx="2352675" cy="163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1563" y="3581400"/>
            <a:ext cx="4762500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1 Rectángulo"/>
          <p:cNvSpPr>
            <a:spLocks noChangeArrowheads="1"/>
          </p:cNvSpPr>
          <p:nvPr/>
        </p:nvSpPr>
        <p:spPr bwMode="auto">
          <a:xfrm>
            <a:off x="344488" y="1125538"/>
            <a:ext cx="9561512" cy="600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GB" altLang="ca-ES" sz="2400" u="none"/>
              <a:t>Frequency counts (test is for first level):</a:t>
            </a:r>
          </a:p>
          <a:p>
            <a:pPr eaLnBrk="1" hangingPunct="1"/>
            <a:r>
              <a:rPr lang="en-GB" altLang="ca-ES" sz="2400" u="none"/>
              <a:t>menop</a:t>
            </a:r>
          </a:p>
          <a:p>
            <a:pPr eaLnBrk="1" hangingPunct="1"/>
            <a:r>
              <a:rPr lang="en-GB" altLang="ca-ES" sz="2400" u="none"/>
              <a:t> NO  SI </a:t>
            </a:r>
          </a:p>
          <a:p>
            <a:pPr eaLnBrk="1" hangingPunct="1"/>
            <a:r>
              <a:rPr lang="en-GB" altLang="ca-ES" sz="2400" u="none"/>
              <a:t>303 697 </a:t>
            </a:r>
          </a:p>
          <a:p>
            <a:pPr eaLnBrk="1" hangingPunct="1"/>
            <a:r>
              <a:rPr lang="en-GB" altLang="ca-ES" sz="2400" u="none"/>
              <a:t>	</a:t>
            </a:r>
            <a:r>
              <a:rPr lang="en-GB" altLang="ca-ES" sz="2400" u="none">
                <a:solidFill>
                  <a:srgbClr val="993489"/>
                </a:solidFill>
              </a:rPr>
              <a:t>1-sample proportions test without continuity correction</a:t>
            </a:r>
          </a:p>
          <a:p>
            <a:pPr eaLnBrk="1" hangingPunct="1"/>
            <a:endParaRPr lang="en-GB" altLang="ca-ES" sz="2400" u="none"/>
          </a:p>
          <a:p>
            <a:pPr eaLnBrk="1" hangingPunct="1"/>
            <a:r>
              <a:rPr lang="en-GB" altLang="ca-ES" sz="2400" u="none"/>
              <a:t>data:  rbind(.Table), null probability 0.5</a:t>
            </a:r>
          </a:p>
          <a:p>
            <a:pPr eaLnBrk="1" hangingPunct="1"/>
            <a:r>
              <a:rPr lang="en-GB" altLang="ca-ES" sz="2400" u="none"/>
              <a:t>X-squared = 155.24, df = 1, p-value &lt; 2.2e-16</a:t>
            </a:r>
          </a:p>
          <a:p>
            <a:pPr eaLnBrk="1" hangingPunct="1"/>
            <a:r>
              <a:rPr lang="en-GB" altLang="ca-ES" sz="2400" u="none"/>
              <a:t>alternative hypothesis: true p is not equal to 0.5</a:t>
            </a:r>
          </a:p>
          <a:p>
            <a:pPr eaLnBrk="1" hangingPunct="1"/>
            <a:r>
              <a:rPr lang="en-GB" altLang="ca-ES" sz="2400" b="1" u="none">
                <a:solidFill>
                  <a:srgbClr val="993489"/>
                </a:solidFill>
              </a:rPr>
              <a:t>95 percent confidence interval:</a:t>
            </a:r>
          </a:p>
          <a:p>
            <a:pPr eaLnBrk="1" hangingPunct="1"/>
            <a:r>
              <a:rPr lang="en-GB" altLang="ca-ES" sz="2400" b="1" u="none">
                <a:solidFill>
                  <a:srgbClr val="993489"/>
                </a:solidFill>
              </a:rPr>
              <a:t> 0.2753154 0.3321923</a:t>
            </a:r>
          </a:p>
          <a:p>
            <a:pPr eaLnBrk="1" hangingPunct="1"/>
            <a:r>
              <a:rPr lang="en-GB" altLang="ca-ES" sz="2400" u="none"/>
              <a:t>sample estimates:</a:t>
            </a:r>
          </a:p>
          <a:p>
            <a:pPr eaLnBrk="1" hangingPunct="1"/>
            <a:r>
              <a:rPr lang="en-GB" altLang="ca-ES" sz="2400" u="none"/>
              <a:t>    p </a:t>
            </a:r>
          </a:p>
          <a:p>
            <a:pPr eaLnBrk="1" hangingPunct="1"/>
            <a:r>
              <a:rPr lang="en-GB" altLang="ca-ES" sz="2400" u="none"/>
              <a:t>0.303 </a:t>
            </a:r>
          </a:p>
          <a:p>
            <a:pPr eaLnBrk="1" hangingPunct="1"/>
            <a:endParaRPr lang="en-GB" altLang="ca-ES" sz="2400" u="none"/>
          </a:p>
          <a:p>
            <a:pPr eaLnBrk="1" hangingPunct="1"/>
            <a:endParaRPr lang="en-GB" altLang="ca-ES" sz="2400" u="none"/>
          </a:p>
        </p:txBody>
      </p:sp>
      <p:sp>
        <p:nvSpPr>
          <p:cNvPr id="36867" name="2 CuadroTexto"/>
          <p:cNvSpPr txBox="1">
            <a:spLocks noChangeArrowheads="1"/>
          </p:cNvSpPr>
          <p:nvPr/>
        </p:nvSpPr>
        <p:spPr bwMode="auto">
          <a:xfrm>
            <a:off x="1281113" y="260350"/>
            <a:ext cx="66960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just" eaLnBrk="1" hangingPunct="1"/>
            <a:r>
              <a:rPr lang="es-ES" altLang="ca-ES" sz="2800" u="none">
                <a:latin typeface="Calibri" pitchFamily="34" charset="0"/>
              </a:rPr>
              <a:t>Proportion Test Normal Aproximation</a:t>
            </a:r>
            <a:endParaRPr lang="en-GB" altLang="ca-ES" sz="2800" u="none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1 Rectángulo"/>
          <p:cNvSpPr>
            <a:spLocks noChangeArrowheads="1"/>
          </p:cNvSpPr>
          <p:nvPr/>
        </p:nvSpPr>
        <p:spPr bwMode="auto">
          <a:xfrm>
            <a:off x="560388" y="1028700"/>
            <a:ext cx="8856662" cy="483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GB" altLang="ca-ES" sz="2000" u="none"/>
              <a:t>Frequency counts (test is for first level):</a:t>
            </a:r>
          </a:p>
          <a:p>
            <a:pPr eaLnBrk="1" hangingPunct="1"/>
            <a:r>
              <a:rPr lang="en-GB" altLang="ca-ES" sz="2000" u="none"/>
              <a:t>menop</a:t>
            </a:r>
          </a:p>
          <a:p>
            <a:pPr eaLnBrk="1" hangingPunct="1"/>
            <a:r>
              <a:rPr lang="en-GB" altLang="ca-ES" sz="2000" u="none"/>
              <a:t> NO  SI </a:t>
            </a:r>
          </a:p>
          <a:p>
            <a:pPr eaLnBrk="1" hangingPunct="1"/>
            <a:r>
              <a:rPr lang="en-GB" altLang="ca-ES" sz="2000" u="none"/>
              <a:t>303 697 </a:t>
            </a:r>
          </a:p>
          <a:p>
            <a:pPr eaLnBrk="1" hangingPunct="1"/>
            <a:endParaRPr lang="en-GB" altLang="ca-ES" sz="2000" u="none"/>
          </a:p>
          <a:p>
            <a:pPr eaLnBrk="1" hangingPunct="1"/>
            <a:r>
              <a:rPr lang="en-GB" altLang="ca-ES" sz="2000" u="none"/>
              <a:t>	</a:t>
            </a:r>
            <a:r>
              <a:rPr lang="en-GB" altLang="ca-ES" sz="2000" u="none">
                <a:solidFill>
                  <a:srgbClr val="993489"/>
                </a:solidFill>
              </a:rPr>
              <a:t>Exact binomial test</a:t>
            </a:r>
          </a:p>
          <a:p>
            <a:pPr eaLnBrk="1" hangingPunct="1"/>
            <a:endParaRPr lang="en-GB" altLang="ca-ES" sz="2000" u="none"/>
          </a:p>
          <a:p>
            <a:pPr eaLnBrk="1" hangingPunct="1"/>
            <a:r>
              <a:rPr lang="en-GB" altLang="ca-ES" sz="2000" u="none"/>
              <a:t>data:  rbind(.Table)</a:t>
            </a:r>
          </a:p>
          <a:p>
            <a:pPr eaLnBrk="1" hangingPunct="1"/>
            <a:r>
              <a:rPr lang="en-GB" altLang="ca-ES" sz="2000" u="none"/>
              <a:t>number of successes = 303, number of trials = 1000, p-value &lt; 2.2e-16</a:t>
            </a:r>
          </a:p>
          <a:p>
            <a:pPr eaLnBrk="1" hangingPunct="1"/>
            <a:r>
              <a:rPr lang="en-GB" altLang="ca-ES" sz="2000" u="none"/>
              <a:t>alternative hypothesis: true probability of success is not equal to 0.5</a:t>
            </a:r>
          </a:p>
          <a:p>
            <a:pPr eaLnBrk="1" hangingPunct="1"/>
            <a:r>
              <a:rPr lang="en-GB" altLang="ca-ES" sz="2400" u="none">
                <a:solidFill>
                  <a:srgbClr val="993489"/>
                </a:solidFill>
              </a:rPr>
              <a:t>95 percent confidence interval:</a:t>
            </a:r>
          </a:p>
          <a:p>
            <a:pPr eaLnBrk="1" hangingPunct="1"/>
            <a:r>
              <a:rPr lang="en-GB" altLang="ca-ES" sz="2400" u="none">
                <a:solidFill>
                  <a:srgbClr val="993489"/>
                </a:solidFill>
              </a:rPr>
              <a:t> 0.274632 0.332533</a:t>
            </a:r>
          </a:p>
          <a:p>
            <a:pPr eaLnBrk="1" hangingPunct="1"/>
            <a:r>
              <a:rPr lang="en-GB" altLang="ca-ES" sz="2000" u="none"/>
              <a:t>sample estimates:</a:t>
            </a:r>
          </a:p>
          <a:p>
            <a:pPr eaLnBrk="1" hangingPunct="1"/>
            <a:r>
              <a:rPr lang="en-GB" altLang="ca-ES" sz="2000" u="none"/>
              <a:t>probability of success </a:t>
            </a:r>
          </a:p>
          <a:p>
            <a:pPr eaLnBrk="1" hangingPunct="1"/>
            <a:r>
              <a:rPr lang="en-GB" altLang="ca-ES" sz="2000" u="none"/>
              <a:t>                 0.303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1 Marcador de número de diapositiva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696325" y="6453188"/>
            <a:ext cx="1063625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E520E5E9-75C6-4BDD-9488-97B06ED6BFE1}" type="slidenum">
              <a:rPr lang="ca-ES" altLang="ca-ES"/>
              <a:pPr eaLnBrk="1" hangingPunct="1"/>
              <a:t>33</a:t>
            </a:fld>
            <a:endParaRPr lang="ca-ES" altLang="ca-ES"/>
          </a:p>
        </p:txBody>
      </p:sp>
      <p:graphicFrame>
        <p:nvGraphicFramePr>
          <p:cNvPr id="82946" name="Object 2"/>
          <p:cNvGraphicFramePr>
            <a:graphicFrameLocks noChangeAspect="1"/>
          </p:cNvGraphicFramePr>
          <p:nvPr/>
        </p:nvGraphicFramePr>
        <p:xfrm>
          <a:off x="4406900" y="1628775"/>
          <a:ext cx="5691188" cy="3714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0" name="Graph Sheet" r:id="rId3" imgW="10692000" imgH="7560000" progId="SPLUSGraphSheetFileType">
                  <p:embed/>
                </p:oleObj>
              </mc:Choice>
              <mc:Fallback>
                <p:oleObj name="Graph Sheet" r:id="rId3" imgW="10692000" imgH="7560000" progId="SPLUSGraphSheetFileType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6900" y="1628775"/>
                        <a:ext cx="5691188" cy="3714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Object 3"/>
          <p:cNvGraphicFramePr>
            <a:graphicFrameLocks noChangeAspect="1"/>
          </p:cNvGraphicFramePr>
          <p:nvPr/>
        </p:nvGraphicFramePr>
        <p:xfrm>
          <a:off x="-508000" y="1412875"/>
          <a:ext cx="6227763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1" name="Graph Sheet" r:id="rId5" imgW="10692000" imgH="7560000" progId="SPLUSGraphSheetFileType">
                  <p:embed/>
                </p:oleObj>
              </mc:Choice>
              <mc:Fallback>
                <p:oleObj name="Graph Sheet" r:id="rId5" imgW="10692000" imgH="7560000" progId="SPLUSGraphSheetFileType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508000" y="1412875"/>
                        <a:ext cx="6227763" cy="406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1833563" y="0"/>
            <a:ext cx="756443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s-ES_tradnl" altLang="ca-ES" sz="2800" u="none">
                <a:latin typeface="Calibri" pitchFamily="34" charset="0"/>
              </a:rPr>
              <a:t>Sample size =10 , Mean=180, sd=20</a:t>
            </a:r>
            <a:endParaRPr lang="es-ES" altLang="ca-ES" sz="2800" u="none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1 Marcador de número de diapositiva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696325" y="6453188"/>
            <a:ext cx="1063625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AE97C813-A1DD-4E69-B7FB-6A5BFC51609C}" type="slidenum">
              <a:rPr lang="ca-ES" altLang="ca-ES"/>
              <a:pPr eaLnBrk="1" hangingPunct="1"/>
              <a:t>34</a:t>
            </a:fld>
            <a:endParaRPr lang="ca-ES" altLang="ca-ES"/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-195263" y="1628775"/>
          <a:ext cx="6226176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Graph Sheet" r:id="rId3" imgW="10692000" imgH="7560000" progId="SPLUSGraphSheetFileType">
                  <p:embed/>
                </p:oleObj>
              </mc:Choice>
              <mc:Fallback>
                <p:oleObj name="Graph Sheet" r:id="rId3" imgW="10692000" imgH="7560000" progId="SPLUSGraphSheetFileType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95263" y="1628775"/>
                        <a:ext cx="6226176" cy="406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71" name="Object 3"/>
          <p:cNvGraphicFramePr>
            <a:graphicFrameLocks noChangeAspect="1"/>
          </p:cNvGraphicFramePr>
          <p:nvPr/>
        </p:nvGraphicFramePr>
        <p:xfrm>
          <a:off x="4094163" y="1700213"/>
          <a:ext cx="6227762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" name="Graph Sheet" r:id="rId5" imgW="10692000" imgH="7560000" progId="SPLUSGraphSheetFileType">
                  <p:embed/>
                </p:oleObj>
              </mc:Choice>
              <mc:Fallback>
                <p:oleObj name="Graph Sheet" r:id="rId5" imgW="10692000" imgH="7560000" progId="SPLUSGraphSheetFileType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4163" y="1700213"/>
                        <a:ext cx="6227762" cy="406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1833563" y="0"/>
            <a:ext cx="756443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s-ES_tradnl" altLang="ca-ES" sz="2800" u="none">
                <a:latin typeface="Calibri" pitchFamily="34" charset="0"/>
              </a:rPr>
              <a:t>Sample size =100 , Mean=180, sd=20</a:t>
            </a:r>
            <a:endParaRPr lang="es-ES" altLang="ca-ES" sz="2800" u="none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1 Marcador de número de diapositiva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696325" y="6453188"/>
            <a:ext cx="1063625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C55F9E72-762F-42A9-9986-C9AA0332EDE3}" type="slidenum">
              <a:rPr lang="ca-ES" altLang="ca-ES"/>
              <a:pPr eaLnBrk="1" hangingPunct="1"/>
              <a:t>35</a:t>
            </a:fld>
            <a:endParaRPr lang="ca-ES" altLang="ca-ES"/>
          </a:p>
        </p:txBody>
      </p:sp>
      <p:graphicFrame>
        <p:nvGraphicFramePr>
          <p:cNvPr id="154624" name="Object 2"/>
          <p:cNvGraphicFramePr>
            <a:graphicFrameLocks noChangeAspect="1"/>
          </p:cNvGraphicFramePr>
          <p:nvPr/>
        </p:nvGraphicFramePr>
        <p:xfrm>
          <a:off x="4171950" y="1341438"/>
          <a:ext cx="6227763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8" name="Graph Sheet" r:id="rId3" imgW="10692000" imgH="7560000" progId="SPLUSGraphSheetFileType">
                  <p:embed/>
                </p:oleObj>
              </mc:Choice>
              <mc:Fallback>
                <p:oleObj name="Graph Sheet" r:id="rId3" imgW="10692000" imgH="7560000" progId="SPLUSGraphSheetFileType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1950" y="1341438"/>
                        <a:ext cx="6227763" cy="406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9" name="Object 3"/>
          <p:cNvGraphicFramePr>
            <a:graphicFrameLocks noChangeAspect="1"/>
          </p:cNvGraphicFramePr>
          <p:nvPr/>
        </p:nvGraphicFramePr>
        <p:xfrm>
          <a:off x="-741363" y="1341438"/>
          <a:ext cx="6227763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9" name="Graph Sheet" r:id="rId5" imgW="10692000" imgH="7560000" progId="SPLUSGraphSheetFileType">
                  <p:embed/>
                </p:oleObj>
              </mc:Choice>
              <mc:Fallback>
                <p:oleObj name="Graph Sheet" r:id="rId5" imgW="10692000" imgH="7560000" progId="SPLUSGraphSheetFileType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741363" y="1341438"/>
                        <a:ext cx="6227763" cy="406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1833563" y="0"/>
            <a:ext cx="756443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s-ES_tradnl" altLang="ca-ES" sz="2800" u="none">
                <a:latin typeface="Calibri" pitchFamily="34" charset="0"/>
              </a:rPr>
              <a:t>Sample size =100 , Mean=180, sd=20</a:t>
            </a:r>
            <a:endParaRPr lang="es-ES" altLang="ca-ES" sz="2800" u="none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1 CuadroTexto"/>
          <p:cNvSpPr txBox="1">
            <a:spLocks noChangeArrowheads="1"/>
          </p:cNvSpPr>
          <p:nvPr/>
        </p:nvSpPr>
        <p:spPr bwMode="auto">
          <a:xfrm>
            <a:off x="1136650" y="333375"/>
            <a:ext cx="6840538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just" eaLnBrk="1" hangingPunct="1"/>
            <a:r>
              <a:rPr lang="es-ES" altLang="ca-ES" sz="2800" u="none">
                <a:latin typeface="Calibri" pitchFamily="34" charset="0"/>
              </a:rPr>
              <a:t>Confidence interval calculator (Plugin EzR)</a:t>
            </a:r>
            <a:endParaRPr lang="en-GB" altLang="ca-ES" sz="2800" u="none">
              <a:latin typeface="Calibri" pitchFamily="34" charset="0"/>
            </a:endParaRPr>
          </a:p>
        </p:txBody>
      </p:sp>
      <p:pic>
        <p:nvPicPr>
          <p:cNvPr id="3891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81075"/>
            <a:ext cx="5191125" cy="173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9263" y="1268413"/>
            <a:ext cx="3314700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7" name="4 Rectángulo"/>
          <p:cNvSpPr>
            <a:spLocks noChangeArrowheads="1"/>
          </p:cNvSpPr>
          <p:nvPr/>
        </p:nvSpPr>
        <p:spPr bwMode="auto">
          <a:xfrm>
            <a:off x="2073275" y="4221163"/>
            <a:ext cx="632777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GB" altLang="ca-ES" sz="3600" u="none">
                <a:solidFill>
                  <a:srgbClr val="993489"/>
                </a:solidFill>
              </a:rPr>
              <a:t>95 %CI 176.032-183.968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925" y="908050"/>
            <a:ext cx="6183313" cy="267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7050" y="2492375"/>
            <a:ext cx="3028950" cy="180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0" name="3 Rectángulo"/>
          <p:cNvSpPr>
            <a:spLocks noChangeArrowheads="1"/>
          </p:cNvSpPr>
          <p:nvPr/>
        </p:nvSpPr>
        <p:spPr bwMode="auto">
          <a:xfrm>
            <a:off x="631825" y="4724400"/>
            <a:ext cx="9274175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GB" altLang="ca-ES" sz="2800" u="none">
                <a:solidFill>
                  <a:srgbClr val="993489"/>
                </a:solidFill>
              </a:rPr>
              <a:t>[1] Probability : 0.25</a:t>
            </a:r>
          </a:p>
          <a:p>
            <a:pPr eaLnBrk="1" hangingPunct="1"/>
            <a:r>
              <a:rPr lang="en-GB" altLang="ca-ES" sz="2800" u="none">
                <a:solidFill>
                  <a:srgbClr val="993489"/>
                </a:solidFill>
              </a:rPr>
              <a:t>[1] 95% confidence interval : 0.202 - 0.303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Contenidor de número de diapositiva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22B80078-DD66-49D8-8B55-8F91FDC3A4EF}" type="slidenum">
              <a:rPr lang="es-ES" altLang="ca-ES" smtClean="0"/>
              <a:pPr eaLnBrk="1" hangingPunct="1"/>
              <a:t>4</a:t>
            </a:fld>
            <a:endParaRPr lang="es-ES" altLang="ca-E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4488" y="1052513"/>
            <a:ext cx="9361487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33400" indent="-533400"/>
            <a:r>
              <a:rPr lang="es-ES" altLang="ca-ES" sz="2400" dirty="0" err="1"/>
              <a:t>The</a:t>
            </a:r>
            <a:r>
              <a:rPr lang="es-ES" altLang="ca-ES" sz="2400" dirty="0"/>
              <a:t> </a:t>
            </a:r>
            <a:r>
              <a:rPr lang="es-ES" altLang="ca-ES" sz="2400" dirty="0" err="1"/>
              <a:t>aim</a:t>
            </a:r>
            <a:r>
              <a:rPr lang="es-ES" altLang="ca-ES" sz="2400" dirty="0"/>
              <a:t> of </a:t>
            </a:r>
            <a:r>
              <a:rPr lang="es-ES" altLang="ca-ES" sz="2400" dirty="0" err="1"/>
              <a:t>estimation</a:t>
            </a:r>
            <a:r>
              <a:rPr lang="es-ES" altLang="ca-ES" sz="2400" dirty="0"/>
              <a:t> </a:t>
            </a:r>
            <a:r>
              <a:rPr lang="es-ES" altLang="ca-ES" sz="2400" dirty="0" err="1"/>
              <a:t>is</a:t>
            </a:r>
            <a:r>
              <a:rPr lang="es-ES" altLang="ca-ES" sz="2400" dirty="0"/>
              <a:t> </a:t>
            </a:r>
            <a:r>
              <a:rPr lang="es-ES" altLang="ca-ES" sz="2400" b="1" i="1" dirty="0"/>
              <a:t>to </a:t>
            </a:r>
            <a:r>
              <a:rPr lang="en-US" altLang="ca-ES" sz="2400" b="1" i="1" dirty="0"/>
              <a:t>infer properties (parameters) of the distribution of population data  from sample data</a:t>
            </a:r>
          </a:p>
          <a:p>
            <a:pPr marL="533400" indent="-533400"/>
            <a:r>
              <a:rPr lang="en-US" altLang="ca-ES" sz="2800" b="1" dirty="0">
                <a:solidFill>
                  <a:srgbClr val="993489"/>
                </a:solidFill>
              </a:rPr>
              <a:t>Some key concepts</a:t>
            </a:r>
          </a:p>
          <a:p>
            <a:pPr marL="933450" lvl="1" indent="-533400"/>
            <a:r>
              <a:rPr lang="en-US" altLang="ca-ES" sz="2400" b="1" dirty="0">
                <a:solidFill>
                  <a:srgbClr val="993489"/>
                </a:solidFill>
              </a:rPr>
              <a:t>Point estimate: </a:t>
            </a:r>
            <a:r>
              <a:rPr lang="en-US" altLang="ca-ES" sz="2000" dirty="0"/>
              <a:t>Give a numerical value to the parameter of interest.</a:t>
            </a:r>
          </a:p>
          <a:p>
            <a:pPr marL="933450" lvl="1" indent="-533400"/>
            <a:r>
              <a:rPr lang="en-US" altLang="ca-ES" sz="2400" b="1" dirty="0">
                <a:solidFill>
                  <a:srgbClr val="993489"/>
                </a:solidFill>
              </a:rPr>
              <a:t>Estimator: </a:t>
            </a:r>
            <a:r>
              <a:rPr lang="en-US" altLang="ca-ES" sz="2000" dirty="0"/>
              <a:t>Mathematical function to obtain the estimate </a:t>
            </a:r>
          </a:p>
          <a:p>
            <a:pPr marL="933450" lvl="1" indent="-533400"/>
            <a:r>
              <a:rPr lang="en-US" altLang="ca-ES" sz="2400" b="1" dirty="0">
                <a:solidFill>
                  <a:srgbClr val="993489"/>
                </a:solidFill>
              </a:rPr>
              <a:t>Interval Estimation: </a:t>
            </a:r>
            <a:r>
              <a:rPr lang="en-US" altLang="ca-ES" sz="2000" dirty="0"/>
              <a:t>Give two values ​​between which   is the value of the population parameter with a preset confidence level (or probability)</a:t>
            </a:r>
          </a:p>
          <a:p>
            <a:pPr marL="933450" lvl="1" indent="-533400"/>
            <a:r>
              <a:rPr lang="en-US" altLang="ca-ES" sz="2400" b="1" dirty="0">
                <a:solidFill>
                  <a:srgbClr val="993489"/>
                </a:solidFill>
              </a:rPr>
              <a:t>Random error: </a:t>
            </a:r>
            <a:r>
              <a:rPr lang="en-US" altLang="ca-ES" sz="2000" dirty="0"/>
              <a:t> Difference between estimation and real value if the sample is random</a:t>
            </a:r>
            <a:endParaRPr lang="en-GB" altLang="ca-ES" sz="2000" dirty="0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742950" y="0"/>
            <a:ext cx="8420100" cy="762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" altLang="ca-ES"/>
              <a:t>Estimation</a:t>
            </a:r>
            <a:endParaRPr lang="en-GB" altLang="ca-E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Contenidor de número de diapositiva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FE3F7ADD-6E3B-48A8-AECD-910DD3EF7FAC}" type="slidenum">
              <a:rPr lang="es-ES" altLang="ca-ES" smtClean="0"/>
              <a:pPr eaLnBrk="1" hangingPunct="1"/>
              <a:t>5</a:t>
            </a:fld>
            <a:endParaRPr lang="es-ES" altLang="ca-ES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30200" y="0"/>
            <a:ext cx="916305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" altLang="ca-ES" dirty="0"/>
              <a:t>Point </a:t>
            </a:r>
            <a:r>
              <a:rPr lang="es-ES" altLang="ca-ES" dirty="0" err="1"/>
              <a:t>estimation</a:t>
            </a:r>
            <a:r>
              <a:rPr lang="es-ES" altLang="ca-ES" dirty="0"/>
              <a:t> (1)</a:t>
            </a:r>
            <a:endParaRPr lang="en-GB" altLang="ca-ES" dirty="0"/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77850" y="1143000"/>
            <a:ext cx="8832850" cy="518160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ts val="1800"/>
              </a:spcBef>
              <a:spcAft>
                <a:spcPts val="1200"/>
              </a:spcAft>
              <a:defRPr/>
            </a:pPr>
            <a:r>
              <a:rPr lang="es-ES" altLang="ca-ES" sz="2800" dirty="0"/>
              <a:t>Data </a:t>
            </a:r>
            <a:r>
              <a:rPr lang="es-ES" altLang="ca-ES" sz="2800" dirty="0" err="1"/>
              <a:t>from</a:t>
            </a:r>
            <a:r>
              <a:rPr lang="es-ES" altLang="ca-ES" sz="2800" dirty="0"/>
              <a:t>  </a:t>
            </a:r>
            <a:r>
              <a:rPr lang="es-ES" altLang="ca-ES" sz="2800" dirty="0" err="1"/>
              <a:t>qualitative</a:t>
            </a:r>
            <a:r>
              <a:rPr lang="es-ES" altLang="ca-ES" sz="2800" dirty="0"/>
              <a:t> variables</a:t>
            </a:r>
          </a:p>
          <a:p>
            <a:pPr lvl="1">
              <a:spcBef>
                <a:spcPts val="1800"/>
              </a:spcBef>
              <a:spcAft>
                <a:spcPts val="1200"/>
              </a:spcAft>
              <a:defRPr/>
            </a:pPr>
            <a:r>
              <a:rPr lang="es-ES" altLang="ca-ES" sz="2400" dirty="0" err="1"/>
              <a:t>Parameter</a:t>
            </a:r>
            <a:r>
              <a:rPr lang="es-ES" altLang="ca-ES" sz="2400" dirty="0"/>
              <a:t>: </a:t>
            </a:r>
            <a:r>
              <a:rPr lang="es-ES" altLang="ca-ES" sz="2400" dirty="0" err="1"/>
              <a:t>Probability</a:t>
            </a:r>
            <a:r>
              <a:rPr lang="es-ES" altLang="ca-ES" sz="2400" dirty="0"/>
              <a:t> to observe a </a:t>
            </a:r>
            <a:r>
              <a:rPr lang="es-ES" altLang="ca-ES" sz="2400" dirty="0" err="1"/>
              <a:t>certain</a:t>
            </a:r>
            <a:r>
              <a:rPr lang="es-ES" altLang="ca-ES" sz="2400" dirty="0"/>
              <a:t> </a:t>
            </a:r>
            <a:r>
              <a:rPr lang="es-ES" altLang="ca-ES" sz="2400" dirty="0" err="1"/>
              <a:t>category</a:t>
            </a:r>
            <a:endParaRPr lang="es-ES" altLang="ca-ES" sz="2400" dirty="0"/>
          </a:p>
          <a:p>
            <a:pPr lvl="1">
              <a:spcBef>
                <a:spcPts val="1800"/>
              </a:spcBef>
              <a:spcAft>
                <a:spcPts val="1200"/>
              </a:spcAft>
              <a:defRPr/>
            </a:pPr>
            <a:r>
              <a:rPr lang="es-ES" altLang="ca-ES" sz="2400" dirty="0" err="1"/>
              <a:t>Estimate</a:t>
            </a:r>
            <a:r>
              <a:rPr lang="es-ES" altLang="ca-ES" sz="2400" dirty="0"/>
              <a:t>: </a:t>
            </a:r>
            <a:r>
              <a:rPr lang="es-ES" altLang="ca-ES" sz="2400" dirty="0" err="1"/>
              <a:t>Sample</a:t>
            </a:r>
            <a:r>
              <a:rPr lang="es-ES" altLang="ca-ES" sz="2400" dirty="0"/>
              <a:t> </a:t>
            </a:r>
            <a:r>
              <a:rPr lang="es-ES" altLang="ca-ES" sz="2400" dirty="0" err="1"/>
              <a:t>proportion</a:t>
            </a:r>
            <a:r>
              <a:rPr lang="es-ES" altLang="ca-ES" sz="2400" dirty="0"/>
              <a:t>: % of </a:t>
            </a:r>
            <a:r>
              <a:rPr lang="es-ES" altLang="ca-ES" sz="2400" dirty="0" err="1"/>
              <a:t>that</a:t>
            </a:r>
            <a:r>
              <a:rPr lang="es-ES" altLang="ca-ES" sz="2400" dirty="0"/>
              <a:t> </a:t>
            </a:r>
            <a:r>
              <a:rPr lang="es-ES" altLang="ca-ES" sz="2400" dirty="0" err="1"/>
              <a:t>category</a:t>
            </a:r>
            <a:r>
              <a:rPr lang="es-ES" altLang="ca-ES" sz="2400" dirty="0"/>
              <a:t> in </a:t>
            </a:r>
            <a:r>
              <a:rPr lang="es-ES" altLang="ca-ES" sz="2400" dirty="0" err="1"/>
              <a:t>the</a:t>
            </a:r>
            <a:r>
              <a:rPr lang="es-ES" altLang="ca-ES" sz="2400" dirty="0"/>
              <a:t> </a:t>
            </a:r>
            <a:r>
              <a:rPr lang="es-ES" altLang="ca-ES" sz="2400" dirty="0" err="1"/>
              <a:t>sample</a:t>
            </a:r>
            <a:endParaRPr lang="es-ES" altLang="ca-ES" sz="2400" dirty="0"/>
          </a:p>
          <a:p>
            <a:pPr lvl="1">
              <a:spcBef>
                <a:spcPts val="1800"/>
              </a:spcBef>
              <a:spcAft>
                <a:spcPts val="1200"/>
              </a:spcAft>
              <a:defRPr/>
            </a:pPr>
            <a:r>
              <a:rPr lang="es-ES" altLang="ca-ES" sz="2400" dirty="0" err="1"/>
              <a:t>Example</a:t>
            </a:r>
            <a:r>
              <a:rPr lang="es-ES" altLang="ca-ES" sz="2400" dirty="0"/>
              <a:t>: </a:t>
            </a:r>
            <a:r>
              <a:rPr lang="es-ES" altLang="ca-ES" sz="2400" i="1" dirty="0"/>
              <a:t>In </a:t>
            </a:r>
            <a:r>
              <a:rPr lang="es-ES" altLang="ca-ES" sz="2400" i="1" dirty="0" err="1"/>
              <a:t>the</a:t>
            </a:r>
            <a:r>
              <a:rPr lang="es-ES" altLang="ca-ES" sz="2400" i="1" dirty="0"/>
              <a:t> Osteoporosis </a:t>
            </a:r>
            <a:r>
              <a:rPr lang="es-ES" altLang="ca-ES" sz="2400" i="1" dirty="0" err="1"/>
              <a:t>dataset</a:t>
            </a:r>
            <a:r>
              <a:rPr lang="es-ES" altLang="ca-ES" sz="2400" i="1" dirty="0"/>
              <a:t>, </a:t>
            </a:r>
            <a:r>
              <a:rPr lang="es-ES" altLang="ca-ES" sz="2400" i="1" dirty="0" err="1"/>
              <a:t>what</a:t>
            </a:r>
            <a:r>
              <a:rPr lang="es-ES" altLang="ca-ES" sz="2400" i="1" dirty="0"/>
              <a:t> </a:t>
            </a:r>
            <a:r>
              <a:rPr lang="es-ES" altLang="ca-ES" sz="2400" i="1" dirty="0" err="1"/>
              <a:t>is</a:t>
            </a:r>
            <a:r>
              <a:rPr lang="es-ES" altLang="ca-ES" sz="2400" i="1" dirty="0"/>
              <a:t> </a:t>
            </a:r>
            <a:r>
              <a:rPr lang="es-ES" altLang="ca-ES" sz="2400" i="1" dirty="0" err="1"/>
              <a:t>the</a:t>
            </a:r>
            <a:r>
              <a:rPr lang="es-ES" altLang="ca-ES" sz="2400" i="1" dirty="0"/>
              <a:t> </a:t>
            </a:r>
            <a:r>
              <a:rPr lang="es-ES" altLang="ca-ES" sz="2400" i="1" dirty="0" err="1"/>
              <a:t>probability</a:t>
            </a:r>
            <a:r>
              <a:rPr lang="es-ES" altLang="ca-ES" sz="2400" i="1" dirty="0"/>
              <a:t> of </a:t>
            </a:r>
            <a:r>
              <a:rPr lang="es-ES" altLang="ca-ES" sz="2400" i="1" dirty="0" err="1"/>
              <a:t>observing</a:t>
            </a:r>
            <a:r>
              <a:rPr lang="es-ES" altLang="ca-ES" sz="2400" i="1" dirty="0"/>
              <a:t> a </a:t>
            </a:r>
            <a:r>
              <a:rPr lang="es-ES" altLang="ca-ES" sz="2400" i="1" dirty="0" err="1"/>
              <a:t>woman</a:t>
            </a:r>
            <a:r>
              <a:rPr lang="es-ES" altLang="ca-ES" sz="2400" i="1" dirty="0"/>
              <a:t> </a:t>
            </a:r>
            <a:r>
              <a:rPr lang="es-ES" altLang="ca-ES" sz="2400" i="1" dirty="0" err="1"/>
              <a:t>without</a:t>
            </a:r>
            <a:r>
              <a:rPr lang="es-ES" altLang="ca-ES" sz="2400" i="1" dirty="0"/>
              <a:t> </a:t>
            </a:r>
            <a:r>
              <a:rPr lang="es-ES" altLang="ca-ES" sz="2400" i="1" dirty="0" err="1"/>
              <a:t>ostheoporosis</a:t>
            </a:r>
            <a:endParaRPr lang="es-ES" altLang="ca-ES" sz="2400" i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Contenidor de número de diapositiva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FE3F7ADD-6E3B-48A8-AECD-910DD3EF7FAC}" type="slidenum">
              <a:rPr lang="es-ES" altLang="ca-ES" smtClean="0"/>
              <a:pPr eaLnBrk="1" hangingPunct="1"/>
              <a:t>6</a:t>
            </a:fld>
            <a:endParaRPr lang="es-ES" altLang="ca-ES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30200" y="0"/>
            <a:ext cx="916305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" altLang="ca-ES" dirty="0"/>
              <a:t>Point </a:t>
            </a:r>
            <a:r>
              <a:rPr lang="es-ES" altLang="ca-ES" dirty="0" err="1"/>
              <a:t>estimation</a:t>
            </a:r>
            <a:r>
              <a:rPr lang="es-ES" altLang="ca-ES" dirty="0"/>
              <a:t> (II)</a:t>
            </a:r>
            <a:endParaRPr lang="en-GB" altLang="ca-E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44" name="Rectangle 3"/>
              <p:cNvSpPr>
                <a:spLocks noGrp="1" noChangeArrowheads="1"/>
              </p:cNvSpPr>
              <p:nvPr>
                <p:ph type="body" idx="1"/>
              </p:nvPr>
            </p:nvSpPr>
            <p:spPr bwMode="auto">
              <a:xfrm>
                <a:off x="577850" y="1143000"/>
                <a:ext cx="8832850" cy="5181600"/>
              </a:xfrm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spcBef>
                    <a:spcPts val="1800"/>
                  </a:spcBef>
                  <a:spcAft>
                    <a:spcPts val="1200"/>
                  </a:spcAft>
                  <a:defRPr/>
                </a:pPr>
                <a:r>
                  <a:rPr lang="es-ES" altLang="ca-ES" sz="2800" dirty="0"/>
                  <a:t>Data </a:t>
                </a:r>
                <a:r>
                  <a:rPr lang="es-ES" altLang="ca-ES" sz="2800" dirty="0" err="1"/>
                  <a:t>from</a:t>
                </a:r>
                <a:r>
                  <a:rPr lang="es-ES" altLang="ca-ES" sz="2800" dirty="0"/>
                  <a:t> </a:t>
                </a:r>
                <a:r>
                  <a:rPr lang="es-ES" altLang="ca-ES" sz="2800" dirty="0" err="1"/>
                  <a:t>quantitative</a:t>
                </a:r>
                <a:r>
                  <a:rPr lang="es-ES" altLang="ca-ES" sz="2800" dirty="0"/>
                  <a:t> variables</a:t>
                </a:r>
              </a:p>
              <a:p>
                <a:pPr lvl="1">
                  <a:spcBef>
                    <a:spcPts val="1800"/>
                  </a:spcBef>
                  <a:spcAft>
                    <a:spcPts val="1200"/>
                  </a:spcAft>
                  <a:defRPr/>
                </a:pPr>
                <a:r>
                  <a:rPr lang="es-ES" altLang="ca-ES" sz="2400" dirty="0" err="1"/>
                  <a:t>Population</a:t>
                </a:r>
                <a:r>
                  <a:rPr lang="es-ES" altLang="ca-ES" sz="2400" dirty="0"/>
                  <a:t> </a:t>
                </a:r>
                <a:r>
                  <a:rPr lang="es-ES" altLang="ca-ES" sz="2400" dirty="0" err="1"/>
                  <a:t>parameters</a:t>
                </a:r>
                <a:r>
                  <a:rPr lang="es-ES" altLang="ca-ES" sz="2400" dirty="0"/>
                  <a:t>: </a:t>
                </a:r>
                <a:r>
                  <a:rPr lang="es-ES" altLang="ca-ES" sz="2400" dirty="0">
                    <a:solidFill>
                      <a:srgbClr val="990099"/>
                    </a:solidFill>
                    <a:sym typeface="Symbol" pitchFamily="18" charset="2"/>
                  </a:rPr>
                  <a:t>, </a:t>
                </a:r>
                <a:r>
                  <a:rPr lang="es-ES" altLang="ca-ES" sz="2400" dirty="0">
                    <a:solidFill>
                      <a:srgbClr val="990099"/>
                    </a:solidFill>
                    <a:sym typeface="Symbol"/>
                  </a:rPr>
                  <a:t>, etc.</a:t>
                </a:r>
                <a:endParaRPr lang="es-ES" altLang="ca-ES" sz="2400" dirty="0">
                  <a:sym typeface="Symbol"/>
                </a:endParaRPr>
              </a:p>
              <a:p>
                <a:pPr lvl="1">
                  <a:spcBef>
                    <a:spcPts val="1800"/>
                  </a:spcBef>
                  <a:spcAft>
                    <a:spcPts val="1200"/>
                  </a:spcAft>
                  <a:defRPr/>
                </a:pPr>
                <a:r>
                  <a:rPr lang="es-ES" altLang="ca-ES" sz="2400" dirty="0" err="1"/>
                  <a:t>Population</a:t>
                </a:r>
                <a:r>
                  <a:rPr lang="es-ES" altLang="ca-ES" sz="2400" dirty="0"/>
                  <a:t> </a:t>
                </a:r>
                <a:r>
                  <a:rPr lang="es-ES" altLang="ca-ES" sz="2400" dirty="0" err="1"/>
                  <a:t>parameters</a:t>
                </a:r>
                <a:r>
                  <a:rPr lang="es-ES" altLang="ca-ES" sz="2400" dirty="0"/>
                  <a:t>:</a:t>
                </a:r>
              </a:p>
              <a:p>
                <a:pPr lvl="2">
                  <a:spcBef>
                    <a:spcPts val="1800"/>
                  </a:spcBef>
                  <a:spcAft>
                    <a:spcPts val="1200"/>
                  </a:spcAft>
                  <a:defRPr/>
                </a:pPr>
                <a:r>
                  <a:rPr lang="es-ES" altLang="ca-ES" sz="2000" dirty="0" err="1"/>
                  <a:t>Estimate</a:t>
                </a:r>
                <a:r>
                  <a:rPr lang="es-ES" altLang="ca-ES" sz="2000" dirty="0"/>
                  <a:t> </a:t>
                </a:r>
                <a:r>
                  <a:rPr lang="es-ES" altLang="ca-ES" sz="2000" dirty="0" err="1"/>
                  <a:t>the</a:t>
                </a:r>
                <a:r>
                  <a:rPr lang="es-ES" altLang="ca-ES" sz="2000" dirty="0"/>
                  <a:t> mean, </a:t>
                </a:r>
                <a:r>
                  <a:rPr lang="es-ES" altLang="ca-ES" sz="2000" dirty="0">
                    <a:solidFill>
                      <a:srgbClr val="990099"/>
                    </a:solidFill>
                    <a:sym typeface="Symbol" pitchFamily="18" charset="2"/>
                  </a:rPr>
                  <a:t></a:t>
                </a:r>
                <a:r>
                  <a:rPr lang="es-ES" altLang="ca-ES" sz="2000" dirty="0"/>
                  <a:t>,  </a:t>
                </a:r>
                <a:r>
                  <a:rPr lang="es-ES" altLang="ca-ES" sz="2000" dirty="0" err="1"/>
                  <a:t>with</a:t>
                </a:r>
                <a:r>
                  <a:rPr lang="es-ES" altLang="ca-ES" sz="2000" dirty="0"/>
                  <a:t> </a:t>
                </a:r>
                <a:r>
                  <a:rPr lang="es-ES" altLang="ca-ES" sz="2000" dirty="0" err="1"/>
                  <a:t>the</a:t>
                </a:r>
                <a:r>
                  <a:rPr lang="es-ES" altLang="ca-ES" sz="2000" dirty="0"/>
                  <a:t> </a:t>
                </a:r>
                <a:r>
                  <a:rPr lang="es-ES" altLang="ca-ES" sz="2000" dirty="0" err="1"/>
                  <a:t>sample</a:t>
                </a:r>
                <a:r>
                  <a:rPr lang="es-ES" altLang="ca-ES" sz="2000" dirty="0"/>
                  <a:t> mean,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s-ES" altLang="ca-ES" sz="2000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s-ES" altLang="ca-ES" sz="2000" b="0" i="1" smtClean="0">
                            <a:latin typeface="Cambria Math"/>
                          </a:rPr>
                          <m:t>𝑋</m:t>
                        </m:r>
                      </m:e>
                    </m:bar>
                  </m:oMath>
                </a14:m>
                <a:endParaRPr lang="es-ES" altLang="ca-ES" sz="2000" b="0" dirty="0"/>
              </a:p>
              <a:p>
                <a:pPr lvl="2">
                  <a:spcBef>
                    <a:spcPts val="1800"/>
                  </a:spcBef>
                  <a:spcAft>
                    <a:spcPts val="1200"/>
                  </a:spcAft>
                  <a:defRPr/>
                </a:pPr>
                <a:r>
                  <a:rPr lang="es-ES" altLang="ca-ES" sz="2000" dirty="0" err="1"/>
                  <a:t>Estimate</a:t>
                </a:r>
                <a:r>
                  <a:rPr lang="es-ES" altLang="ca-ES" sz="2000" dirty="0"/>
                  <a:t> </a:t>
                </a:r>
                <a:r>
                  <a:rPr lang="es-ES" altLang="ca-ES" sz="2000" dirty="0">
                    <a:solidFill>
                      <a:srgbClr val="990099"/>
                    </a:solidFill>
                    <a:sym typeface="Symbol" pitchFamily="18" charset="2"/>
                  </a:rPr>
                  <a:t>, </a:t>
                </a:r>
                <a:r>
                  <a:rPr lang="es-ES" altLang="ca-ES" sz="2000" dirty="0">
                    <a:solidFill>
                      <a:srgbClr val="990099"/>
                    </a:solidFill>
                    <a:sym typeface="Symbol"/>
                  </a:rPr>
                  <a:t></a:t>
                </a:r>
                <a:r>
                  <a:rPr lang="es-ES" altLang="ca-ES" sz="2000" dirty="0"/>
                  <a:t>  </a:t>
                </a:r>
                <a:r>
                  <a:rPr lang="es-ES" altLang="ca-ES" sz="2000" dirty="0" err="1"/>
                  <a:t>with</a:t>
                </a:r>
                <a:r>
                  <a:rPr lang="es-ES" altLang="ca-ES" sz="2000" dirty="0"/>
                  <a:t> </a:t>
                </a:r>
                <a:r>
                  <a:rPr lang="es-ES" altLang="ca-ES" sz="2000" dirty="0" err="1"/>
                  <a:t>the</a:t>
                </a:r>
                <a:r>
                  <a:rPr lang="es-ES" altLang="ca-ES" sz="2000" dirty="0"/>
                  <a:t> </a:t>
                </a:r>
                <a:r>
                  <a:rPr lang="es-ES" altLang="ca-ES" sz="2000" dirty="0" err="1"/>
                  <a:t>sample</a:t>
                </a:r>
                <a:r>
                  <a:rPr lang="es-ES" altLang="ca-ES" sz="2000" dirty="0"/>
                  <a:t> standard </a:t>
                </a:r>
                <a:r>
                  <a:rPr lang="es-ES" altLang="ca-ES" sz="2000" dirty="0" err="1"/>
                  <a:t>deviation</a:t>
                </a:r>
                <a:r>
                  <a:rPr lang="es-ES" altLang="ca-ES" sz="2000" dirty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s-ES" altLang="ca-ES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ES" altLang="ca-ES" sz="2000" b="0" i="1" smtClean="0">
                            <a:latin typeface="Cambria Math"/>
                          </a:rPr>
                          <m:t>𝑠</m:t>
                        </m:r>
                      </m:e>
                    </m:acc>
                  </m:oMath>
                </a14:m>
                <a:endParaRPr lang="es-ES" altLang="ca-ES" sz="2400" dirty="0"/>
              </a:p>
              <a:p>
                <a:pPr marL="457200" lvl="1" indent="0">
                  <a:spcBef>
                    <a:spcPts val="1800"/>
                  </a:spcBef>
                  <a:spcAft>
                    <a:spcPts val="1200"/>
                  </a:spcAft>
                  <a:buNone/>
                  <a:defRPr/>
                </a:pPr>
                <a:endParaRPr lang="es-ES" altLang="ca-ES" sz="2400" i="1" dirty="0"/>
              </a:p>
            </p:txBody>
          </p:sp>
        </mc:Choice>
        <mc:Fallback xmlns="">
          <p:sp>
            <p:nvSpPr>
              <p:cNvPr id="10244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 bwMode="auto">
              <a:xfrm>
                <a:off x="577850" y="1143000"/>
                <a:ext cx="8832850" cy="5181600"/>
              </a:xfrm>
              <a:blipFill>
                <a:blip r:embed="rId3"/>
                <a:stretch>
                  <a:fillRect l="-1242" t="-1294"/>
                </a:stretch>
              </a:blipFill>
              <a:extLst/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7760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E1E4AB-1C97-4ABE-A5CF-C66064844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Exercise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11C0696-FE79-4F42-9D88-2D46BBFD4F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altLang="ca-ES" i="1" dirty="0"/>
              <a:t>In </a:t>
            </a:r>
            <a:r>
              <a:rPr lang="es-ES" altLang="ca-ES" i="1" dirty="0" err="1"/>
              <a:t>the</a:t>
            </a:r>
            <a:r>
              <a:rPr lang="es-ES" altLang="ca-ES" i="1" dirty="0"/>
              <a:t> osteoporosis </a:t>
            </a:r>
            <a:r>
              <a:rPr lang="es-ES" altLang="ca-ES" i="1" dirty="0" err="1"/>
              <a:t>dataset</a:t>
            </a:r>
            <a:r>
              <a:rPr lang="es-ES" altLang="ca-ES" i="1" dirty="0"/>
              <a:t> (osteo100) </a:t>
            </a:r>
            <a:r>
              <a:rPr lang="es-ES" altLang="ca-ES" i="1" dirty="0" err="1"/>
              <a:t>estimate</a:t>
            </a:r>
            <a:r>
              <a:rPr lang="es-ES" altLang="ca-ES" i="1" dirty="0"/>
              <a:t> </a:t>
            </a:r>
            <a:r>
              <a:rPr lang="es-ES" altLang="ca-ES" i="1" dirty="0" err="1"/>
              <a:t>the</a:t>
            </a:r>
            <a:r>
              <a:rPr lang="es-ES" altLang="ca-ES" i="1" dirty="0"/>
              <a:t> mean </a:t>
            </a:r>
            <a:r>
              <a:rPr lang="es-ES" altLang="ca-ES" i="1" dirty="0" err="1"/>
              <a:t>bone</a:t>
            </a:r>
            <a:r>
              <a:rPr lang="es-ES" altLang="ca-ES" i="1" dirty="0"/>
              <a:t> </a:t>
            </a:r>
            <a:r>
              <a:rPr lang="es-ES" altLang="ca-ES" i="1" dirty="0" err="1"/>
              <a:t>density</a:t>
            </a:r>
            <a:r>
              <a:rPr lang="es-ES" altLang="ca-ES" i="1" dirty="0"/>
              <a:t> (BUA) </a:t>
            </a:r>
          </a:p>
          <a:p>
            <a:pPr lvl="1"/>
            <a:r>
              <a:rPr lang="es-ES" altLang="ca-ES" i="1" dirty="0" err="1"/>
              <a:t>for</a:t>
            </a:r>
            <a:r>
              <a:rPr lang="es-ES" altLang="ca-ES" i="1" dirty="0"/>
              <a:t> </a:t>
            </a:r>
            <a:r>
              <a:rPr lang="es-ES" altLang="ca-ES" i="1" dirty="0" err="1"/>
              <a:t>all</a:t>
            </a:r>
            <a:r>
              <a:rPr lang="es-ES" altLang="ca-ES" i="1" dirty="0"/>
              <a:t> </a:t>
            </a:r>
            <a:r>
              <a:rPr lang="es-ES" altLang="ca-ES" i="1" dirty="0" err="1"/>
              <a:t>the</a:t>
            </a:r>
            <a:r>
              <a:rPr lang="es-ES" altLang="ca-ES" i="1" dirty="0"/>
              <a:t> </a:t>
            </a:r>
            <a:r>
              <a:rPr lang="es-ES" altLang="ca-ES" i="1" dirty="0" err="1"/>
              <a:t>population</a:t>
            </a:r>
            <a:r>
              <a:rPr lang="es-ES" altLang="ca-ES" i="1" dirty="0"/>
              <a:t> </a:t>
            </a:r>
            <a:r>
              <a:rPr lang="es-ES" altLang="ca-ES" i="1" dirty="0" err="1"/>
              <a:t>indistinctly</a:t>
            </a:r>
            <a:endParaRPr lang="es-ES" altLang="ca-ES" i="1" dirty="0"/>
          </a:p>
          <a:p>
            <a:pPr lvl="1"/>
            <a:r>
              <a:rPr lang="es-ES" altLang="ca-ES" i="1" dirty="0" err="1"/>
              <a:t>depending</a:t>
            </a:r>
            <a:r>
              <a:rPr lang="es-ES" altLang="ca-ES" i="1" dirty="0"/>
              <a:t> </a:t>
            </a:r>
            <a:r>
              <a:rPr lang="es-ES" altLang="ca-ES" i="1" dirty="0" err="1"/>
              <a:t>on</a:t>
            </a:r>
            <a:r>
              <a:rPr lang="es-ES" altLang="ca-ES" i="1" dirty="0"/>
              <a:t> </a:t>
            </a:r>
            <a:r>
              <a:rPr lang="es-ES" altLang="ca-ES" i="1" dirty="0" err="1"/>
              <a:t>the</a:t>
            </a:r>
            <a:r>
              <a:rPr lang="es-ES" altLang="ca-ES" i="1" dirty="0"/>
              <a:t> CLASSIFIC variable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99017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Oval 3"/>
          <p:cNvSpPr>
            <a:spLocks noChangeArrowheads="1"/>
          </p:cNvSpPr>
          <p:nvPr/>
        </p:nvSpPr>
        <p:spPr bwMode="auto">
          <a:xfrm>
            <a:off x="848544" y="1125539"/>
            <a:ext cx="5312544" cy="41021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GB" altLang="ca-ES"/>
          </a:p>
        </p:txBody>
      </p:sp>
      <p:pic>
        <p:nvPicPr>
          <p:cNvPr id="17411" name="Picture 4" descr="caras de emoticono,caras sonrientes,ciencia,científicos,emoticono,emoticonos,experimentos,gafas,genios,química,sonrisa,sonrisas,tubos,tubos de ensay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675" y="1614488"/>
            <a:ext cx="5064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2" name="Picture 5" descr="cara sonriente,caras sonrientes,emociones,emoticonos,lecturas,leer,libros,símbolo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0813" y="1651000"/>
            <a:ext cx="350837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3" name="Picture 6" descr="cara sonriente,caras,caras sonrientes,cuestiones medioambientales,emoticonos,símbolos,felicidad,sonrisa,verde,reciclaje,feliz,reciclar,dientes,lata,brill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6275" y="1724025"/>
            <a:ext cx="428625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4" name="Picture 7" descr="Ver detalle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1338" y="1724025"/>
            <a:ext cx="419100" cy="38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5" name="Picture 8" descr="Ver imágenes similare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300" y="1651000"/>
            <a:ext cx="417513" cy="38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6" name="Picture 9" descr="Ver imágenes similare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0975" y="1685925"/>
            <a:ext cx="495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7" name="Picture 10" descr="Ver imágenes similares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50" y="1651000"/>
            <a:ext cx="495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8" name="Picture 11" descr="cara sonriente,caras sonrientes,ejercicios,emociones,emoticonos,entrenamiento con pesas,entrenar,forma física,hacer ejercicio,hacer ejercicio físico,halterofilia,levantamientos de peso,pesos,salud,símbolos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7988" y="1614488"/>
            <a:ext cx="508000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9" name="Picture 12" descr="cara sonriente,caras sonrientes,emociones,emoticonos,lecturas,leer,libros,símbolo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0813" y="1651000"/>
            <a:ext cx="350837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20" name="Picture 13" descr="Ver detalle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1338" y="1685925"/>
            <a:ext cx="419100" cy="38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21" name="Picture 14" descr="Ver imágenes similare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300" y="1685925"/>
            <a:ext cx="417513" cy="38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22" name="Picture 15" descr="Ver imágenes similare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0975" y="1614488"/>
            <a:ext cx="495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23" name="Picture 16" descr="Ver imágenes similares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50" y="1651000"/>
            <a:ext cx="495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24" name="Picture 17" descr="caras de emoticono,caras sonrientes,ciencia,científicos,emoticono,emoticonos,experimentos,gafas,genios,química,sonrisa,sonrisas,tubos,tubos de ensay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675" y="2046288"/>
            <a:ext cx="5064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25" name="Picture 18" descr="cara sonriente,caras sonrientes,emociones,emoticonos,lecturas,leer,libros,símbolo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0813" y="2058988"/>
            <a:ext cx="350837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26" name="Picture 19" descr="cara sonriente,caras,caras sonrientes,cuestiones medioambientales,emoticonos,símbolos,felicidad,sonrisa,verde,reciclaje,feliz,reciclar,dientes,lata,brill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6275" y="2132013"/>
            <a:ext cx="428625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27" name="Picture 20" descr="Ver detalle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1338" y="2132013"/>
            <a:ext cx="419100" cy="38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28" name="Picture 21" descr="Ver imágenes similare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300" y="2058988"/>
            <a:ext cx="417513" cy="38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29" name="Picture 22" descr="Ver imágenes similare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0975" y="2093913"/>
            <a:ext cx="495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30" name="Picture 23" descr="Ver imágenes similares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50" y="2058988"/>
            <a:ext cx="495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31" name="Picture 24" descr="cara sonriente,caras sonrientes,ejercicios,emociones,emoticonos,entrenamiento con pesas,entrenar,forma física,hacer ejercicio,hacer ejercicio físico,halterofilia,levantamientos de peso,pesos,salud,símbolos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7988" y="2022475"/>
            <a:ext cx="508000" cy="46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32" name="Picture 25" descr="cara sonriente,caras sonrientes,emociones,emoticonos,lecturas,leer,libros,símbolo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0813" y="2058988"/>
            <a:ext cx="350837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33" name="Picture 26" descr="Ver detalle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1338" y="2093913"/>
            <a:ext cx="419100" cy="38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34" name="Picture 27" descr="Ver imágenes similare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300" y="2093913"/>
            <a:ext cx="417513" cy="38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35" name="Picture 28" descr="Ver imágenes similare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0975" y="2046288"/>
            <a:ext cx="495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36" name="Picture 29" descr="Ver imágenes similares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50" y="2046288"/>
            <a:ext cx="495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37" name="Picture 30" descr="caras de emoticono,caras sonrientes,ciencia,científicos,emoticono,emoticonos,experimentos,gafas,genios,química,sonrisa,sonrisas,tubos,tubos de ensay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675" y="2381250"/>
            <a:ext cx="506413" cy="46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38" name="Picture 31" descr="cara sonriente,caras sonrientes,emociones,emoticonos,lecturas,leer,libros,símbolo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0813" y="2417763"/>
            <a:ext cx="350837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39" name="Picture 32" descr="cara sonriente,caras,caras sonrientes,cuestiones medioambientales,emoticonos,símbolos,felicidad,sonrisa,verde,reciclaje,feliz,reciclar,dientes,lata,brill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6275" y="2490788"/>
            <a:ext cx="428625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40" name="Picture 33" descr="Ver detalle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1338" y="2490788"/>
            <a:ext cx="419100" cy="38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41" name="Picture 34" descr="Ver imágenes similare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300" y="2417763"/>
            <a:ext cx="417513" cy="38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42" name="Picture 35" descr="Ver imágenes similare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0975" y="2452688"/>
            <a:ext cx="495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43" name="Picture 36" descr="Ver imágenes similares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50" y="2417763"/>
            <a:ext cx="495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44" name="Picture 37" descr="cara sonriente,caras sonrientes,ejercicios,emociones,emoticonos,entrenamiento con pesas,entrenar,forma física,hacer ejercicio,hacer ejercicio físico,halterofilia,levantamientos de peso,pesos,salud,símbolos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7988" y="2381250"/>
            <a:ext cx="508000" cy="46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45" name="Picture 38" descr="cara sonriente,caras sonrientes,emociones,emoticonos,lecturas,leer,libros,símbolo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0813" y="2406650"/>
            <a:ext cx="350837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46" name="Picture 39" descr="Ver detalle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1338" y="2478088"/>
            <a:ext cx="419100" cy="38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47" name="Picture 40" descr="Ver imágenes similare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300" y="2452688"/>
            <a:ext cx="417513" cy="38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48" name="Picture 41" descr="Ver imágenes similare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0975" y="2381250"/>
            <a:ext cx="495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49" name="Picture 42" descr="Ver imágenes similares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50" y="2417763"/>
            <a:ext cx="495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50" name="Picture 43" descr="caras de emoticono,caras sonrientes,ciencia,científicos,emoticono,emoticonos,experimentos,gafas,genios,química,sonrisa,sonrisas,tubos,tubos de ensay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9363" y="2767013"/>
            <a:ext cx="5064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51" name="Picture 44" descr="cara sonriente,caras sonrientes,emociones,emoticonos,lecturas,leer,libros,símbolo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500" y="2803525"/>
            <a:ext cx="350838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52" name="Picture 45" descr="cara sonriente,caras,caras sonrientes,cuestiones medioambientales,emoticonos,símbolos,felicidad,sonrisa,verde,reciclaje,feliz,reciclar,dientes,lata,brill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5963" y="2876550"/>
            <a:ext cx="428625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53" name="Picture 46" descr="Ver detalle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1025" y="2876550"/>
            <a:ext cx="419100" cy="38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54" name="Picture 47" descr="Ver imágenes similare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5988" y="2803525"/>
            <a:ext cx="417512" cy="38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55" name="Picture 48" descr="Ver imágenes similare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0663" y="2838450"/>
            <a:ext cx="495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56" name="Picture 49" descr="Ver imágenes similares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9338" y="2803525"/>
            <a:ext cx="495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57" name="Picture 50" descr="cara sonriente,caras sonrientes,ejercicios,emociones,emoticonos,entrenamiento con pesas,entrenar,forma física,hacer ejercicio,hacer ejercicio físico,halterofilia,levantamientos de peso,pesos,salud,símbolos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7675" y="2767013"/>
            <a:ext cx="508000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58" name="Picture 51" descr="cara sonriente,caras sonrientes,emociones,emoticonos,lecturas,leer,libros,símbolo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500" y="2803525"/>
            <a:ext cx="350838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59" name="Picture 52" descr="Ver detalle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1025" y="2838450"/>
            <a:ext cx="419100" cy="38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60" name="Picture 53" descr="Ver imágenes similare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5988" y="2838450"/>
            <a:ext cx="417512" cy="38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61" name="Picture 54" descr="Ver imágenes similare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0663" y="2767013"/>
            <a:ext cx="495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62" name="Picture 55" descr="Ver imágenes similares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9338" y="2803525"/>
            <a:ext cx="495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63" name="Picture 56" descr="caras de emoticono,caras sonrientes,ciencia,científicos,emoticono,emoticonos,experimentos,gafas,genios,química,sonrisa,sonrisas,tubos,tubos de ensay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9363" y="3101975"/>
            <a:ext cx="506412" cy="46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64" name="Picture 57" descr="cara sonriente,caras sonrientes,emociones,emoticonos,lecturas,leer,libros,símbolo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500" y="3138488"/>
            <a:ext cx="350838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65" name="Picture 58" descr="cara sonriente,caras,caras sonrientes,cuestiones medioambientales,emoticonos,símbolos,felicidad,sonrisa,verde,reciclaje,feliz,reciclar,dientes,lata,brill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5963" y="3211513"/>
            <a:ext cx="428625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66" name="Picture 59" descr="Ver detalle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1025" y="3211513"/>
            <a:ext cx="419100" cy="38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67" name="Picture 60" descr="Ver imágenes similare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5988" y="3138488"/>
            <a:ext cx="417512" cy="38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68" name="Picture 61" descr="Ver imágenes similare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0663" y="3173413"/>
            <a:ext cx="495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69" name="Picture 62" descr="Ver imágenes similares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9338" y="3138488"/>
            <a:ext cx="495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70" name="Picture 63" descr="cara sonriente,caras sonrientes,ejercicios,emociones,emoticonos,entrenamiento con pesas,entrenar,forma física,hacer ejercicio,hacer ejercicio físico,halterofilia,levantamientos de peso,pesos,salud,símbolos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7675" y="3101975"/>
            <a:ext cx="508000" cy="46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71" name="Picture 64" descr="cara sonriente,caras sonrientes,emociones,emoticonos,lecturas,leer,libros,símbolo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500" y="3138488"/>
            <a:ext cx="350838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72" name="Picture 65" descr="Ver detalle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1025" y="3173413"/>
            <a:ext cx="419100" cy="38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73" name="Picture 66" descr="Ver imágenes similare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5988" y="3173413"/>
            <a:ext cx="417512" cy="38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74" name="Picture 67" descr="Ver imágenes similare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8763" y="3127375"/>
            <a:ext cx="495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75" name="Picture 68" descr="Ver imágenes similares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9338" y="3138488"/>
            <a:ext cx="495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76" name="Picture 69" descr="caras de emoticono,caras sonrientes,ciencia,científicos,emoticono,emoticonos,experimentos,gafas,genios,química,sonrisa,sonrisas,tubos,tubos de ensay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675" y="3486150"/>
            <a:ext cx="506413" cy="46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77" name="Picture 70" descr="cara sonriente,caras sonrientes,emociones,emoticonos,lecturas,leer,libros,símbolo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0813" y="3522663"/>
            <a:ext cx="350837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78" name="Picture 71" descr="cara sonriente,caras,caras sonrientes,cuestiones medioambientales,emoticonos,símbolos,felicidad,sonrisa,verde,reciclaje,feliz,reciclar,dientes,lata,brill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6275" y="3595688"/>
            <a:ext cx="428625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79" name="Picture 72" descr="Ver detalle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1338" y="3595688"/>
            <a:ext cx="419100" cy="38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80" name="Picture 73" descr="Ver imágenes similare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300" y="3522663"/>
            <a:ext cx="417513" cy="38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81" name="Picture 74" descr="Ver imágenes similare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0975" y="3557588"/>
            <a:ext cx="495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82" name="Picture 75" descr="Ver imágenes similares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50" y="3522663"/>
            <a:ext cx="495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83" name="Picture 76" descr="cara sonriente,caras sonrientes,ejercicios,emociones,emoticonos,entrenamiento con pesas,entrenar,forma física,hacer ejercicio,hacer ejercicio físico,halterofilia,levantamientos de peso,pesos,salud,símbolos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7988" y="3486150"/>
            <a:ext cx="508000" cy="46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84" name="Picture 77" descr="cara sonriente,caras sonrientes,emociones,emoticonos,lecturas,leer,libros,símbolo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0813" y="3522663"/>
            <a:ext cx="350837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85" name="Picture 78" descr="Ver detalle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1338" y="3557588"/>
            <a:ext cx="419100" cy="38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86" name="Picture 79" descr="Ver imágenes similare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300" y="3557588"/>
            <a:ext cx="417513" cy="38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87" name="Picture 80" descr="Ver imágenes similare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0975" y="3486150"/>
            <a:ext cx="495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88" name="Picture 81" descr="Ver imágenes similares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50" y="3522663"/>
            <a:ext cx="495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89" name="Picture 82" descr="caras de emoticono,caras sonrientes,ciencia,científicos,emoticono,emoticonos,experimentos,gafas,genios,química,sonrisa,sonrisas,tubos,tubos de ensay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675" y="3894138"/>
            <a:ext cx="5064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90" name="Picture 83" descr="cara sonriente,caras sonrientes,emociones,emoticonos,lecturas,leer,libros,símbolo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0813" y="3930650"/>
            <a:ext cx="350837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91" name="Picture 84" descr="cara sonriente,caras,caras sonrientes,cuestiones medioambientales,emoticonos,símbolos,felicidad,sonrisa,verde,reciclaje,feliz,reciclar,dientes,lata,brill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6275" y="4003675"/>
            <a:ext cx="428625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92" name="Picture 85" descr="Ver detalle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1338" y="4003675"/>
            <a:ext cx="419100" cy="38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93" name="Picture 86" descr="Ver imágenes similare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300" y="3930650"/>
            <a:ext cx="417513" cy="38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94" name="Picture 87" descr="Ver imágenes similare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0975" y="3965575"/>
            <a:ext cx="495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95" name="Picture 88" descr="Ver imágenes similares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50" y="3930650"/>
            <a:ext cx="495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96" name="Picture 89" descr="cara sonriente,caras sonrientes,ejercicios,emociones,emoticonos,entrenamiento con pesas,entrenar,forma física,hacer ejercicio,hacer ejercicio físico,halterofilia,levantamientos de peso,pesos,salud,símbolos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7988" y="3894138"/>
            <a:ext cx="508000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97" name="Picture 90" descr="cara sonriente,caras sonrientes,emociones,emoticonos,lecturas,leer,libros,símbolo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0813" y="3919538"/>
            <a:ext cx="350837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98" name="Picture 91" descr="Ver detalle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1338" y="3965575"/>
            <a:ext cx="419100" cy="38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99" name="Picture 92" descr="Ver imágenes similare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300" y="3965575"/>
            <a:ext cx="417513" cy="38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500" name="Picture 93" descr="Ver imágenes similare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0975" y="3894138"/>
            <a:ext cx="495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501" name="Picture 94" descr="Ver imágenes similares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50" y="3930650"/>
            <a:ext cx="495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502" name="Picture 95" descr="caras de emoticono,caras sonrientes,ciencia,científicos,emoticono,emoticonos,experimentos,gafas,genios,química,sonrisa,sonrisas,tubos,tubos de ensay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675" y="4252913"/>
            <a:ext cx="5064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503" name="Picture 96" descr="cara sonriente,caras sonrientes,emociones,emoticonos,lecturas,leer,libros,símbolo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0813" y="4289425"/>
            <a:ext cx="350837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504" name="Picture 97" descr="cara sonriente,caras,caras sonrientes,cuestiones medioambientales,emoticonos,símbolos,felicidad,sonrisa,verde,reciclaje,feliz,reciclar,dientes,lata,brill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6275" y="4362450"/>
            <a:ext cx="428625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505" name="Picture 98" descr="Ver detalle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1338" y="4362450"/>
            <a:ext cx="419100" cy="38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506" name="Picture 99" descr="Ver imágenes similare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300" y="4289425"/>
            <a:ext cx="417513" cy="38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507" name="Picture 100" descr="Ver imágenes similare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0975" y="4324350"/>
            <a:ext cx="495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508" name="Picture 101" descr="Ver imágenes similares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50" y="4289425"/>
            <a:ext cx="495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509" name="Picture 102" descr="cara sonriente,caras sonrientes,ejercicios,emociones,emoticonos,entrenamiento con pesas,entrenar,forma física,hacer ejercicio,hacer ejercicio físico,halterofilia,levantamientos de peso,pesos,salud,símbolos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7988" y="4252913"/>
            <a:ext cx="508000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510" name="Picture 103" descr="cara sonriente,caras sonrientes,emociones,emoticonos,lecturas,leer,libros,símbolo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0813" y="4289425"/>
            <a:ext cx="350837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511" name="Picture 104" descr="Ver detalle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1338" y="4324350"/>
            <a:ext cx="419100" cy="38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512" name="Picture 105" descr="Ver imágenes similare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300" y="4324350"/>
            <a:ext cx="417513" cy="38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513" name="Picture 106" descr="Ver imágenes similare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0975" y="4252913"/>
            <a:ext cx="495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514" name="Picture 107" descr="Ver imágenes similares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50" y="4289425"/>
            <a:ext cx="495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515" name="Picture 108" descr="caras de emoticono,caras sonrientes,ciencia,científicos,emoticono,emoticonos,experimentos,gafas,genios,química,sonrisa,sonrisas,tubos,tubos de ensay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9363" y="4638675"/>
            <a:ext cx="506412" cy="46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516" name="Picture 109" descr="cara sonriente,caras sonrientes,emociones,emoticonos,lecturas,leer,libros,símbolo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500" y="4675188"/>
            <a:ext cx="350838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517" name="Picture 110" descr="cara sonriente,caras,caras sonrientes,cuestiones medioambientales,emoticonos,símbolos,felicidad,sonrisa,verde,reciclaje,feliz,reciclar,dientes,lata,brill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5963" y="4748213"/>
            <a:ext cx="428625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518" name="Picture 111" descr="Ver detalle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1025" y="4748213"/>
            <a:ext cx="419100" cy="38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519" name="Picture 112" descr="Ver imágenes similare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5988" y="4675188"/>
            <a:ext cx="417512" cy="38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520" name="Picture 113" descr="Ver imágenes similare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0663" y="4710113"/>
            <a:ext cx="495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521" name="Picture 114" descr="Ver imágenes similares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9338" y="4675188"/>
            <a:ext cx="495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522" name="Picture 115" descr="cara sonriente,caras sonrientes,ejercicios,emociones,emoticonos,entrenamiento con pesas,entrenar,forma física,hacer ejercicio,hacer ejercicio físico,halterofilia,levantamientos de peso,pesos,salud,símbolos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7675" y="4638675"/>
            <a:ext cx="508000" cy="46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523" name="Picture 116" descr="cara sonriente,caras sonrientes,emociones,emoticonos,lecturas,leer,libros,símbolo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500" y="4675188"/>
            <a:ext cx="350838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524" name="Picture 117" descr="Ver detalle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9125" y="4710113"/>
            <a:ext cx="417513" cy="38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525" name="Picture 118" descr="Ver imágenes similare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5988" y="4710113"/>
            <a:ext cx="417512" cy="38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526" name="Picture 119" descr="Ver imágenes similare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0663" y="4638675"/>
            <a:ext cx="495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527" name="Picture 120" descr="Ver imágenes similares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9338" y="4675188"/>
            <a:ext cx="495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528" name="Picture 121" descr="caras de emoticono,caras sonrientes,ciencia,científicos,emoticono,emoticonos,experimentos,gafas,genios,química,sonrisa,sonrisas,tubos,tubos de ensay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9363" y="4973638"/>
            <a:ext cx="5064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529" name="Picture 122" descr="cara sonriente,caras sonrientes,emociones,emoticonos,lecturas,leer,libros,símbolo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500" y="5010150"/>
            <a:ext cx="350838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530" name="Picture 123" descr="cara sonriente,caras,caras sonrientes,cuestiones medioambientales,emoticonos,símbolos,felicidad,sonrisa,verde,reciclaje,feliz,reciclar,dientes,lata,brill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5963" y="5083175"/>
            <a:ext cx="428625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531" name="Picture 124" descr="Ver detalle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1025" y="5083175"/>
            <a:ext cx="419100" cy="38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532" name="Picture 125" descr="Ver imágenes similare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5988" y="5010150"/>
            <a:ext cx="417512" cy="38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533" name="Picture 126" descr="Ver imágenes similare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0663" y="5045075"/>
            <a:ext cx="495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534" name="Picture 127" descr="Ver imágenes similares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9338" y="5010150"/>
            <a:ext cx="495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535" name="Picture 128" descr="cara sonriente,caras sonrientes,ejercicios,emociones,emoticonos,entrenamiento con pesas,entrenar,forma física,hacer ejercicio,hacer ejercicio físico,halterofilia,levantamientos de peso,pesos,salud,símbolos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7675" y="4973638"/>
            <a:ext cx="508000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536" name="Picture 129" descr="cara sonriente,caras sonrientes,emociones,emoticonos,lecturas,leer,libros,símbolo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500" y="5010150"/>
            <a:ext cx="350838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537" name="Picture 130" descr="Ver detalle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1025" y="5045075"/>
            <a:ext cx="419100" cy="38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538" name="Picture 131" descr="Ver imágenes similare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088" y="5070475"/>
            <a:ext cx="417512" cy="38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539" name="Picture 132" descr="Ver imágenes similare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0663" y="4973638"/>
            <a:ext cx="495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540" name="Picture 133" descr="Ver imágenes similares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9025" y="4999038"/>
            <a:ext cx="495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542" name="Text Box 134"/>
          <p:cNvSpPr txBox="1">
            <a:spLocks noChangeArrowheads="1"/>
          </p:cNvSpPr>
          <p:nvPr/>
        </p:nvSpPr>
        <p:spPr bwMode="auto">
          <a:xfrm>
            <a:off x="2087563" y="5826125"/>
            <a:ext cx="16383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ca-ES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Population</a:t>
            </a:r>
            <a:endParaRPr lang="ca-E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pSp>
        <p:nvGrpSpPr>
          <p:cNvPr id="2" name="Group 135"/>
          <p:cNvGrpSpPr>
            <a:grpSpLocks/>
          </p:cNvGrpSpPr>
          <p:nvPr/>
        </p:nvGrpSpPr>
        <p:grpSpPr bwMode="auto">
          <a:xfrm>
            <a:off x="5421313" y="1412875"/>
            <a:ext cx="4484687" cy="1439863"/>
            <a:chOff x="3152" y="890"/>
            <a:chExt cx="2608" cy="907"/>
          </a:xfrm>
        </p:grpSpPr>
        <p:sp>
          <p:nvSpPr>
            <p:cNvPr id="17582" name="Oval 136"/>
            <p:cNvSpPr>
              <a:spLocks noChangeArrowheads="1"/>
            </p:cNvSpPr>
            <p:nvPr/>
          </p:nvSpPr>
          <p:spPr bwMode="auto">
            <a:xfrm>
              <a:off x="3833" y="890"/>
              <a:ext cx="1315" cy="90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GB" altLang="ca-ES" u="none"/>
            </a:p>
          </p:txBody>
        </p:sp>
        <p:pic>
          <p:nvPicPr>
            <p:cNvPr id="17583" name="Picture 137" descr="caras de emoticono,caras sonrientes,ciencia,científicos,emoticono,emoticonos,experimentos,gafas,genios,química,sonrisa,sonrisas,tubos,tubos de ensayo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50" y="1434"/>
              <a:ext cx="295" cy="2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138" descr="Ver imágenes similares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1026"/>
              <a:ext cx="243" cy="2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585" name="Picture 139" descr="Ver imágenes similares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1344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586" name="Picture 140" descr="Ver imágenes similares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77" y="1298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141" descr="cara sonriente,caras,caras sonrientes,cuestiones medioambientales,emoticonos,símbolos,felicidad,sonrisa,verde,reciclaje,feliz,reciclar,dientes,lata,brillo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22" y="981"/>
              <a:ext cx="249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588" name="Line 142"/>
            <p:cNvSpPr>
              <a:spLocks noChangeShapeType="1"/>
            </p:cNvSpPr>
            <p:nvPr/>
          </p:nvSpPr>
          <p:spPr bwMode="auto">
            <a:xfrm flipH="1">
              <a:off x="3152" y="890"/>
              <a:ext cx="1270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ca-ES"/>
            </a:p>
          </p:txBody>
        </p:sp>
        <p:sp>
          <p:nvSpPr>
            <p:cNvPr id="17589" name="Line 143"/>
            <p:cNvSpPr>
              <a:spLocks noChangeShapeType="1"/>
            </p:cNvSpPr>
            <p:nvPr/>
          </p:nvSpPr>
          <p:spPr bwMode="auto">
            <a:xfrm flipH="1">
              <a:off x="3470" y="1797"/>
              <a:ext cx="104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ca-ES"/>
            </a:p>
          </p:txBody>
        </p:sp>
        <p:sp>
          <p:nvSpPr>
            <p:cNvPr id="11" name="Text Box 144"/>
            <p:cNvSpPr txBox="1">
              <a:spLocks noChangeArrowheads="1"/>
            </p:cNvSpPr>
            <p:nvPr/>
          </p:nvSpPr>
          <p:spPr bwMode="auto">
            <a:xfrm>
              <a:off x="5148" y="1117"/>
              <a:ext cx="612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ca-ES" sz="1600" u="none" dirty="0" err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Sample</a:t>
              </a:r>
              <a:r>
                <a:rPr lang="ca-ES" sz="1600" u="none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1</a:t>
              </a:r>
            </a:p>
          </p:txBody>
        </p:sp>
        <p:pic>
          <p:nvPicPr>
            <p:cNvPr id="17591" name="Picture 145" descr="cara sonriente,caras,caras sonrientes,cuestiones medioambientales,emoticonos,símbolos,felicidad,sonrisa,verde,reciclaje,feliz,reciclar,dientes,lata,brillo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50" y="981"/>
              <a:ext cx="249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592" name="Picture 146" descr="Ver detalles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30" y="1162"/>
              <a:ext cx="243" cy="2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" name="Picture 147" descr="cara sonriente,caras sonrientes,ejercicios,emociones,emoticonos,entrenamiento con pesas,entrenar,forma física,hacer ejercicio,hacer ejercicio físico,halterofilia,levantamientos de peso,pesos,salud,símbolos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23" y="1207"/>
              <a:ext cx="295" cy="2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" name="Group 148"/>
          <p:cNvGrpSpPr>
            <a:grpSpLocks/>
          </p:cNvGrpSpPr>
          <p:nvPr/>
        </p:nvGrpSpPr>
        <p:grpSpPr bwMode="auto">
          <a:xfrm>
            <a:off x="6045200" y="3141663"/>
            <a:ext cx="3860800" cy="1439862"/>
            <a:chOff x="3515" y="1979"/>
            <a:chExt cx="2245" cy="907"/>
          </a:xfrm>
        </p:grpSpPr>
        <p:sp>
          <p:nvSpPr>
            <p:cNvPr id="17570" name="Oval 149"/>
            <p:cNvSpPr>
              <a:spLocks noChangeArrowheads="1"/>
            </p:cNvSpPr>
            <p:nvPr/>
          </p:nvSpPr>
          <p:spPr bwMode="auto">
            <a:xfrm>
              <a:off x="3878" y="1979"/>
              <a:ext cx="1315" cy="90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GB" altLang="ca-ES" u="none"/>
            </a:p>
          </p:txBody>
        </p:sp>
        <p:pic>
          <p:nvPicPr>
            <p:cNvPr id="17571" name="Picture 150" descr="caras de emoticono,caras sonrientes,ciencia,científicos,emoticono,emoticonos,experimentos,gafas,genios,química,sonrisa,sonrisas,tubos,tubos de ensayo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59" y="2115"/>
              <a:ext cx="295" cy="2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572" name="Picture 151" descr="caras de emoticono,caras sonrientes,ciencia,científicos,emoticono,emoticonos,experimentos,gafas,genios,química,sonrisa,sonrisas,tubos,tubos de ensayo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22" y="2206"/>
              <a:ext cx="295" cy="2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573" name="Picture 152" descr="caras de emoticono,caras sonrientes,ciencia,científicos,emoticono,emoticonos,experimentos,gafas,genios,química,sonrisa,sonrisas,tubos,tubos de ensayo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85" y="2251"/>
              <a:ext cx="295" cy="2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574" name="Picture 153" descr="cara sonriente,caras sonrientes,emociones,emoticonos,lecturas,leer,libros,símbolos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59" y="2478"/>
              <a:ext cx="204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575" name="Picture 154" descr="Ver detalles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04" y="2523"/>
              <a:ext cx="243" cy="2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576" name="Line 155"/>
            <p:cNvSpPr>
              <a:spLocks noChangeShapeType="1"/>
            </p:cNvSpPr>
            <p:nvPr/>
          </p:nvSpPr>
          <p:spPr bwMode="auto">
            <a:xfrm flipH="1">
              <a:off x="3515" y="1979"/>
              <a:ext cx="99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ca-ES"/>
            </a:p>
          </p:txBody>
        </p:sp>
        <p:sp>
          <p:nvSpPr>
            <p:cNvPr id="17577" name="Line 156"/>
            <p:cNvSpPr>
              <a:spLocks noChangeShapeType="1"/>
            </p:cNvSpPr>
            <p:nvPr/>
          </p:nvSpPr>
          <p:spPr bwMode="auto">
            <a:xfrm flipH="1" flipV="1">
              <a:off x="3515" y="2659"/>
              <a:ext cx="1043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ca-ES"/>
            </a:p>
          </p:txBody>
        </p:sp>
        <p:sp>
          <p:nvSpPr>
            <p:cNvPr id="13" name="Text Box 157"/>
            <p:cNvSpPr txBox="1">
              <a:spLocks noChangeArrowheads="1"/>
            </p:cNvSpPr>
            <p:nvPr/>
          </p:nvSpPr>
          <p:spPr bwMode="auto">
            <a:xfrm>
              <a:off x="5148" y="2384"/>
              <a:ext cx="612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ca-ES" sz="1600" u="none" dirty="0" err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Sample</a:t>
              </a:r>
              <a:r>
                <a:rPr lang="ca-ES" sz="1600" u="none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2</a:t>
              </a:r>
            </a:p>
          </p:txBody>
        </p:sp>
        <p:pic>
          <p:nvPicPr>
            <p:cNvPr id="17579" name="Picture 158" descr="cara sonriente,caras,caras sonrientes,cuestiones medioambientales,emoticonos,símbolos,felicidad,sonrisa,verde,reciclaje,feliz,reciclar,dientes,lata,brillo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94" y="2069"/>
              <a:ext cx="249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580" name="Picture 159" descr="Ver imágenes similares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32" y="1979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581" name="Picture 160" descr="Ver imágenes similares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32" y="2523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" name="Group 161"/>
          <p:cNvGrpSpPr>
            <a:grpSpLocks/>
          </p:cNvGrpSpPr>
          <p:nvPr/>
        </p:nvGrpSpPr>
        <p:grpSpPr bwMode="auto">
          <a:xfrm>
            <a:off x="5500688" y="4724400"/>
            <a:ext cx="4405312" cy="1441450"/>
            <a:chOff x="3198" y="2976"/>
            <a:chExt cx="2562" cy="908"/>
          </a:xfrm>
        </p:grpSpPr>
        <p:sp>
          <p:nvSpPr>
            <p:cNvPr id="17558" name="Oval 162"/>
            <p:cNvSpPr>
              <a:spLocks noChangeArrowheads="1"/>
            </p:cNvSpPr>
            <p:nvPr/>
          </p:nvSpPr>
          <p:spPr bwMode="auto">
            <a:xfrm>
              <a:off x="3833" y="2977"/>
              <a:ext cx="1315" cy="90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GB" altLang="ca-ES" u="none"/>
            </a:p>
          </p:txBody>
        </p:sp>
        <p:pic>
          <p:nvPicPr>
            <p:cNvPr id="17559" name="Picture 163" descr="Ver imágenes similares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05" y="3067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560" name="Picture 164" descr="Ver imágenes similares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04" y="3067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561" name="Picture 165" descr="cara sonriente,caras sonrientes,emociones,emoticonos,lecturas,leer,libros,símbolos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77" y="3340"/>
              <a:ext cx="204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562" name="Picture 166" descr="Ver imágenes similares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40" y="3294"/>
              <a:ext cx="243" cy="2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563" name="Picture 167" descr="Ver imágenes similares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669280">
              <a:off x="4059" y="3385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564" name="Line 168"/>
            <p:cNvSpPr>
              <a:spLocks noChangeShapeType="1"/>
            </p:cNvSpPr>
            <p:nvPr/>
          </p:nvSpPr>
          <p:spPr bwMode="auto">
            <a:xfrm flipH="1">
              <a:off x="3334" y="2976"/>
              <a:ext cx="113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ca-ES"/>
            </a:p>
          </p:txBody>
        </p:sp>
        <p:sp>
          <p:nvSpPr>
            <p:cNvPr id="17565" name="Line 169"/>
            <p:cNvSpPr>
              <a:spLocks noChangeShapeType="1"/>
            </p:cNvSpPr>
            <p:nvPr/>
          </p:nvSpPr>
          <p:spPr bwMode="auto">
            <a:xfrm flipH="1" flipV="1">
              <a:off x="3198" y="3203"/>
              <a:ext cx="1043" cy="6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ca-ES"/>
            </a:p>
          </p:txBody>
        </p:sp>
        <p:sp>
          <p:nvSpPr>
            <p:cNvPr id="17578" name="Text Box 170"/>
            <p:cNvSpPr txBox="1">
              <a:spLocks noChangeArrowheads="1"/>
            </p:cNvSpPr>
            <p:nvPr/>
          </p:nvSpPr>
          <p:spPr bwMode="auto">
            <a:xfrm>
              <a:off x="5148" y="3294"/>
              <a:ext cx="612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ca-ES" sz="1600" u="none" dirty="0" err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Sample</a:t>
              </a:r>
              <a:r>
                <a:rPr lang="ca-ES" sz="1600" u="none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3</a:t>
              </a:r>
            </a:p>
          </p:txBody>
        </p:sp>
        <p:pic>
          <p:nvPicPr>
            <p:cNvPr id="17567" name="Picture 171" descr="Ver imágenes similares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77" y="356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568" name="Picture 172" descr="Ver imágenes similares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77" y="3022"/>
              <a:ext cx="243" cy="2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569" name="Picture 173" descr="Ver detalles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3566"/>
              <a:ext cx="243" cy="2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" name="Group 174"/>
          <p:cNvGrpSpPr>
            <a:grpSpLocks/>
          </p:cNvGrpSpPr>
          <p:nvPr/>
        </p:nvGrpSpPr>
        <p:grpSpPr bwMode="auto">
          <a:xfrm>
            <a:off x="2379663" y="6237288"/>
            <a:ext cx="1247775" cy="468312"/>
            <a:chOff x="1384" y="3929"/>
            <a:chExt cx="725" cy="295"/>
          </a:xfrm>
        </p:grpSpPr>
        <p:pic>
          <p:nvPicPr>
            <p:cNvPr id="17556" name="Picture 175" descr="caras de emoticono,caras sonrientes,ciencia,científicos,emoticono,emoticonos,experimentos,gafas,genios,química,sonrisa,sonrisas,tubos,tubos de ensayo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84" y="3929"/>
              <a:ext cx="295" cy="2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584" name="Text Box 176"/>
            <p:cNvSpPr txBox="1">
              <a:spLocks noChangeArrowheads="1"/>
            </p:cNvSpPr>
            <p:nvPr/>
          </p:nvSpPr>
          <p:spPr bwMode="auto">
            <a:xfrm>
              <a:off x="1656" y="3975"/>
              <a:ext cx="45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ca-ES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=1/8</a:t>
              </a:r>
            </a:p>
          </p:txBody>
        </p:sp>
      </p:grpSp>
      <p:grpSp>
        <p:nvGrpSpPr>
          <p:cNvPr id="6" name="Group 177"/>
          <p:cNvGrpSpPr>
            <a:grpSpLocks/>
          </p:cNvGrpSpPr>
          <p:nvPr/>
        </p:nvGrpSpPr>
        <p:grpSpPr bwMode="auto">
          <a:xfrm>
            <a:off x="8659813" y="2349500"/>
            <a:ext cx="1246187" cy="468313"/>
            <a:chOff x="5012" y="1480"/>
            <a:chExt cx="725" cy="295"/>
          </a:xfrm>
        </p:grpSpPr>
        <p:pic>
          <p:nvPicPr>
            <p:cNvPr id="17554" name="Picture 178" descr="caras de emoticono,caras sonrientes,ciencia,científicos,emoticono,emoticonos,experimentos,gafas,genios,química,sonrisa,sonrisas,tubos,tubos de ensayo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12" y="1480"/>
              <a:ext cx="295" cy="2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587" name="Text Box 179"/>
            <p:cNvSpPr txBox="1">
              <a:spLocks noChangeArrowheads="1"/>
            </p:cNvSpPr>
            <p:nvPr/>
          </p:nvSpPr>
          <p:spPr bwMode="auto">
            <a:xfrm>
              <a:off x="5284" y="1526"/>
              <a:ext cx="45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ca-ES" u="none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=1/8</a:t>
              </a:r>
            </a:p>
          </p:txBody>
        </p:sp>
      </p:grpSp>
      <p:grpSp>
        <p:nvGrpSpPr>
          <p:cNvPr id="7" name="Group 180"/>
          <p:cNvGrpSpPr>
            <a:grpSpLocks/>
          </p:cNvGrpSpPr>
          <p:nvPr/>
        </p:nvGrpSpPr>
        <p:grpSpPr bwMode="auto">
          <a:xfrm>
            <a:off x="8659813" y="4365625"/>
            <a:ext cx="1246187" cy="468313"/>
            <a:chOff x="5012" y="1480"/>
            <a:chExt cx="725" cy="295"/>
          </a:xfrm>
        </p:grpSpPr>
        <p:pic>
          <p:nvPicPr>
            <p:cNvPr id="17552" name="Picture 181" descr="caras de emoticono,caras sonrientes,ciencia,científicos,emoticono,emoticonos,experimentos,gafas,genios,química,sonrisa,sonrisas,tubos,tubos de ensayo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12" y="1480"/>
              <a:ext cx="295" cy="2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590" name="Text Box 182"/>
            <p:cNvSpPr txBox="1">
              <a:spLocks noChangeArrowheads="1"/>
            </p:cNvSpPr>
            <p:nvPr/>
          </p:nvSpPr>
          <p:spPr bwMode="auto">
            <a:xfrm>
              <a:off x="5284" y="1526"/>
              <a:ext cx="45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ca-ES" u="none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=3/8</a:t>
              </a:r>
            </a:p>
          </p:txBody>
        </p:sp>
      </p:grpSp>
      <p:grpSp>
        <p:nvGrpSpPr>
          <p:cNvPr id="8" name="Group 183"/>
          <p:cNvGrpSpPr>
            <a:grpSpLocks/>
          </p:cNvGrpSpPr>
          <p:nvPr/>
        </p:nvGrpSpPr>
        <p:grpSpPr bwMode="auto">
          <a:xfrm>
            <a:off x="8659813" y="5734050"/>
            <a:ext cx="1246187" cy="468313"/>
            <a:chOff x="5012" y="1480"/>
            <a:chExt cx="725" cy="295"/>
          </a:xfrm>
        </p:grpSpPr>
        <p:pic>
          <p:nvPicPr>
            <p:cNvPr id="17550" name="Picture 184" descr="caras de emoticono,caras sonrientes,ciencia,científicos,emoticono,emoticonos,experimentos,gafas,genios,química,sonrisa,sonrisas,tubos,tubos de ensayo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12" y="1480"/>
              <a:ext cx="295" cy="2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593" name="Text Box 185"/>
            <p:cNvSpPr txBox="1">
              <a:spLocks noChangeArrowheads="1"/>
            </p:cNvSpPr>
            <p:nvPr/>
          </p:nvSpPr>
          <p:spPr bwMode="auto">
            <a:xfrm>
              <a:off x="5284" y="1526"/>
              <a:ext cx="45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ca-ES" u="none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=0/8</a:t>
              </a:r>
            </a:p>
          </p:txBody>
        </p:sp>
      </p:grpSp>
      <p:sp>
        <p:nvSpPr>
          <p:cNvPr id="17549" name="Rectangle 4"/>
          <p:cNvSpPr>
            <a:spLocks noChangeArrowheads="1"/>
          </p:cNvSpPr>
          <p:nvPr/>
        </p:nvSpPr>
        <p:spPr bwMode="auto">
          <a:xfrm>
            <a:off x="415925" y="333375"/>
            <a:ext cx="8194675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ca-ES" altLang="ca-ES" sz="4400" u="none">
                <a:latin typeface="Calibri" pitchFamily="34" charset="0"/>
              </a:rPr>
              <a:t>Biological variability. Sampling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Contenidor de número de diapositiva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642CCA1E-D38F-43F1-960C-F5BA9B6710EB}" type="slidenum">
              <a:rPr lang="es-ES" altLang="ca-ES" smtClean="0"/>
              <a:pPr eaLnBrk="1" hangingPunct="1"/>
              <a:t>9</a:t>
            </a:fld>
            <a:endParaRPr lang="es-ES" altLang="ca-ES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42950" y="152400"/>
            <a:ext cx="842010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" altLang="ca-ES"/>
              <a:t>Sampling distribution</a:t>
            </a:r>
            <a:endParaRPr lang="en-GB" altLang="ca-ES"/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31824" y="1600200"/>
            <a:ext cx="8929687" cy="5257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" altLang="ca-ES" dirty="0" err="1"/>
              <a:t>Population</a:t>
            </a:r>
            <a:r>
              <a:rPr lang="es-ES" altLang="ca-ES" dirty="0"/>
              <a:t> </a:t>
            </a:r>
            <a:r>
              <a:rPr lang="es-ES" altLang="ca-ES" dirty="0" err="1"/>
              <a:t>is</a:t>
            </a:r>
            <a:r>
              <a:rPr lang="es-ES" altLang="ca-ES" dirty="0"/>
              <a:t> 5 </a:t>
            </a:r>
            <a:r>
              <a:rPr lang="es-ES" altLang="ca-ES" dirty="0" err="1"/>
              <a:t>Children</a:t>
            </a:r>
            <a:r>
              <a:rPr lang="es-ES" altLang="ca-ES" dirty="0"/>
              <a:t> </a:t>
            </a:r>
            <a:r>
              <a:rPr lang="es-ES" altLang="ca-ES" dirty="0" err="1"/>
              <a:t>with</a:t>
            </a:r>
            <a:r>
              <a:rPr lang="es-ES" altLang="ca-ES" dirty="0"/>
              <a:t> </a:t>
            </a:r>
            <a:r>
              <a:rPr lang="es-ES" altLang="ca-ES" dirty="0" err="1"/>
              <a:t>age</a:t>
            </a:r>
            <a:endParaRPr lang="es-ES" altLang="ca-ES" dirty="0"/>
          </a:p>
          <a:p>
            <a:pPr algn="ctr">
              <a:buFontTx/>
              <a:buNone/>
            </a:pPr>
            <a:r>
              <a:rPr lang="es-ES" altLang="ca-ES" dirty="0"/>
              <a:t>x</a:t>
            </a:r>
            <a:r>
              <a:rPr lang="es-ES" altLang="ca-ES" baseline="-25000" dirty="0"/>
              <a:t>1</a:t>
            </a:r>
            <a:r>
              <a:rPr lang="es-ES" altLang="ca-ES" dirty="0"/>
              <a:t>=6, x</a:t>
            </a:r>
            <a:r>
              <a:rPr lang="es-ES" altLang="ca-ES" baseline="-25000" dirty="0"/>
              <a:t>2</a:t>
            </a:r>
            <a:r>
              <a:rPr lang="es-ES" altLang="ca-ES" dirty="0"/>
              <a:t>=8, x</a:t>
            </a:r>
            <a:r>
              <a:rPr lang="es-ES" altLang="ca-ES" baseline="-25000" dirty="0"/>
              <a:t>3</a:t>
            </a:r>
            <a:r>
              <a:rPr lang="es-ES" altLang="ca-ES" dirty="0"/>
              <a:t>=10, x</a:t>
            </a:r>
            <a:r>
              <a:rPr lang="es-ES" altLang="ca-ES" baseline="-25000" dirty="0"/>
              <a:t>4</a:t>
            </a:r>
            <a:r>
              <a:rPr lang="es-ES" altLang="ca-ES" dirty="0"/>
              <a:t>=12, x</a:t>
            </a:r>
            <a:r>
              <a:rPr lang="es-ES" altLang="ca-ES" baseline="-25000" dirty="0"/>
              <a:t>5</a:t>
            </a:r>
            <a:r>
              <a:rPr lang="es-ES" altLang="ca-ES" dirty="0"/>
              <a:t>=14</a:t>
            </a:r>
          </a:p>
          <a:p>
            <a:pPr lvl="1"/>
            <a:r>
              <a:rPr lang="es-ES" altLang="ca-ES" dirty="0"/>
              <a:t>Mean </a:t>
            </a:r>
            <a:r>
              <a:rPr lang="es-ES_tradnl" altLang="ca-ES" dirty="0">
                <a:latin typeface="Symbol" pitchFamily="18" charset="2"/>
                <a:cs typeface="Times New Roman" pitchFamily="18" charset="0"/>
              </a:rPr>
              <a:t>m</a:t>
            </a:r>
            <a:r>
              <a:rPr lang="es-ES" altLang="ca-ES" dirty="0"/>
              <a:t>=10</a:t>
            </a:r>
          </a:p>
          <a:p>
            <a:pPr lvl="1"/>
            <a:r>
              <a:rPr lang="es-ES" altLang="ca-ES" dirty="0" err="1"/>
              <a:t>Variance</a:t>
            </a:r>
            <a:r>
              <a:rPr lang="es-ES" altLang="ca-ES" dirty="0"/>
              <a:t> </a:t>
            </a:r>
            <a:r>
              <a:rPr lang="es-ES_tradnl" altLang="ca-ES" dirty="0">
                <a:latin typeface="Symbol" pitchFamily="18" charset="2"/>
                <a:cs typeface="Times New Roman" pitchFamily="18" charset="0"/>
              </a:rPr>
              <a:t>s</a:t>
            </a:r>
            <a:r>
              <a:rPr lang="es-ES_tradnl" altLang="ca-ES" baseline="30000" dirty="0">
                <a:latin typeface="Univers" pitchFamily="34" charset="0"/>
                <a:cs typeface="Times New Roman" pitchFamily="18" charset="0"/>
              </a:rPr>
              <a:t>2</a:t>
            </a:r>
            <a:r>
              <a:rPr lang="en-GB" altLang="ca-ES" dirty="0"/>
              <a:t> </a:t>
            </a:r>
            <a:r>
              <a:rPr lang="es-ES" altLang="ca-ES" dirty="0"/>
              <a:t>=8</a:t>
            </a:r>
          </a:p>
          <a:p>
            <a:r>
              <a:rPr lang="es-ES" altLang="ca-ES" dirty="0" err="1"/>
              <a:t>Extract</a:t>
            </a:r>
            <a:r>
              <a:rPr lang="es-ES" altLang="ca-ES" dirty="0"/>
              <a:t> </a:t>
            </a:r>
            <a:r>
              <a:rPr lang="es-ES" altLang="ca-ES" dirty="0" err="1"/>
              <a:t>all</a:t>
            </a:r>
            <a:r>
              <a:rPr lang="es-ES" altLang="ca-ES" dirty="0"/>
              <a:t> </a:t>
            </a:r>
            <a:r>
              <a:rPr lang="es-ES" altLang="ca-ES" dirty="0" err="1"/>
              <a:t>possible</a:t>
            </a:r>
            <a:r>
              <a:rPr lang="es-ES" altLang="ca-ES" dirty="0"/>
              <a:t> </a:t>
            </a:r>
            <a:r>
              <a:rPr lang="es-ES" altLang="ca-ES" dirty="0" err="1"/>
              <a:t>samples</a:t>
            </a:r>
            <a:r>
              <a:rPr lang="es-ES" altLang="ca-ES" dirty="0"/>
              <a:t> </a:t>
            </a:r>
            <a:r>
              <a:rPr lang="es-ES" altLang="ca-ES" dirty="0" err="1"/>
              <a:t>with</a:t>
            </a:r>
            <a:r>
              <a:rPr lang="es-ES" altLang="ca-ES" dirty="0"/>
              <a:t> </a:t>
            </a:r>
            <a:r>
              <a:rPr lang="es-ES" altLang="ca-ES" dirty="0" err="1"/>
              <a:t>replacement</a:t>
            </a:r>
            <a:r>
              <a:rPr lang="es-ES" altLang="ca-ES" dirty="0"/>
              <a:t> and compute </a:t>
            </a:r>
            <a:r>
              <a:rPr lang="es-ES" altLang="ca-ES" dirty="0" err="1"/>
              <a:t>the</a:t>
            </a:r>
            <a:r>
              <a:rPr lang="es-ES" altLang="ca-ES" dirty="0"/>
              <a:t> mean in </a:t>
            </a:r>
            <a:r>
              <a:rPr lang="es-ES" altLang="ca-ES" dirty="0" err="1"/>
              <a:t>each</a:t>
            </a:r>
            <a:r>
              <a:rPr lang="es-ES" altLang="ca-ES" dirty="0"/>
              <a:t> </a:t>
            </a:r>
            <a:r>
              <a:rPr lang="es-ES" altLang="ca-ES" dirty="0" err="1"/>
              <a:t>sample</a:t>
            </a:r>
            <a:endParaRPr lang="es-ES" altLang="ca-ES" dirty="0"/>
          </a:p>
          <a:p>
            <a:endParaRPr lang="es-ES" altLang="ca-ES" dirty="0"/>
          </a:p>
          <a:p>
            <a:pPr marL="0" indent="0">
              <a:buNone/>
            </a:pPr>
            <a:r>
              <a:rPr lang="es-ES" altLang="ca-ES" sz="2400" i="1" dirty="0"/>
              <a:t>In </a:t>
            </a:r>
            <a:r>
              <a:rPr lang="es-ES" altLang="ca-ES" sz="2400" i="1" dirty="0" err="1"/>
              <a:t>this</a:t>
            </a:r>
            <a:r>
              <a:rPr lang="es-ES" altLang="ca-ES" sz="2400" i="1" dirty="0"/>
              <a:t> </a:t>
            </a:r>
            <a:r>
              <a:rPr lang="es-ES" altLang="ca-ES" sz="2400" i="1" dirty="0" err="1"/>
              <a:t>problem</a:t>
            </a:r>
            <a:r>
              <a:rPr lang="es-ES" altLang="ca-ES" sz="2400" i="1" dirty="0"/>
              <a:t> </a:t>
            </a:r>
            <a:r>
              <a:rPr lang="es-ES" altLang="ca-ES" sz="2400" i="1" dirty="0" err="1"/>
              <a:t>we</a:t>
            </a:r>
            <a:r>
              <a:rPr lang="es-ES" altLang="ca-ES" sz="2400" i="1" dirty="0"/>
              <a:t> can compute </a:t>
            </a:r>
            <a:r>
              <a:rPr lang="es-ES" altLang="ca-ES" sz="2400" i="1" dirty="0" err="1"/>
              <a:t>the</a:t>
            </a:r>
            <a:r>
              <a:rPr lang="es-ES" altLang="ca-ES" sz="2400" i="1" dirty="0"/>
              <a:t> </a:t>
            </a:r>
            <a:r>
              <a:rPr lang="es-ES" altLang="ca-ES" sz="2400" i="1" dirty="0" err="1"/>
              <a:t>population</a:t>
            </a:r>
            <a:r>
              <a:rPr lang="es-ES" altLang="ca-ES" sz="2400" i="1" dirty="0"/>
              <a:t> </a:t>
            </a:r>
            <a:r>
              <a:rPr lang="es-ES" altLang="ca-ES" sz="2400" i="1" dirty="0" err="1"/>
              <a:t>parameters</a:t>
            </a:r>
            <a:r>
              <a:rPr lang="es-ES" altLang="ca-ES" sz="2400" i="1" dirty="0"/>
              <a:t> </a:t>
            </a:r>
            <a:r>
              <a:rPr lang="es-ES" altLang="ca-ES" sz="2400" i="1" dirty="0" err="1"/>
              <a:t>because</a:t>
            </a:r>
            <a:r>
              <a:rPr lang="es-ES" altLang="ca-ES" sz="2400" i="1" dirty="0"/>
              <a:t> </a:t>
            </a:r>
            <a:r>
              <a:rPr lang="es-ES" altLang="ca-ES" sz="2400" i="1" dirty="0" err="1"/>
              <a:t>we</a:t>
            </a:r>
            <a:r>
              <a:rPr lang="es-ES" altLang="ca-ES" sz="2400" i="1" dirty="0"/>
              <a:t> </a:t>
            </a:r>
            <a:r>
              <a:rPr lang="es-ES" altLang="ca-ES" sz="2400" i="1" dirty="0" err="1"/>
              <a:t>know</a:t>
            </a:r>
            <a:r>
              <a:rPr lang="es-ES" altLang="ca-ES" sz="2400" i="1" dirty="0"/>
              <a:t> </a:t>
            </a:r>
            <a:r>
              <a:rPr lang="es-ES" altLang="ca-ES" sz="2400" i="1" dirty="0" err="1"/>
              <a:t>all</a:t>
            </a:r>
            <a:r>
              <a:rPr lang="es-ES" altLang="ca-ES" sz="2400" i="1" dirty="0"/>
              <a:t> </a:t>
            </a:r>
            <a:r>
              <a:rPr lang="es-ES" altLang="ca-ES" sz="2400" i="1" dirty="0" err="1"/>
              <a:t>the</a:t>
            </a:r>
            <a:r>
              <a:rPr lang="es-ES" altLang="ca-ES" sz="2400" i="1" dirty="0"/>
              <a:t> </a:t>
            </a:r>
            <a:r>
              <a:rPr lang="es-ES" altLang="ca-ES" sz="2400" i="1" dirty="0" err="1"/>
              <a:t>population</a:t>
            </a:r>
            <a:r>
              <a:rPr lang="es-ES" altLang="ca-ES" sz="2400" i="1" dirty="0"/>
              <a:t> </a:t>
            </a:r>
            <a:r>
              <a:rPr lang="es-ES" altLang="ca-ES" sz="2400" i="1" dirty="0" err="1"/>
              <a:t>values</a:t>
            </a:r>
            <a:r>
              <a:rPr lang="es-ES" altLang="ca-ES" sz="2400" i="1" dirty="0"/>
              <a:t>!!!</a:t>
            </a:r>
            <a:endParaRPr lang="es-ES" altLang="ca-ES" i="1" dirty="0"/>
          </a:p>
          <a:p>
            <a:pPr algn="ctr">
              <a:buFontTx/>
              <a:buNone/>
            </a:pPr>
            <a:endParaRPr lang="en-GB" altLang="ca-E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990099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8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990099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8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>
        <a:noFill/>
      </a:spPr>
      <a:bodyPr wrap="square" rtlCol="0">
        <a:spAutoFit/>
      </a:bodyPr>
      <a:lstStyle>
        <a:defPPr algn="just">
          <a:defRPr sz="2000" u="none" dirty="0">
            <a:latin typeface="Calibri" pitchFamily="34" charset="0"/>
          </a:defRPr>
        </a:defPPr>
      </a:lstStyle>
    </a:tx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5409</TotalTime>
  <Words>1034</Words>
  <Application>Microsoft Office PowerPoint</Application>
  <PresentationFormat>A4 (210 x 297 mm)</PresentationFormat>
  <Paragraphs>396</Paragraphs>
  <Slides>37</Slides>
  <Notes>23</Notes>
  <HiddenSlides>0</HiddenSlides>
  <MMClips>0</MMClips>
  <ScaleCrop>false</ScaleCrop>
  <HeadingPairs>
    <vt:vector size="8" baseType="variant">
      <vt:variant>
        <vt:lpstr>Fuentes usadas</vt:lpstr>
      </vt:variant>
      <vt:variant>
        <vt:i4>11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2</vt:i4>
      </vt:variant>
      <vt:variant>
        <vt:lpstr>Títulos de diapositiva</vt:lpstr>
      </vt:variant>
      <vt:variant>
        <vt:i4>37</vt:i4>
      </vt:variant>
    </vt:vector>
  </HeadingPairs>
  <TitlesOfParts>
    <vt:vector size="51" baseType="lpstr">
      <vt:lpstr>GulimChe</vt:lpstr>
      <vt:lpstr>Arial</vt:lpstr>
      <vt:lpstr>Calibri</vt:lpstr>
      <vt:lpstr>Cambria Math</vt:lpstr>
      <vt:lpstr>Comic Sans MS</vt:lpstr>
      <vt:lpstr>Courier New</vt:lpstr>
      <vt:lpstr>Symbol</vt:lpstr>
      <vt:lpstr>Times New Roman</vt:lpstr>
      <vt:lpstr>Univers</vt:lpstr>
      <vt:lpstr>Verdana</vt:lpstr>
      <vt:lpstr>Wingdings</vt:lpstr>
      <vt:lpstr>Diseño predeterminado</vt:lpstr>
      <vt:lpstr>Ecuación</vt:lpstr>
      <vt:lpstr>Graph Sheet</vt:lpstr>
      <vt:lpstr>Presentación de PowerPoint</vt:lpstr>
      <vt:lpstr>Presentación de PowerPoint</vt:lpstr>
      <vt:lpstr>Presentación de PowerPoint</vt:lpstr>
      <vt:lpstr>Estimation</vt:lpstr>
      <vt:lpstr>Point estimation (1)</vt:lpstr>
      <vt:lpstr>Point estimation (II)</vt:lpstr>
      <vt:lpstr>Exercise</vt:lpstr>
      <vt:lpstr>Presentación de PowerPoint</vt:lpstr>
      <vt:lpstr>Sampling distribution</vt:lpstr>
      <vt:lpstr>25 Samples n=2</vt:lpstr>
      <vt:lpstr>Presentación de PowerPoint</vt:lpstr>
      <vt:lpstr>Presentación de PowerPoint</vt:lpstr>
      <vt:lpstr>Presentación de PowerPoint</vt:lpstr>
      <vt:lpstr>Summary</vt:lpstr>
      <vt:lpstr>Standard error</vt:lpstr>
      <vt:lpstr>Presentación de PowerPoint</vt:lpstr>
      <vt:lpstr>Unbiased estimators</vt:lpstr>
      <vt:lpstr>Confidence interval of Mean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Institut Recerca HUVH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Institut Recerca HUVH</dc:creator>
  <cp:lastModifiedBy>Alex Sanchez Plal</cp:lastModifiedBy>
  <cp:revision>1317</cp:revision>
  <cp:lastPrinted>2019-01-22T16:08:13Z</cp:lastPrinted>
  <dcterms:created xsi:type="dcterms:W3CDTF">2009-01-26T07:32:14Z</dcterms:created>
  <dcterms:modified xsi:type="dcterms:W3CDTF">2019-09-24T23:12:39Z</dcterms:modified>
</cp:coreProperties>
</file>