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59" r:id="rId5"/>
    <p:sldId id="261" r:id="rId6"/>
    <p:sldId id="260" r:id="rId7"/>
  </p:sldIdLst>
  <p:sldSz cx="9144000" cy="6858000" type="screen4x3"/>
  <p:notesSz cx="7099300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489"/>
    <a:srgbClr val="902B8C"/>
    <a:srgbClr val="942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2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AD38-4EE8-4F1B-819C-EF6E3432C45D}" type="datetimeFigureOut">
              <a:rPr lang="es-ES" smtClean="0"/>
              <a:t>12/03/2019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13C3-CC39-48AD-84F8-AC823A4D5B0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306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AD38-4EE8-4F1B-819C-EF6E3432C45D}" type="datetimeFigureOut">
              <a:rPr lang="es-ES" smtClean="0"/>
              <a:t>12/03/2019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13C3-CC39-48AD-84F8-AC823A4D5B0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367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AD38-4EE8-4F1B-819C-EF6E3432C45D}" type="datetimeFigureOut">
              <a:rPr lang="es-ES" smtClean="0"/>
              <a:t>12/03/2019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13C3-CC39-48AD-84F8-AC823A4D5B0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033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AD38-4EE8-4F1B-819C-EF6E3432C45D}" type="datetimeFigureOut">
              <a:rPr lang="es-ES" smtClean="0"/>
              <a:t>12/03/2019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13C3-CC39-48AD-84F8-AC823A4D5B0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062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AD38-4EE8-4F1B-819C-EF6E3432C45D}" type="datetimeFigureOut">
              <a:rPr lang="es-ES" smtClean="0"/>
              <a:t>12/03/2019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13C3-CC39-48AD-84F8-AC823A4D5B0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15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AD38-4EE8-4F1B-819C-EF6E3432C45D}" type="datetimeFigureOut">
              <a:rPr lang="es-ES" smtClean="0"/>
              <a:t>12/03/2019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13C3-CC39-48AD-84F8-AC823A4D5B0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701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AD38-4EE8-4F1B-819C-EF6E3432C45D}" type="datetimeFigureOut">
              <a:rPr lang="es-ES" smtClean="0"/>
              <a:t>12/03/2019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13C3-CC39-48AD-84F8-AC823A4D5B0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299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AD38-4EE8-4F1B-819C-EF6E3432C45D}" type="datetimeFigureOut">
              <a:rPr lang="es-ES" smtClean="0"/>
              <a:t>12/03/2019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13C3-CC39-48AD-84F8-AC823A4D5B0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201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AD38-4EE8-4F1B-819C-EF6E3432C45D}" type="datetimeFigureOut">
              <a:rPr lang="es-ES" smtClean="0"/>
              <a:t>12/03/2019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13C3-CC39-48AD-84F8-AC823A4D5B0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199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AD38-4EE8-4F1B-819C-EF6E3432C45D}" type="datetimeFigureOut">
              <a:rPr lang="es-ES" smtClean="0"/>
              <a:t>12/03/2019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13C3-CC39-48AD-84F8-AC823A4D5B0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82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AD38-4EE8-4F1B-819C-EF6E3432C45D}" type="datetimeFigureOut">
              <a:rPr lang="es-ES" smtClean="0"/>
              <a:t>12/03/2019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13C3-CC39-48AD-84F8-AC823A4D5B0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738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FAD38-4EE8-4F1B-819C-EF6E3432C45D}" type="datetimeFigureOut">
              <a:rPr lang="es-ES" smtClean="0"/>
              <a:t>12/03/2019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13C3-CC39-48AD-84F8-AC823A4D5B0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764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43552" y="384405"/>
            <a:ext cx="1763629" cy="5686843"/>
            <a:chOff x="143552" y="384405"/>
            <a:chExt cx="1763629" cy="5686843"/>
          </a:xfrm>
        </p:grpSpPr>
        <p:grpSp>
          <p:nvGrpSpPr>
            <p:cNvPr id="3" name="Grupo 2"/>
            <p:cNvGrpSpPr/>
            <p:nvPr/>
          </p:nvGrpSpPr>
          <p:grpSpPr>
            <a:xfrm>
              <a:off x="143552" y="384405"/>
              <a:ext cx="1763629" cy="5686843"/>
              <a:chOff x="143552" y="384405"/>
              <a:chExt cx="1763629" cy="5686843"/>
            </a:xfrm>
          </p:grpSpPr>
          <p:grpSp>
            <p:nvGrpSpPr>
              <p:cNvPr id="19" name="Grupo 18"/>
              <p:cNvGrpSpPr/>
              <p:nvPr/>
            </p:nvGrpSpPr>
            <p:grpSpPr>
              <a:xfrm>
                <a:off x="143552" y="986497"/>
                <a:ext cx="1763629" cy="5084751"/>
                <a:chOff x="1333503" y="1081746"/>
                <a:chExt cx="1763629" cy="5084751"/>
              </a:xfrm>
            </p:grpSpPr>
            <p:sp>
              <p:nvSpPr>
                <p:cNvPr id="8" name="Retraso 7"/>
                <p:cNvSpPr/>
                <p:nvPr/>
              </p:nvSpPr>
              <p:spPr>
                <a:xfrm rot="16200000">
                  <a:off x="1342855" y="1842323"/>
                  <a:ext cx="1744925" cy="1763629"/>
                </a:xfrm>
                <a:prstGeom prst="flowChartDelay">
                  <a:avLst/>
                </a:prstGeom>
                <a:solidFill>
                  <a:srgbClr val="942E80"/>
                </a:solidFill>
                <a:ln>
                  <a:solidFill>
                    <a:srgbClr val="942E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" sz="1350" dirty="0"/>
                </a:p>
              </p:txBody>
            </p:sp>
            <p:sp>
              <p:nvSpPr>
                <p:cNvPr id="9" name="Retraso 8"/>
                <p:cNvSpPr/>
                <p:nvPr/>
              </p:nvSpPr>
              <p:spPr>
                <a:xfrm rot="5400000">
                  <a:off x="1342855" y="3646396"/>
                  <a:ext cx="1744925" cy="1763629"/>
                </a:xfrm>
                <a:prstGeom prst="flowChartDelay">
                  <a:avLst/>
                </a:prstGeom>
                <a:noFill/>
                <a:ln>
                  <a:solidFill>
                    <a:srgbClr val="942E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" sz="1350" dirty="0"/>
                </a:p>
              </p:txBody>
            </p:sp>
            <p:pic>
              <p:nvPicPr>
                <p:cNvPr id="7" name="Imagen 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74409" y="4179869"/>
                  <a:ext cx="1081773" cy="506544"/>
                </a:xfrm>
                <a:prstGeom prst="rect">
                  <a:avLst/>
                </a:prstGeom>
              </p:spPr>
            </p:pic>
            <p:pic>
              <p:nvPicPr>
                <p:cNvPr id="11" name="Imagen 1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57929" y="2286951"/>
                  <a:ext cx="1514686" cy="1028844"/>
                </a:xfrm>
                <a:prstGeom prst="rect">
                  <a:avLst/>
                </a:prstGeom>
                <a:solidFill>
                  <a:srgbClr val="942E80"/>
                </a:solidFill>
              </p:spPr>
            </p:pic>
            <p:cxnSp>
              <p:nvCxnSpPr>
                <p:cNvPr id="13" name="Conector recto 12"/>
                <p:cNvCxnSpPr/>
                <p:nvPr/>
              </p:nvCxnSpPr>
              <p:spPr>
                <a:xfrm flipH="1" flipV="1">
                  <a:off x="2215272" y="1081746"/>
                  <a:ext cx="24" cy="765824"/>
                </a:xfrm>
                <a:prstGeom prst="line">
                  <a:avLst/>
                </a:prstGeom>
                <a:ln w="38100">
                  <a:solidFill>
                    <a:srgbClr val="942E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14"/>
                <p:cNvCxnSpPr/>
                <p:nvPr/>
              </p:nvCxnSpPr>
              <p:spPr>
                <a:xfrm flipH="1" flipV="1">
                  <a:off x="2215248" y="5400673"/>
                  <a:ext cx="24" cy="765824"/>
                </a:xfrm>
                <a:prstGeom prst="line">
                  <a:avLst/>
                </a:prstGeom>
                <a:ln w="38100">
                  <a:solidFill>
                    <a:srgbClr val="942E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ector recto 16"/>
                <p:cNvCxnSpPr/>
                <p:nvPr/>
              </p:nvCxnSpPr>
              <p:spPr>
                <a:xfrm>
                  <a:off x="2047875" y="1081746"/>
                  <a:ext cx="323850" cy="0"/>
                </a:xfrm>
                <a:prstGeom prst="line">
                  <a:avLst/>
                </a:prstGeom>
                <a:ln w="28575">
                  <a:solidFill>
                    <a:srgbClr val="942E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ector recto 17"/>
                <p:cNvCxnSpPr/>
                <p:nvPr/>
              </p:nvCxnSpPr>
              <p:spPr>
                <a:xfrm>
                  <a:off x="2038350" y="6149046"/>
                  <a:ext cx="323850" cy="0"/>
                </a:xfrm>
                <a:prstGeom prst="line">
                  <a:avLst/>
                </a:prstGeom>
                <a:ln w="28575">
                  <a:solidFill>
                    <a:srgbClr val="942E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upo 19"/>
              <p:cNvGrpSpPr/>
              <p:nvPr/>
            </p:nvGrpSpPr>
            <p:grpSpPr>
              <a:xfrm>
                <a:off x="965697" y="820142"/>
                <a:ext cx="79746" cy="91306"/>
                <a:chOff x="3505195" y="4967955"/>
                <a:chExt cx="182033" cy="474130"/>
              </a:xfrm>
            </p:grpSpPr>
            <p:grpSp>
              <p:nvGrpSpPr>
                <p:cNvPr id="21" name="Grupo 20"/>
                <p:cNvGrpSpPr/>
                <p:nvPr/>
              </p:nvGrpSpPr>
              <p:grpSpPr>
                <a:xfrm>
                  <a:off x="3505195" y="4967955"/>
                  <a:ext cx="182033" cy="474130"/>
                  <a:chOff x="3437467" y="1752600"/>
                  <a:chExt cx="385233" cy="1015997"/>
                </a:xfrm>
              </p:grpSpPr>
              <p:sp>
                <p:nvSpPr>
                  <p:cNvPr id="24" name="Retraso 23"/>
                  <p:cNvSpPr/>
                  <p:nvPr/>
                </p:nvSpPr>
                <p:spPr>
                  <a:xfrm rot="16200000">
                    <a:off x="3380318" y="1809749"/>
                    <a:ext cx="499532" cy="385233"/>
                  </a:xfrm>
                  <a:prstGeom prst="flowChartDelay">
                    <a:avLst/>
                  </a:prstGeom>
                  <a:solidFill>
                    <a:srgbClr val="942E80"/>
                  </a:solidFill>
                  <a:ln>
                    <a:solidFill>
                      <a:srgbClr val="942E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s-ES" sz="1350" dirty="0"/>
                  </a:p>
                </p:txBody>
              </p:sp>
              <p:sp>
                <p:nvSpPr>
                  <p:cNvPr id="25" name="Retraso 24"/>
                  <p:cNvSpPr/>
                  <p:nvPr/>
                </p:nvSpPr>
                <p:spPr>
                  <a:xfrm rot="5400000">
                    <a:off x="3380318" y="2326214"/>
                    <a:ext cx="499532" cy="385233"/>
                  </a:xfrm>
                  <a:prstGeom prst="flowChartDelay">
                    <a:avLst/>
                  </a:prstGeom>
                  <a:noFill/>
                  <a:ln>
                    <a:solidFill>
                      <a:srgbClr val="942E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s-ES" sz="1350" dirty="0"/>
                  </a:p>
                </p:txBody>
              </p:sp>
            </p:grpSp>
            <p:pic>
              <p:nvPicPr>
                <p:cNvPr id="22" name="Imagen 21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517096" y="5031678"/>
                  <a:ext cx="159497" cy="97772"/>
                </a:xfrm>
                <a:prstGeom prst="rect">
                  <a:avLst/>
                </a:prstGeom>
              </p:spPr>
            </p:pic>
            <p:pic>
              <p:nvPicPr>
                <p:cNvPr id="23" name="Imagen 2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540382" y="5278991"/>
                  <a:ext cx="111655" cy="67672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upo 25"/>
              <p:cNvGrpSpPr/>
              <p:nvPr/>
            </p:nvGrpSpPr>
            <p:grpSpPr>
              <a:xfrm>
                <a:off x="974736" y="384405"/>
                <a:ext cx="79746" cy="91306"/>
                <a:chOff x="3505195" y="4967955"/>
                <a:chExt cx="182033" cy="474130"/>
              </a:xfrm>
            </p:grpSpPr>
            <p:grpSp>
              <p:nvGrpSpPr>
                <p:cNvPr id="27" name="Grupo 26"/>
                <p:cNvGrpSpPr/>
                <p:nvPr/>
              </p:nvGrpSpPr>
              <p:grpSpPr>
                <a:xfrm>
                  <a:off x="3505195" y="4967955"/>
                  <a:ext cx="182033" cy="474130"/>
                  <a:chOff x="3437467" y="1752600"/>
                  <a:chExt cx="385233" cy="1015997"/>
                </a:xfrm>
              </p:grpSpPr>
              <p:sp>
                <p:nvSpPr>
                  <p:cNvPr id="30" name="Retraso 29"/>
                  <p:cNvSpPr/>
                  <p:nvPr/>
                </p:nvSpPr>
                <p:spPr>
                  <a:xfrm rot="16200000">
                    <a:off x="3380318" y="1809749"/>
                    <a:ext cx="499532" cy="385233"/>
                  </a:xfrm>
                  <a:prstGeom prst="flowChartDelay">
                    <a:avLst/>
                  </a:prstGeom>
                  <a:solidFill>
                    <a:srgbClr val="942E80"/>
                  </a:solidFill>
                  <a:ln>
                    <a:solidFill>
                      <a:srgbClr val="942E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s-ES" sz="1350" dirty="0"/>
                  </a:p>
                </p:txBody>
              </p:sp>
              <p:sp>
                <p:nvSpPr>
                  <p:cNvPr id="31" name="Retraso 30"/>
                  <p:cNvSpPr/>
                  <p:nvPr/>
                </p:nvSpPr>
                <p:spPr>
                  <a:xfrm rot="5400000">
                    <a:off x="3380318" y="2326214"/>
                    <a:ext cx="499532" cy="385233"/>
                  </a:xfrm>
                  <a:prstGeom prst="flowChartDelay">
                    <a:avLst/>
                  </a:prstGeom>
                  <a:noFill/>
                  <a:ln>
                    <a:solidFill>
                      <a:srgbClr val="942E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s-ES" sz="1350" dirty="0"/>
                  </a:p>
                </p:txBody>
              </p:sp>
            </p:grpSp>
            <p:pic>
              <p:nvPicPr>
                <p:cNvPr id="28" name="Imagen 2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517096" y="5031678"/>
                  <a:ext cx="159497" cy="97772"/>
                </a:xfrm>
                <a:prstGeom prst="rect">
                  <a:avLst/>
                </a:prstGeom>
              </p:spPr>
            </p:pic>
            <p:pic>
              <p:nvPicPr>
                <p:cNvPr id="29" name="Imagen 2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540382" y="5278991"/>
                  <a:ext cx="111655" cy="6767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2" name="Grupo 31"/>
            <p:cNvGrpSpPr/>
            <p:nvPr/>
          </p:nvGrpSpPr>
          <p:grpSpPr>
            <a:xfrm>
              <a:off x="967219" y="606127"/>
              <a:ext cx="79746" cy="91306"/>
              <a:chOff x="3505195" y="4967955"/>
              <a:chExt cx="182033" cy="474130"/>
            </a:xfrm>
          </p:grpSpPr>
          <p:grpSp>
            <p:nvGrpSpPr>
              <p:cNvPr id="33" name="Grupo 32"/>
              <p:cNvGrpSpPr/>
              <p:nvPr/>
            </p:nvGrpSpPr>
            <p:grpSpPr>
              <a:xfrm>
                <a:off x="3505195" y="4967955"/>
                <a:ext cx="182033" cy="474130"/>
                <a:chOff x="3437467" y="1752600"/>
                <a:chExt cx="385233" cy="1015997"/>
              </a:xfrm>
            </p:grpSpPr>
            <p:sp>
              <p:nvSpPr>
                <p:cNvPr id="36" name="Retraso 35"/>
                <p:cNvSpPr/>
                <p:nvPr/>
              </p:nvSpPr>
              <p:spPr>
                <a:xfrm rot="16200000">
                  <a:off x="3380318" y="1809749"/>
                  <a:ext cx="499532" cy="385233"/>
                </a:xfrm>
                <a:prstGeom prst="flowChartDelay">
                  <a:avLst/>
                </a:prstGeom>
                <a:solidFill>
                  <a:srgbClr val="942E80"/>
                </a:solidFill>
                <a:ln>
                  <a:solidFill>
                    <a:srgbClr val="942E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" sz="1350" dirty="0"/>
                </a:p>
              </p:txBody>
            </p:sp>
            <p:sp>
              <p:nvSpPr>
                <p:cNvPr id="37" name="Retraso 36"/>
                <p:cNvSpPr/>
                <p:nvPr/>
              </p:nvSpPr>
              <p:spPr>
                <a:xfrm rot="5400000">
                  <a:off x="3380318" y="2326214"/>
                  <a:ext cx="499532" cy="385233"/>
                </a:xfrm>
                <a:prstGeom prst="flowChartDelay">
                  <a:avLst/>
                </a:prstGeom>
                <a:noFill/>
                <a:ln>
                  <a:solidFill>
                    <a:srgbClr val="942E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" sz="1350" dirty="0"/>
                </a:p>
              </p:txBody>
            </p:sp>
          </p:grpSp>
          <p:pic>
            <p:nvPicPr>
              <p:cNvPr id="34" name="Imagen 3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7096" y="5031678"/>
                <a:ext cx="159497" cy="97772"/>
              </a:xfrm>
              <a:prstGeom prst="rect">
                <a:avLst/>
              </a:prstGeom>
            </p:spPr>
          </p:pic>
          <p:pic>
            <p:nvPicPr>
              <p:cNvPr id="35" name="Imagen 3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40382" y="5278991"/>
                <a:ext cx="111655" cy="67672"/>
              </a:xfrm>
              <a:prstGeom prst="rect">
                <a:avLst/>
              </a:prstGeom>
            </p:spPr>
          </p:pic>
        </p:grpSp>
      </p:grpSp>
      <p:sp>
        <p:nvSpPr>
          <p:cNvPr id="38" name="CuadroTexto 37"/>
          <p:cNvSpPr txBox="1"/>
          <p:nvPr/>
        </p:nvSpPr>
        <p:spPr>
          <a:xfrm>
            <a:off x="1551952" y="138118"/>
            <a:ext cx="7394088" cy="646331"/>
          </a:xfrm>
          <a:prstGeom prst="rect">
            <a:avLst/>
          </a:prstGeom>
          <a:solidFill>
            <a:srgbClr val="99348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0" dirty="0" smtClean="0">
                <a:solidFill>
                  <a:schemeClr val="bg1"/>
                </a:solidFill>
                <a:latin typeface="GT Walsheim Pro Black" charset="0"/>
                <a:ea typeface="GT Walsheim Pro Black" charset="0"/>
                <a:cs typeface="GT Walsheim Pro Black" charset="0"/>
              </a:rPr>
              <a:t>Píndoles estadístiques UEB-VHIR</a:t>
            </a:r>
            <a:endParaRPr lang="es-E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971862" y="5578040"/>
            <a:ext cx="6832113" cy="1077218"/>
          </a:xfrm>
          <a:prstGeom prst="rect">
            <a:avLst/>
          </a:prstGeom>
          <a:ln>
            <a:solidFill>
              <a:srgbClr val="993489"/>
            </a:solidFill>
          </a:ln>
        </p:spPr>
        <p:txBody>
          <a:bodyPr wrap="square">
            <a:spAutoFit/>
          </a:bodyPr>
          <a:lstStyle/>
          <a:p>
            <a:r>
              <a:rPr lang="es-ES" sz="1600" b="0" dirty="0" smtClean="0">
                <a:latin typeface="Domaine Text" charset="0"/>
                <a:ea typeface="Domaine Text" charset="0"/>
                <a:cs typeface="Domaine Text" charset="0"/>
              </a:rPr>
              <a:t>Les píndoles estadístiques son sessions divulgatives, </a:t>
            </a:r>
            <a:r>
              <a:rPr lang="es-ES" sz="1600" dirty="0" smtClean="0">
                <a:latin typeface="Domaine Text" charset="0"/>
                <a:ea typeface="Domaine Text" charset="0"/>
                <a:cs typeface="Domaine Text" charset="0"/>
              </a:rPr>
              <a:t>organitzades per la Unitat d’Estadística i Bioinformàtica (UEB) del VHIR, on es presenten problemes i </a:t>
            </a:r>
            <a:r>
              <a:rPr lang="es-ES" sz="1600" b="0" dirty="0" smtClean="0">
                <a:latin typeface="Domaine Text" charset="0"/>
                <a:ea typeface="Domaine Text" charset="0"/>
                <a:cs typeface="Domaine Text" charset="0"/>
              </a:rPr>
              <a:t>solucions estadístiques dirigides als professionals interessats del Campus Vall </a:t>
            </a:r>
            <a:r>
              <a:rPr lang="es-ES" sz="1600" b="0" dirty="0" smtClean="0">
                <a:latin typeface="Domaine Text" charset="0"/>
                <a:ea typeface="Domaine Text" charset="0"/>
                <a:cs typeface="Domaine Text" charset="0"/>
              </a:rPr>
              <a:t>d’Hebron</a:t>
            </a:r>
            <a:endParaRPr lang="es-ES" sz="16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1971862" y="1049349"/>
            <a:ext cx="67913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3600" dirty="0" smtClean="0">
                <a:solidFill>
                  <a:srgbClr val="C00000"/>
                </a:solidFill>
              </a:rPr>
              <a:t>Ús de                   per a la recollida i tractament de dades  en la Recerca al Campus de </a:t>
            </a:r>
            <a:r>
              <a:rPr lang="ca-ES" sz="3600" dirty="0">
                <a:solidFill>
                  <a:srgbClr val="C00000"/>
                </a:solidFill>
              </a:rPr>
              <a:t> </a:t>
            </a:r>
            <a:r>
              <a:rPr lang="ca-ES" sz="3600" dirty="0" smtClean="0">
                <a:solidFill>
                  <a:srgbClr val="C00000"/>
                </a:solidFill>
              </a:rPr>
              <a:t>Vall </a:t>
            </a:r>
            <a:r>
              <a:rPr lang="ca-ES" sz="3600" dirty="0" smtClean="0">
                <a:solidFill>
                  <a:srgbClr val="C00000"/>
                </a:solidFill>
              </a:rPr>
              <a:t>d’Hebron</a:t>
            </a:r>
            <a:endParaRPr lang="es-ES" sz="3600" dirty="0">
              <a:solidFill>
                <a:srgbClr val="C00000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3000563" y="3484406"/>
            <a:ext cx="5762625" cy="1569660"/>
          </a:xfrm>
          <a:prstGeom prst="rect">
            <a:avLst/>
          </a:prstGeom>
          <a:solidFill>
            <a:srgbClr val="993489"/>
          </a:solidFill>
        </p:spPr>
        <p:txBody>
          <a:bodyPr wrap="square" rtlCol="0">
            <a:spAutoFit/>
          </a:bodyPr>
          <a:lstStyle/>
          <a:p>
            <a:pPr algn="ctr"/>
            <a:r>
              <a:rPr lang="ca-ES" sz="2400" dirty="0" smtClean="0">
                <a:solidFill>
                  <a:schemeClr val="bg1"/>
                </a:solidFill>
              </a:rPr>
              <a:t>Divendres 26 d’abril  de 12:30  a 13:30 </a:t>
            </a:r>
          </a:p>
          <a:p>
            <a:pPr algn="ctr"/>
            <a:r>
              <a:rPr lang="ca-ES" sz="2400" dirty="0" smtClean="0">
                <a:solidFill>
                  <a:schemeClr val="bg1"/>
                </a:solidFill>
              </a:rPr>
              <a:t>106 </a:t>
            </a:r>
            <a:endParaRPr lang="ca-ES" sz="2400" dirty="0">
              <a:solidFill>
                <a:schemeClr val="bg1"/>
              </a:solidFill>
            </a:endParaRPr>
          </a:p>
          <a:p>
            <a:pPr algn="ctr"/>
            <a:r>
              <a:rPr lang="ca-ES" sz="2400" dirty="0" smtClean="0">
                <a:solidFill>
                  <a:schemeClr val="bg1"/>
                </a:solidFill>
              </a:rPr>
              <a:t>Aula 106 Pavelló Docent Vall </a:t>
            </a:r>
            <a:r>
              <a:rPr lang="ca-ES" sz="2400" dirty="0" smtClean="0">
                <a:solidFill>
                  <a:schemeClr val="bg1"/>
                </a:solidFill>
              </a:rPr>
              <a:t>d’Hebron</a:t>
            </a:r>
            <a:endParaRPr lang="ca-ES" sz="2400" dirty="0" smtClean="0">
              <a:solidFill>
                <a:schemeClr val="bg1"/>
              </a:solidFill>
            </a:endParaRPr>
          </a:p>
          <a:p>
            <a:pPr algn="ctr"/>
            <a:endParaRPr lang="es-ES" sz="2400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1570" y="1166646"/>
            <a:ext cx="1714739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6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o 48"/>
          <p:cNvGrpSpPr/>
          <p:nvPr/>
        </p:nvGrpSpPr>
        <p:grpSpPr>
          <a:xfrm>
            <a:off x="4334597" y="5609614"/>
            <a:ext cx="136525" cy="355598"/>
            <a:chOff x="3505195" y="4967955"/>
            <a:chExt cx="182033" cy="474130"/>
          </a:xfrm>
        </p:grpSpPr>
        <p:grpSp>
          <p:nvGrpSpPr>
            <p:cNvPr id="33" name="Grupo 32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36" name="Retraso 35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37" name="Retraso 36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34" name="Imagen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35" name="Imagen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50" name="Grupo 49"/>
          <p:cNvGrpSpPr/>
          <p:nvPr/>
        </p:nvGrpSpPr>
        <p:grpSpPr>
          <a:xfrm>
            <a:off x="376163" y="222902"/>
            <a:ext cx="806441" cy="1829234"/>
            <a:chOff x="376163" y="222902"/>
            <a:chExt cx="806441" cy="1829234"/>
          </a:xfrm>
        </p:grpSpPr>
        <p:grpSp>
          <p:nvGrpSpPr>
            <p:cNvPr id="42" name="Grupo 41"/>
            <p:cNvGrpSpPr/>
            <p:nvPr/>
          </p:nvGrpSpPr>
          <p:grpSpPr>
            <a:xfrm>
              <a:off x="376163" y="222902"/>
              <a:ext cx="806441" cy="1829234"/>
              <a:chOff x="3437467" y="1752600"/>
              <a:chExt cx="385233" cy="1015997"/>
            </a:xfrm>
          </p:grpSpPr>
          <p:sp>
            <p:nvSpPr>
              <p:cNvPr id="45" name="Retraso 44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46" name="Retraso 45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43" name="Imagen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8887" y="468750"/>
              <a:ext cx="706603" cy="377213"/>
            </a:xfrm>
            <a:prstGeom prst="rect">
              <a:avLst/>
            </a:prstGeom>
          </p:spPr>
        </p:pic>
        <p:pic>
          <p:nvPicPr>
            <p:cNvPr id="44" name="Imagen 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2048" y="1422905"/>
              <a:ext cx="494654" cy="261084"/>
            </a:xfrm>
            <a:prstGeom prst="rect">
              <a:avLst/>
            </a:prstGeom>
          </p:spPr>
        </p:pic>
      </p:grpSp>
      <p:cxnSp>
        <p:nvCxnSpPr>
          <p:cNvPr id="52" name="Conector recto 51"/>
          <p:cNvCxnSpPr>
            <a:stCxn id="426" idx="0"/>
            <a:endCxn id="426" idx="2"/>
          </p:cNvCxnSpPr>
          <p:nvPr/>
        </p:nvCxnSpPr>
        <p:spPr>
          <a:xfrm>
            <a:off x="2690893" y="6010822"/>
            <a:ext cx="4116307" cy="0"/>
          </a:xfrm>
          <a:prstGeom prst="line">
            <a:avLst/>
          </a:prstGeom>
          <a:ln w="38100">
            <a:solidFill>
              <a:srgbClr val="942E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o 54"/>
          <p:cNvGrpSpPr/>
          <p:nvPr/>
        </p:nvGrpSpPr>
        <p:grpSpPr>
          <a:xfrm>
            <a:off x="4357432" y="5181411"/>
            <a:ext cx="136525" cy="355598"/>
            <a:chOff x="3505195" y="4967955"/>
            <a:chExt cx="182033" cy="474130"/>
          </a:xfrm>
        </p:grpSpPr>
        <p:grpSp>
          <p:nvGrpSpPr>
            <p:cNvPr id="56" name="Grupo 55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59" name="Retraso 58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60" name="Retraso 59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57" name="Imagen 5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58" name="Imagen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61" name="Grupo 60"/>
          <p:cNvGrpSpPr/>
          <p:nvPr/>
        </p:nvGrpSpPr>
        <p:grpSpPr>
          <a:xfrm>
            <a:off x="4369464" y="4784365"/>
            <a:ext cx="136525" cy="355598"/>
            <a:chOff x="3505195" y="4967955"/>
            <a:chExt cx="182033" cy="474130"/>
          </a:xfrm>
        </p:grpSpPr>
        <p:grpSp>
          <p:nvGrpSpPr>
            <p:cNvPr id="62" name="Grupo 61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65" name="Retraso 64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66" name="Retraso 65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63" name="Imagen 6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67" name="Grupo 66"/>
          <p:cNvGrpSpPr/>
          <p:nvPr/>
        </p:nvGrpSpPr>
        <p:grpSpPr>
          <a:xfrm>
            <a:off x="4365451" y="4395348"/>
            <a:ext cx="136525" cy="355598"/>
            <a:chOff x="3505195" y="4967955"/>
            <a:chExt cx="182033" cy="474130"/>
          </a:xfrm>
        </p:grpSpPr>
        <p:grpSp>
          <p:nvGrpSpPr>
            <p:cNvPr id="68" name="Grupo 67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71" name="Retraso 70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72" name="Retraso 71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69" name="Imagen 6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70" name="Imagen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73" name="Grupo 72"/>
          <p:cNvGrpSpPr/>
          <p:nvPr/>
        </p:nvGrpSpPr>
        <p:grpSpPr>
          <a:xfrm>
            <a:off x="4362787" y="4004861"/>
            <a:ext cx="136525" cy="355598"/>
            <a:chOff x="3505195" y="4967955"/>
            <a:chExt cx="182033" cy="474130"/>
          </a:xfrm>
        </p:grpSpPr>
        <p:grpSp>
          <p:nvGrpSpPr>
            <p:cNvPr id="74" name="Grupo 73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77" name="Retraso 76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78" name="Retraso 77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75" name="Imagen 7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76" name="Imagen 7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79" name="Grupo 78"/>
          <p:cNvGrpSpPr/>
          <p:nvPr/>
        </p:nvGrpSpPr>
        <p:grpSpPr>
          <a:xfrm>
            <a:off x="4358774" y="3615844"/>
            <a:ext cx="136525" cy="355598"/>
            <a:chOff x="3505195" y="4967955"/>
            <a:chExt cx="182033" cy="474130"/>
          </a:xfrm>
        </p:grpSpPr>
        <p:grpSp>
          <p:nvGrpSpPr>
            <p:cNvPr id="80" name="Grupo 79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83" name="Retraso 82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84" name="Retraso 83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81" name="Imagen 8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82" name="Imagen 8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85" name="Grupo 84"/>
          <p:cNvGrpSpPr/>
          <p:nvPr/>
        </p:nvGrpSpPr>
        <p:grpSpPr>
          <a:xfrm>
            <a:off x="3161849" y="4378292"/>
            <a:ext cx="136525" cy="355598"/>
            <a:chOff x="3505195" y="4967955"/>
            <a:chExt cx="182033" cy="474130"/>
          </a:xfrm>
        </p:grpSpPr>
        <p:grpSp>
          <p:nvGrpSpPr>
            <p:cNvPr id="86" name="Grupo 85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89" name="Retraso 88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90" name="Retraso 89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87" name="Imagen 8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88" name="Imagen 8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91" name="Grupo 90"/>
          <p:cNvGrpSpPr/>
          <p:nvPr/>
        </p:nvGrpSpPr>
        <p:grpSpPr>
          <a:xfrm>
            <a:off x="3146899" y="4811388"/>
            <a:ext cx="136525" cy="355598"/>
            <a:chOff x="3505195" y="4967955"/>
            <a:chExt cx="182033" cy="474130"/>
          </a:xfrm>
        </p:grpSpPr>
        <p:grpSp>
          <p:nvGrpSpPr>
            <p:cNvPr id="92" name="Grupo 91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95" name="Retraso 94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96" name="Retraso 95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93" name="Imagen 9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94" name="Imagen 9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97" name="Grupo 96"/>
          <p:cNvGrpSpPr/>
          <p:nvPr/>
        </p:nvGrpSpPr>
        <p:grpSpPr>
          <a:xfrm>
            <a:off x="4594273" y="5607445"/>
            <a:ext cx="136525" cy="355598"/>
            <a:chOff x="3505195" y="4967955"/>
            <a:chExt cx="182033" cy="474130"/>
          </a:xfrm>
        </p:grpSpPr>
        <p:grpSp>
          <p:nvGrpSpPr>
            <p:cNvPr id="98" name="Grupo 97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101" name="Retraso 100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102" name="Retraso 101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99" name="Imagen 9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100" name="Imagen 9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103" name="Grupo 102"/>
          <p:cNvGrpSpPr/>
          <p:nvPr/>
        </p:nvGrpSpPr>
        <p:grpSpPr>
          <a:xfrm>
            <a:off x="4577568" y="5189872"/>
            <a:ext cx="136525" cy="355598"/>
            <a:chOff x="3505195" y="4967955"/>
            <a:chExt cx="182033" cy="474130"/>
          </a:xfrm>
        </p:grpSpPr>
        <p:grpSp>
          <p:nvGrpSpPr>
            <p:cNvPr id="104" name="Grupo 103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107" name="Retraso 106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108" name="Retraso 107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105" name="Imagen 10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106" name="Imagen 10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109" name="Grupo 108"/>
          <p:cNvGrpSpPr/>
          <p:nvPr/>
        </p:nvGrpSpPr>
        <p:grpSpPr>
          <a:xfrm>
            <a:off x="4589600" y="4792826"/>
            <a:ext cx="136525" cy="355598"/>
            <a:chOff x="3505195" y="4967955"/>
            <a:chExt cx="182033" cy="474130"/>
          </a:xfrm>
        </p:grpSpPr>
        <p:grpSp>
          <p:nvGrpSpPr>
            <p:cNvPr id="110" name="Grupo 109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113" name="Retraso 112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114" name="Retraso 113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111" name="Imagen 1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112" name="Imagen 1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115" name="Grupo 114"/>
          <p:cNvGrpSpPr/>
          <p:nvPr/>
        </p:nvGrpSpPr>
        <p:grpSpPr>
          <a:xfrm>
            <a:off x="4585587" y="4403809"/>
            <a:ext cx="136525" cy="355598"/>
            <a:chOff x="3505195" y="4967955"/>
            <a:chExt cx="182033" cy="474130"/>
          </a:xfrm>
        </p:grpSpPr>
        <p:grpSp>
          <p:nvGrpSpPr>
            <p:cNvPr id="116" name="Grupo 115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119" name="Retraso 118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120" name="Retraso 119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117" name="Imagen 1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118" name="Imagen 1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121" name="Grupo 120"/>
          <p:cNvGrpSpPr/>
          <p:nvPr/>
        </p:nvGrpSpPr>
        <p:grpSpPr>
          <a:xfrm>
            <a:off x="4582923" y="4013322"/>
            <a:ext cx="136525" cy="355598"/>
            <a:chOff x="3505195" y="4967955"/>
            <a:chExt cx="182033" cy="474130"/>
          </a:xfrm>
        </p:grpSpPr>
        <p:grpSp>
          <p:nvGrpSpPr>
            <p:cNvPr id="122" name="Grupo 121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125" name="Retraso 124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126" name="Retraso 125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123" name="Imagen 1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124" name="Imagen 1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127" name="Grupo 126"/>
          <p:cNvGrpSpPr/>
          <p:nvPr/>
        </p:nvGrpSpPr>
        <p:grpSpPr>
          <a:xfrm>
            <a:off x="4578910" y="3624305"/>
            <a:ext cx="136525" cy="355598"/>
            <a:chOff x="3505195" y="4967955"/>
            <a:chExt cx="182033" cy="474130"/>
          </a:xfrm>
        </p:grpSpPr>
        <p:grpSp>
          <p:nvGrpSpPr>
            <p:cNvPr id="128" name="Grupo 127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131" name="Retraso 130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132" name="Retraso 131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129" name="Imagen 1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130" name="Imagen 1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133" name="Grupo 132"/>
          <p:cNvGrpSpPr/>
          <p:nvPr/>
        </p:nvGrpSpPr>
        <p:grpSpPr>
          <a:xfrm>
            <a:off x="3381227" y="4405310"/>
            <a:ext cx="136525" cy="355598"/>
            <a:chOff x="3505195" y="4967955"/>
            <a:chExt cx="182033" cy="474130"/>
          </a:xfrm>
        </p:grpSpPr>
        <p:grpSp>
          <p:nvGrpSpPr>
            <p:cNvPr id="134" name="Grupo 133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137" name="Retraso 136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138" name="Retraso 137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135" name="Imagen 1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136" name="Imagen 1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139" name="Grupo 138"/>
          <p:cNvGrpSpPr/>
          <p:nvPr/>
        </p:nvGrpSpPr>
        <p:grpSpPr>
          <a:xfrm>
            <a:off x="4126796" y="5602383"/>
            <a:ext cx="136525" cy="355598"/>
            <a:chOff x="3505195" y="4967955"/>
            <a:chExt cx="182033" cy="474130"/>
          </a:xfrm>
        </p:grpSpPr>
        <p:grpSp>
          <p:nvGrpSpPr>
            <p:cNvPr id="140" name="Grupo 139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143" name="Retraso 142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144" name="Retraso 143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141" name="Imagen 1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142" name="Imagen 1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145" name="Grupo 144"/>
          <p:cNvGrpSpPr/>
          <p:nvPr/>
        </p:nvGrpSpPr>
        <p:grpSpPr>
          <a:xfrm>
            <a:off x="4137284" y="5189872"/>
            <a:ext cx="136525" cy="355598"/>
            <a:chOff x="3505195" y="4967955"/>
            <a:chExt cx="182033" cy="474130"/>
          </a:xfrm>
        </p:grpSpPr>
        <p:grpSp>
          <p:nvGrpSpPr>
            <p:cNvPr id="146" name="Grupo 145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149" name="Retraso 148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150" name="Retraso 149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147" name="Imagen 1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148" name="Imagen 1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151" name="Grupo 150"/>
          <p:cNvGrpSpPr/>
          <p:nvPr/>
        </p:nvGrpSpPr>
        <p:grpSpPr>
          <a:xfrm>
            <a:off x="4149316" y="4792826"/>
            <a:ext cx="136525" cy="355598"/>
            <a:chOff x="3505195" y="4967955"/>
            <a:chExt cx="182033" cy="474130"/>
          </a:xfrm>
        </p:grpSpPr>
        <p:grpSp>
          <p:nvGrpSpPr>
            <p:cNvPr id="152" name="Grupo 151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155" name="Retraso 154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156" name="Retraso 155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153" name="Imagen 1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154" name="Imagen 1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157" name="Grupo 156"/>
          <p:cNvGrpSpPr/>
          <p:nvPr/>
        </p:nvGrpSpPr>
        <p:grpSpPr>
          <a:xfrm>
            <a:off x="4145303" y="4403809"/>
            <a:ext cx="136525" cy="355598"/>
            <a:chOff x="3505195" y="4967955"/>
            <a:chExt cx="182033" cy="474130"/>
          </a:xfrm>
        </p:grpSpPr>
        <p:grpSp>
          <p:nvGrpSpPr>
            <p:cNvPr id="158" name="Grupo 157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161" name="Retraso 160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162" name="Retraso 161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159" name="Imagen 15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160" name="Imagen 1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163" name="Grupo 162"/>
          <p:cNvGrpSpPr/>
          <p:nvPr/>
        </p:nvGrpSpPr>
        <p:grpSpPr>
          <a:xfrm>
            <a:off x="4142639" y="4013322"/>
            <a:ext cx="136525" cy="355598"/>
            <a:chOff x="3505195" y="4967955"/>
            <a:chExt cx="182033" cy="474130"/>
          </a:xfrm>
        </p:grpSpPr>
        <p:grpSp>
          <p:nvGrpSpPr>
            <p:cNvPr id="164" name="Grupo 163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167" name="Retraso 166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168" name="Retraso 167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165" name="Imagen 1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166" name="Imagen 1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181" name="Grupo 180"/>
          <p:cNvGrpSpPr/>
          <p:nvPr/>
        </p:nvGrpSpPr>
        <p:grpSpPr>
          <a:xfrm>
            <a:off x="4812397" y="5593485"/>
            <a:ext cx="136525" cy="355598"/>
            <a:chOff x="3505195" y="4967955"/>
            <a:chExt cx="182033" cy="474130"/>
          </a:xfrm>
        </p:grpSpPr>
        <p:grpSp>
          <p:nvGrpSpPr>
            <p:cNvPr id="182" name="Grupo 181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185" name="Retraso 184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186" name="Retraso 185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183" name="Imagen 18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184" name="Imagen 18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187" name="Grupo 186"/>
          <p:cNvGrpSpPr/>
          <p:nvPr/>
        </p:nvGrpSpPr>
        <p:grpSpPr>
          <a:xfrm>
            <a:off x="4800368" y="5201627"/>
            <a:ext cx="136525" cy="355598"/>
            <a:chOff x="3505195" y="4967955"/>
            <a:chExt cx="182033" cy="474130"/>
          </a:xfrm>
        </p:grpSpPr>
        <p:grpSp>
          <p:nvGrpSpPr>
            <p:cNvPr id="188" name="Grupo 187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191" name="Retraso 190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192" name="Retraso 191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189" name="Imagen 18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190" name="Imagen 1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193" name="Grupo 192"/>
          <p:cNvGrpSpPr/>
          <p:nvPr/>
        </p:nvGrpSpPr>
        <p:grpSpPr>
          <a:xfrm>
            <a:off x="4812400" y="4804581"/>
            <a:ext cx="136525" cy="355598"/>
            <a:chOff x="3505195" y="4967955"/>
            <a:chExt cx="182033" cy="474130"/>
          </a:xfrm>
        </p:grpSpPr>
        <p:grpSp>
          <p:nvGrpSpPr>
            <p:cNvPr id="194" name="Grupo 193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197" name="Retraso 196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198" name="Retraso 197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195" name="Imagen 19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196" name="Imagen 1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199" name="Grupo 198"/>
          <p:cNvGrpSpPr/>
          <p:nvPr/>
        </p:nvGrpSpPr>
        <p:grpSpPr>
          <a:xfrm>
            <a:off x="4808387" y="4415564"/>
            <a:ext cx="136525" cy="355598"/>
            <a:chOff x="3505195" y="4967955"/>
            <a:chExt cx="182033" cy="474130"/>
          </a:xfrm>
        </p:grpSpPr>
        <p:grpSp>
          <p:nvGrpSpPr>
            <p:cNvPr id="200" name="Grupo 199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203" name="Retraso 202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204" name="Retraso 203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201" name="Imagen 20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202" name="Imagen 20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205" name="Grupo 204"/>
          <p:cNvGrpSpPr/>
          <p:nvPr/>
        </p:nvGrpSpPr>
        <p:grpSpPr>
          <a:xfrm>
            <a:off x="4805723" y="4025077"/>
            <a:ext cx="136525" cy="355598"/>
            <a:chOff x="3505195" y="4967955"/>
            <a:chExt cx="182033" cy="474130"/>
          </a:xfrm>
        </p:grpSpPr>
        <p:grpSp>
          <p:nvGrpSpPr>
            <p:cNvPr id="206" name="Grupo 205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209" name="Retraso 208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210" name="Retraso 209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207" name="Imagen 20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208" name="Imagen 20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241" name="Grupo 240"/>
          <p:cNvGrpSpPr/>
          <p:nvPr/>
        </p:nvGrpSpPr>
        <p:grpSpPr>
          <a:xfrm>
            <a:off x="5066415" y="5607400"/>
            <a:ext cx="136525" cy="355598"/>
            <a:chOff x="3505195" y="4967955"/>
            <a:chExt cx="182033" cy="474130"/>
          </a:xfrm>
        </p:grpSpPr>
        <p:grpSp>
          <p:nvGrpSpPr>
            <p:cNvPr id="242" name="Grupo 241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245" name="Retraso 244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246" name="Retraso 245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243" name="Imagen 2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244" name="Imagen 2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247" name="Grupo 246"/>
          <p:cNvGrpSpPr/>
          <p:nvPr/>
        </p:nvGrpSpPr>
        <p:grpSpPr>
          <a:xfrm>
            <a:off x="5067887" y="5205931"/>
            <a:ext cx="136525" cy="355598"/>
            <a:chOff x="3505195" y="4967955"/>
            <a:chExt cx="182033" cy="474130"/>
          </a:xfrm>
        </p:grpSpPr>
        <p:grpSp>
          <p:nvGrpSpPr>
            <p:cNvPr id="248" name="Grupo 247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251" name="Retraso 250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252" name="Retraso 251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249" name="Imagen 2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250" name="Imagen 24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253" name="Grupo 252"/>
          <p:cNvGrpSpPr/>
          <p:nvPr/>
        </p:nvGrpSpPr>
        <p:grpSpPr>
          <a:xfrm>
            <a:off x="5067887" y="4817563"/>
            <a:ext cx="136525" cy="355598"/>
            <a:chOff x="3505195" y="4967955"/>
            <a:chExt cx="182033" cy="474130"/>
          </a:xfrm>
        </p:grpSpPr>
        <p:grpSp>
          <p:nvGrpSpPr>
            <p:cNvPr id="254" name="Grupo 253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257" name="Retraso 256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258" name="Retraso 257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255" name="Imagen 2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256" name="Imagen 2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259" name="Grupo 258"/>
          <p:cNvGrpSpPr/>
          <p:nvPr/>
        </p:nvGrpSpPr>
        <p:grpSpPr>
          <a:xfrm>
            <a:off x="5073551" y="4438697"/>
            <a:ext cx="136525" cy="355598"/>
            <a:chOff x="3505195" y="4967955"/>
            <a:chExt cx="182033" cy="474130"/>
          </a:xfrm>
        </p:grpSpPr>
        <p:grpSp>
          <p:nvGrpSpPr>
            <p:cNvPr id="260" name="Grupo 259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263" name="Retraso 262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264" name="Retraso 263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261" name="Imagen 26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262" name="Imagen 2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283" name="Grupo 282"/>
          <p:cNvGrpSpPr/>
          <p:nvPr/>
        </p:nvGrpSpPr>
        <p:grpSpPr>
          <a:xfrm>
            <a:off x="3377796" y="5593606"/>
            <a:ext cx="136525" cy="355598"/>
            <a:chOff x="3505195" y="4967955"/>
            <a:chExt cx="182033" cy="474130"/>
          </a:xfrm>
        </p:grpSpPr>
        <p:grpSp>
          <p:nvGrpSpPr>
            <p:cNvPr id="284" name="Grupo 283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287" name="Retraso 286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288" name="Retraso 287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285" name="Imagen 28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286" name="Imagen 28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289" name="Grupo 288"/>
          <p:cNvGrpSpPr/>
          <p:nvPr/>
        </p:nvGrpSpPr>
        <p:grpSpPr>
          <a:xfrm>
            <a:off x="3373783" y="5204589"/>
            <a:ext cx="136525" cy="355598"/>
            <a:chOff x="3505195" y="4967955"/>
            <a:chExt cx="182033" cy="474130"/>
          </a:xfrm>
        </p:grpSpPr>
        <p:grpSp>
          <p:nvGrpSpPr>
            <p:cNvPr id="290" name="Grupo 289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293" name="Retraso 292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294" name="Retraso 293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291" name="Imagen 29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292" name="Imagen 29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295" name="Grupo 294"/>
          <p:cNvGrpSpPr/>
          <p:nvPr/>
        </p:nvGrpSpPr>
        <p:grpSpPr>
          <a:xfrm>
            <a:off x="3385815" y="4807543"/>
            <a:ext cx="136525" cy="355598"/>
            <a:chOff x="3505195" y="4967955"/>
            <a:chExt cx="182033" cy="474130"/>
          </a:xfrm>
        </p:grpSpPr>
        <p:grpSp>
          <p:nvGrpSpPr>
            <p:cNvPr id="296" name="Grupo 295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299" name="Retraso 298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300" name="Retraso 299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297" name="Imagen 29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298" name="Imagen 29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301" name="Grupo 300"/>
          <p:cNvGrpSpPr/>
          <p:nvPr/>
        </p:nvGrpSpPr>
        <p:grpSpPr>
          <a:xfrm>
            <a:off x="5274373" y="5591065"/>
            <a:ext cx="136525" cy="355598"/>
            <a:chOff x="3505195" y="4967955"/>
            <a:chExt cx="182033" cy="474130"/>
          </a:xfrm>
        </p:grpSpPr>
        <p:grpSp>
          <p:nvGrpSpPr>
            <p:cNvPr id="302" name="Grupo 301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305" name="Retraso 304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306" name="Retraso 305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303" name="Imagen 30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304" name="Imagen 30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307" name="Grupo 306"/>
          <p:cNvGrpSpPr/>
          <p:nvPr/>
        </p:nvGrpSpPr>
        <p:grpSpPr>
          <a:xfrm>
            <a:off x="5268655" y="5203978"/>
            <a:ext cx="136525" cy="355598"/>
            <a:chOff x="3505195" y="4967955"/>
            <a:chExt cx="182033" cy="474130"/>
          </a:xfrm>
        </p:grpSpPr>
        <p:grpSp>
          <p:nvGrpSpPr>
            <p:cNvPr id="308" name="Grupo 307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311" name="Retraso 310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312" name="Retraso 311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309" name="Imagen 30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310" name="Imagen 30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313" name="Grupo 312"/>
          <p:cNvGrpSpPr/>
          <p:nvPr/>
        </p:nvGrpSpPr>
        <p:grpSpPr>
          <a:xfrm>
            <a:off x="3860768" y="5596448"/>
            <a:ext cx="136525" cy="355598"/>
            <a:chOff x="3505195" y="4967955"/>
            <a:chExt cx="182033" cy="474130"/>
          </a:xfrm>
        </p:grpSpPr>
        <p:grpSp>
          <p:nvGrpSpPr>
            <p:cNvPr id="314" name="Grupo 313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317" name="Retraso 316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318" name="Retraso 317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315" name="Imagen 3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316" name="Imagen 3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319" name="Grupo 318"/>
          <p:cNvGrpSpPr/>
          <p:nvPr/>
        </p:nvGrpSpPr>
        <p:grpSpPr>
          <a:xfrm>
            <a:off x="3869469" y="5178448"/>
            <a:ext cx="136525" cy="355598"/>
            <a:chOff x="3505195" y="4967955"/>
            <a:chExt cx="182033" cy="474130"/>
          </a:xfrm>
        </p:grpSpPr>
        <p:grpSp>
          <p:nvGrpSpPr>
            <p:cNvPr id="320" name="Grupo 319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323" name="Retraso 322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324" name="Retraso 323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321" name="Imagen 3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322" name="Imagen 3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325" name="Grupo 324"/>
          <p:cNvGrpSpPr/>
          <p:nvPr/>
        </p:nvGrpSpPr>
        <p:grpSpPr>
          <a:xfrm>
            <a:off x="3881501" y="4781402"/>
            <a:ext cx="136525" cy="355598"/>
            <a:chOff x="3505195" y="4967955"/>
            <a:chExt cx="182033" cy="474130"/>
          </a:xfrm>
        </p:grpSpPr>
        <p:grpSp>
          <p:nvGrpSpPr>
            <p:cNvPr id="326" name="Grupo 325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329" name="Retraso 328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330" name="Retraso 329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327" name="Imagen 3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328" name="Imagen 3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331" name="Grupo 330"/>
          <p:cNvGrpSpPr/>
          <p:nvPr/>
        </p:nvGrpSpPr>
        <p:grpSpPr>
          <a:xfrm>
            <a:off x="3877488" y="4392385"/>
            <a:ext cx="136525" cy="355598"/>
            <a:chOff x="3505195" y="4967955"/>
            <a:chExt cx="182033" cy="474130"/>
          </a:xfrm>
        </p:grpSpPr>
        <p:grpSp>
          <p:nvGrpSpPr>
            <p:cNvPr id="332" name="Grupo 331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335" name="Retraso 334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336" name="Retraso 335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333" name="Imagen 3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334" name="Imagen 3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337" name="Grupo 336"/>
          <p:cNvGrpSpPr/>
          <p:nvPr/>
        </p:nvGrpSpPr>
        <p:grpSpPr>
          <a:xfrm>
            <a:off x="3874824" y="4001898"/>
            <a:ext cx="136525" cy="355598"/>
            <a:chOff x="3505195" y="4967955"/>
            <a:chExt cx="182033" cy="474130"/>
          </a:xfrm>
        </p:grpSpPr>
        <p:grpSp>
          <p:nvGrpSpPr>
            <p:cNvPr id="338" name="Grupo 337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341" name="Retraso 340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342" name="Retraso 341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339" name="Imagen 3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340" name="Imagen 3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367" name="Grupo 366"/>
          <p:cNvGrpSpPr/>
          <p:nvPr/>
        </p:nvGrpSpPr>
        <p:grpSpPr>
          <a:xfrm>
            <a:off x="3612556" y="5591422"/>
            <a:ext cx="136525" cy="355598"/>
            <a:chOff x="3505195" y="4967955"/>
            <a:chExt cx="182033" cy="474130"/>
          </a:xfrm>
        </p:grpSpPr>
        <p:grpSp>
          <p:nvGrpSpPr>
            <p:cNvPr id="368" name="Grupo 367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371" name="Retraso 370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372" name="Retraso 371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369" name="Imagen 36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370" name="Imagen 3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373" name="Grupo 372"/>
          <p:cNvGrpSpPr/>
          <p:nvPr/>
        </p:nvGrpSpPr>
        <p:grpSpPr>
          <a:xfrm>
            <a:off x="3608563" y="5189872"/>
            <a:ext cx="136525" cy="355598"/>
            <a:chOff x="3505195" y="4967955"/>
            <a:chExt cx="182033" cy="474130"/>
          </a:xfrm>
        </p:grpSpPr>
        <p:grpSp>
          <p:nvGrpSpPr>
            <p:cNvPr id="374" name="Grupo 373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377" name="Retraso 376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378" name="Retraso 377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375" name="Imagen 37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376" name="Imagen 37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379" name="Grupo 378"/>
          <p:cNvGrpSpPr/>
          <p:nvPr/>
        </p:nvGrpSpPr>
        <p:grpSpPr>
          <a:xfrm>
            <a:off x="3620595" y="4792826"/>
            <a:ext cx="136525" cy="355598"/>
            <a:chOff x="3505195" y="4967955"/>
            <a:chExt cx="182033" cy="474130"/>
          </a:xfrm>
        </p:grpSpPr>
        <p:grpSp>
          <p:nvGrpSpPr>
            <p:cNvPr id="380" name="Grupo 379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383" name="Retraso 382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384" name="Retraso 383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381" name="Imagen 38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382" name="Imagen 38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385" name="Grupo 384"/>
          <p:cNvGrpSpPr/>
          <p:nvPr/>
        </p:nvGrpSpPr>
        <p:grpSpPr>
          <a:xfrm>
            <a:off x="3608560" y="4397872"/>
            <a:ext cx="136525" cy="355598"/>
            <a:chOff x="3505195" y="4967955"/>
            <a:chExt cx="182033" cy="474130"/>
          </a:xfrm>
        </p:grpSpPr>
        <p:grpSp>
          <p:nvGrpSpPr>
            <p:cNvPr id="386" name="Grupo 385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389" name="Retraso 388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390" name="Retraso 389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387" name="Imagen 38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388" name="Imagen 38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391" name="Grupo 390"/>
          <p:cNvGrpSpPr/>
          <p:nvPr/>
        </p:nvGrpSpPr>
        <p:grpSpPr>
          <a:xfrm>
            <a:off x="5510105" y="5590644"/>
            <a:ext cx="136525" cy="355598"/>
            <a:chOff x="3505195" y="4967955"/>
            <a:chExt cx="182033" cy="474130"/>
          </a:xfrm>
        </p:grpSpPr>
        <p:grpSp>
          <p:nvGrpSpPr>
            <p:cNvPr id="392" name="Grupo 391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395" name="Retraso 394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396" name="Retraso 395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393" name="Imagen 39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394" name="Imagen 39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397" name="Grupo 396"/>
          <p:cNvGrpSpPr/>
          <p:nvPr/>
        </p:nvGrpSpPr>
        <p:grpSpPr>
          <a:xfrm>
            <a:off x="5725015" y="5589551"/>
            <a:ext cx="136525" cy="355598"/>
            <a:chOff x="3505195" y="4967955"/>
            <a:chExt cx="182033" cy="474130"/>
          </a:xfrm>
        </p:grpSpPr>
        <p:grpSp>
          <p:nvGrpSpPr>
            <p:cNvPr id="398" name="Grupo 397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401" name="Retraso 400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402" name="Retraso 401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399" name="Imagen 39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400" name="Imagen 39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403" name="Grupo 402"/>
          <p:cNvGrpSpPr/>
          <p:nvPr/>
        </p:nvGrpSpPr>
        <p:grpSpPr>
          <a:xfrm>
            <a:off x="3146743" y="5592932"/>
            <a:ext cx="136525" cy="355598"/>
            <a:chOff x="3505195" y="4967955"/>
            <a:chExt cx="182033" cy="474130"/>
          </a:xfrm>
        </p:grpSpPr>
        <p:grpSp>
          <p:nvGrpSpPr>
            <p:cNvPr id="404" name="Grupo 403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407" name="Retraso 406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408" name="Retraso 407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405" name="Imagen 40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406" name="Imagen 40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409" name="Grupo 408"/>
          <p:cNvGrpSpPr/>
          <p:nvPr/>
        </p:nvGrpSpPr>
        <p:grpSpPr>
          <a:xfrm>
            <a:off x="3151800" y="5186953"/>
            <a:ext cx="136525" cy="355598"/>
            <a:chOff x="3505195" y="4967955"/>
            <a:chExt cx="182033" cy="474130"/>
          </a:xfrm>
        </p:grpSpPr>
        <p:grpSp>
          <p:nvGrpSpPr>
            <p:cNvPr id="410" name="Grupo 409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413" name="Retraso 412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414" name="Retraso 413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411" name="Imagen 4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412" name="Imagen 4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416" name="Grupo 415"/>
          <p:cNvGrpSpPr/>
          <p:nvPr/>
        </p:nvGrpSpPr>
        <p:grpSpPr>
          <a:xfrm>
            <a:off x="2925295" y="5589551"/>
            <a:ext cx="136525" cy="355598"/>
            <a:chOff x="3505195" y="4967955"/>
            <a:chExt cx="182033" cy="474130"/>
          </a:xfrm>
        </p:grpSpPr>
        <p:grpSp>
          <p:nvGrpSpPr>
            <p:cNvPr id="417" name="Grupo 416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420" name="Retraso 419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421" name="Retraso 420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418" name="Imagen 4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419" name="Imagen 4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cxnSp>
        <p:nvCxnSpPr>
          <p:cNvPr id="424" name="Conector recto 423"/>
          <p:cNvCxnSpPr/>
          <p:nvPr/>
        </p:nvCxnSpPr>
        <p:spPr>
          <a:xfrm flipV="1">
            <a:off x="2676857" y="2538152"/>
            <a:ext cx="42334" cy="3472670"/>
          </a:xfrm>
          <a:prstGeom prst="line">
            <a:avLst/>
          </a:prstGeom>
          <a:ln w="38100">
            <a:solidFill>
              <a:srgbClr val="942E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Forma libre 425"/>
          <p:cNvSpPr/>
          <p:nvPr/>
        </p:nvSpPr>
        <p:spPr>
          <a:xfrm>
            <a:off x="2690893" y="2676526"/>
            <a:ext cx="4116307" cy="3334296"/>
          </a:xfrm>
          <a:custGeom>
            <a:avLst/>
            <a:gdLst>
              <a:gd name="connsiteX0" fmla="*/ 0 w 3225800"/>
              <a:gd name="connsiteY0" fmla="*/ 3081867 h 3081867"/>
              <a:gd name="connsiteX1" fmla="*/ 1041400 w 3225800"/>
              <a:gd name="connsiteY1" fmla="*/ 0 h 3081867"/>
              <a:gd name="connsiteX2" fmla="*/ 3225800 w 3225800"/>
              <a:gd name="connsiteY2" fmla="*/ 3081867 h 3081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5800" h="3081867">
                <a:moveTo>
                  <a:pt x="0" y="3081867"/>
                </a:moveTo>
                <a:cubicBezTo>
                  <a:pt x="251883" y="1540933"/>
                  <a:pt x="503767" y="0"/>
                  <a:pt x="1041400" y="0"/>
                </a:cubicBezTo>
                <a:cubicBezTo>
                  <a:pt x="1579033" y="0"/>
                  <a:pt x="2976033" y="2858911"/>
                  <a:pt x="3225800" y="3081867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430" name="Grupo 429"/>
          <p:cNvGrpSpPr/>
          <p:nvPr/>
        </p:nvGrpSpPr>
        <p:grpSpPr>
          <a:xfrm>
            <a:off x="3174125" y="3960811"/>
            <a:ext cx="136525" cy="355598"/>
            <a:chOff x="3505195" y="4967955"/>
            <a:chExt cx="182033" cy="474130"/>
          </a:xfrm>
        </p:grpSpPr>
        <p:grpSp>
          <p:nvGrpSpPr>
            <p:cNvPr id="431" name="Grupo 430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434" name="Retraso 433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435" name="Retraso 434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432" name="Imagen 4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433" name="Imagen 4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437" name="Grupo 436"/>
          <p:cNvGrpSpPr/>
          <p:nvPr/>
        </p:nvGrpSpPr>
        <p:grpSpPr>
          <a:xfrm>
            <a:off x="2919158" y="5195595"/>
            <a:ext cx="136525" cy="355598"/>
            <a:chOff x="3505195" y="4967955"/>
            <a:chExt cx="182033" cy="474130"/>
          </a:xfrm>
        </p:grpSpPr>
        <p:grpSp>
          <p:nvGrpSpPr>
            <p:cNvPr id="438" name="Grupo 437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441" name="Retraso 440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442" name="Retraso 441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439" name="Imagen 4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440" name="Imagen 4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443" name="Grupo 442"/>
          <p:cNvGrpSpPr/>
          <p:nvPr/>
        </p:nvGrpSpPr>
        <p:grpSpPr>
          <a:xfrm>
            <a:off x="3418466" y="3977055"/>
            <a:ext cx="136525" cy="355598"/>
            <a:chOff x="3505195" y="4967955"/>
            <a:chExt cx="182033" cy="474130"/>
          </a:xfrm>
        </p:grpSpPr>
        <p:grpSp>
          <p:nvGrpSpPr>
            <p:cNvPr id="444" name="Grupo 443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447" name="Retraso 446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448" name="Retraso 447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445" name="Imagen 4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446" name="Imagen 4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449" name="Grupo 448"/>
          <p:cNvGrpSpPr/>
          <p:nvPr/>
        </p:nvGrpSpPr>
        <p:grpSpPr>
          <a:xfrm>
            <a:off x="3619942" y="3984516"/>
            <a:ext cx="136525" cy="355598"/>
            <a:chOff x="3505195" y="4967955"/>
            <a:chExt cx="182033" cy="474130"/>
          </a:xfrm>
        </p:grpSpPr>
        <p:grpSp>
          <p:nvGrpSpPr>
            <p:cNvPr id="450" name="Grupo 449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453" name="Retraso 452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454" name="Retraso 453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451" name="Imagen 45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452" name="Imagen 4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455" name="Grupo 454"/>
          <p:cNvGrpSpPr/>
          <p:nvPr/>
        </p:nvGrpSpPr>
        <p:grpSpPr>
          <a:xfrm>
            <a:off x="3418467" y="3586986"/>
            <a:ext cx="136525" cy="355598"/>
            <a:chOff x="3505195" y="4967955"/>
            <a:chExt cx="182033" cy="474130"/>
          </a:xfrm>
        </p:grpSpPr>
        <p:grpSp>
          <p:nvGrpSpPr>
            <p:cNvPr id="456" name="Grupo 455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459" name="Retraso 458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460" name="Retraso 459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457" name="Imagen 45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458" name="Imagen 4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461" name="Grupo 460"/>
          <p:cNvGrpSpPr/>
          <p:nvPr/>
        </p:nvGrpSpPr>
        <p:grpSpPr>
          <a:xfrm>
            <a:off x="3619943" y="3571292"/>
            <a:ext cx="136525" cy="355598"/>
            <a:chOff x="3505195" y="4967955"/>
            <a:chExt cx="182033" cy="474130"/>
          </a:xfrm>
        </p:grpSpPr>
        <p:grpSp>
          <p:nvGrpSpPr>
            <p:cNvPr id="462" name="Grupo 461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465" name="Retraso 464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466" name="Retraso 465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463" name="Imagen 46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464" name="Imagen 4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467" name="Grupo 466"/>
          <p:cNvGrpSpPr/>
          <p:nvPr/>
        </p:nvGrpSpPr>
        <p:grpSpPr>
          <a:xfrm>
            <a:off x="3884031" y="3597300"/>
            <a:ext cx="136525" cy="355598"/>
            <a:chOff x="3505195" y="4967955"/>
            <a:chExt cx="182033" cy="474130"/>
          </a:xfrm>
        </p:grpSpPr>
        <p:grpSp>
          <p:nvGrpSpPr>
            <p:cNvPr id="468" name="Grupo 467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471" name="Retraso 470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472" name="Retraso 471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469" name="Imagen 46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470" name="Imagen 4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473" name="Grupo 472"/>
          <p:cNvGrpSpPr/>
          <p:nvPr/>
        </p:nvGrpSpPr>
        <p:grpSpPr>
          <a:xfrm>
            <a:off x="4104167" y="3610740"/>
            <a:ext cx="136525" cy="355598"/>
            <a:chOff x="3505195" y="4967955"/>
            <a:chExt cx="182033" cy="474130"/>
          </a:xfrm>
        </p:grpSpPr>
        <p:grpSp>
          <p:nvGrpSpPr>
            <p:cNvPr id="474" name="Grupo 473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477" name="Retraso 476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478" name="Retraso 477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475" name="Imagen 47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476" name="Imagen 47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479" name="Grupo 478"/>
          <p:cNvGrpSpPr/>
          <p:nvPr/>
        </p:nvGrpSpPr>
        <p:grpSpPr>
          <a:xfrm>
            <a:off x="3593548" y="3157105"/>
            <a:ext cx="136525" cy="355598"/>
            <a:chOff x="3505195" y="4967955"/>
            <a:chExt cx="182033" cy="474130"/>
          </a:xfrm>
        </p:grpSpPr>
        <p:grpSp>
          <p:nvGrpSpPr>
            <p:cNvPr id="480" name="Grupo 479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483" name="Retraso 482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484" name="Retraso 483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481" name="Imagen 48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482" name="Imagen 48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485" name="Grupo 484"/>
          <p:cNvGrpSpPr/>
          <p:nvPr/>
        </p:nvGrpSpPr>
        <p:grpSpPr>
          <a:xfrm>
            <a:off x="5898419" y="5599205"/>
            <a:ext cx="136525" cy="355598"/>
            <a:chOff x="3505195" y="4967955"/>
            <a:chExt cx="182033" cy="474130"/>
          </a:xfrm>
        </p:grpSpPr>
        <p:grpSp>
          <p:nvGrpSpPr>
            <p:cNvPr id="486" name="Grupo 485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489" name="Retraso 488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490" name="Retraso 489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487" name="Imagen 48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488" name="Imagen 48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503" name="Grupo 502"/>
          <p:cNvGrpSpPr/>
          <p:nvPr/>
        </p:nvGrpSpPr>
        <p:grpSpPr>
          <a:xfrm>
            <a:off x="4785394" y="3616447"/>
            <a:ext cx="136525" cy="355598"/>
            <a:chOff x="3505195" y="4967955"/>
            <a:chExt cx="182033" cy="474130"/>
          </a:xfrm>
        </p:grpSpPr>
        <p:grpSp>
          <p:nvGrpSpPr>
            <p:cNvPr id="504" name="Grupo 503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507" name="Retraso 506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508" name="Retraso 507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505" name="Imagen 50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506" name="Imagen 50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509" name="Grupo 508"/>
          <p:cNvGrpSpPr/>
          <p:nvPr/>
        </p:nvGrpSpPr>
        <p:grpSpPr>
          <a:xfrm>
            <a:off x="5051978" y="3688179"/>
            <a:ext cx="136525" cy="355598"/>
            <a:chOff x="3505195" y="4967955"/>
            <a:chExt cx="182033" cy="474130"/>
          </a:xfrm>
        </p:grpSpPr>
        <p:grpSp>
          <p:nvGrpSpPr>
            <p:cNvPr id="510" name="Grupo 509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513" name="Retraso 512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514" name="Retraso 513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511" name="Imagen 5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512" name="Imagen 5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515" name="Grupo 514"/>
          <p:cNvGrpSpPr/>
          <p:nvPr/>
        </p:nvGrpSpPr>
        <p:grpSpPr>
          <a:xfrm>
            <a:off x="3869469" y="3173552"/>
            <a:ext cx="136525" cy="355598"/>
            <a:chOff x="3505195" y="4967955"/>
            <a:chExt cx="182033" cy="474130"/>
          </a:xfrm>
        </p:grpSpPr>
        <p:grpSp>
          <p:nvGrpSpPr>
            <p:cNvPr id="516" name="Grupo 515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519" name="Retraso 518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520" name="Retraso 519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517" name="Imagen 5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518" name="Imagen 5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521" name="Grupo 520"/>
          <p:cNvGrpSpPr/>
          <p:nvPr/>
        </p:nvGrpSpPr>
        <p:grpSpPr>
          <a:xfrm>
            <a:off x="4101731" y="3178849"/>
            <a:ext cx="136525" cy="355598"/>
            <a:chOff x="3505195" y="4967955"/>
            <a:chExt cx="182033" cy="474130"/>
          </a:xfrm>
        </p:grpSpPr>
        <p:grpSp>
          <p:nvGrpSpPr>
            <p:cNvPr id="522" name="Grupo 521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525" name="Retraso 524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526" name="Retraso 525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523" name="Imagen 5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524" name="Imagen 5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527" name="Grupo 526"/>
          <p:cNvGrpSpPr/>
          <p:nvPr/>
        </p:nvGrpSpPr>
        <p:grpSpPr>
          <a:xfrm>
            <a:off x="4345845" y="3189824"/>
            <a:ext cx="136525" cy="355598"/>
            <a:chOff x="3505195" y="4967955"/>
            <a:chExt cx="182033" cy="474130"/>
          </a:xfrm>
        </p:grpSpPr>
        <p:grpSp>
          <p:nvGrpSpPr>
            <p:cNvPr id="528" name="Grupo 527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531" name="Retraso 530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532" name="Retraso 531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529" name="Imagen 5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530" name="Imagen 5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533" name="Grupo 532"/>
          <p:cNvGrpSpPr/>
          <p:nvPr/>
        </p:nvGrpSpPr>
        <p:grpSpPr>
          <a:xfrm>
            <a:off x="4570130" y="3235288"/>
            <a:ext cx="136525" cy="355598"/>
            <a:chOff x="3505195" y="4967955"/>
            <a:chExt cx="182033" cy="474130"/>
          </a:xfrm>
        </p:grpSpPr>
        <p:grpSp>
          <p:nvGrpSpPr>
            <p:cNvPr id="534" name="Grupo 533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537" name="Retraso 536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538" name="Retraso 537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535" name="Imagen 5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536" name="Imagen 5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539" name="Grupo 538"/>
          <p:cNvGrpSpPr/>
          <p:nvPr/>
        </p:nvGrpSpPr>
        <p:grpSpPr>
          <a:xfrm>
            <a:off x="3890427" y="2754642"/>
            <a:ext cx="136525" cy="355598"/>
            <a:chOff x="3505195" y="4967955"/>
            <a:chExt cx="182033" cy="474130"/>
          </a:xfrm>
        </p:grpSpPr>
        <p:grpSp>
          <p:nvGrpSpPr>
            <p:cNvPr id="540" name="Grupo 539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543" name="Retraso 542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544" name="Retraso 543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541" name="Imagen 5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542" name="Imagen 5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630" name="Grupo 629"/>
          <p:cNvGrpSpPr/>
          <p:nvPr/>
        </p:nvGrpSpPr>
        <p:grpSpPr>
          <a:xfrm>
            <a:off x="6308386" y="5610362"/>
            <a:ext cx="136525" cy="355598"/>
            <a:chOff x="3505195" y="4967955"/>
            <a:chExt cx="182033" cy="474130"/>
          </a:xfrm>
        </p:grpSpPr>
        <p:grpSp>
          <p:nvGrpSpPr>
            <p:cNvPr id="631" name="Grupo 630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634" name="Retraso 633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635" name="Retraso 634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632" name="Imagen 6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633" name="Imagen 6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636" name="Grupo 635"/>
          <p:cNvGrpSpPr/>
          <p:nvPr/>
        </p:nvGrpSpPr>
        <p:grpSpPr>
          <a:xfrm>
            <a:off x="6091819" y="5594407"/>
            <a:ext cx="136525" cy="355598"/>
            <a:chOff x="3505195" y="4967955"/>
            <a:chExt cx="182033" cy="474130"/>
          </a:xfrm>
        </p:grpSpPr>
        <p:grpSp>
          <p:nvGrpSpPr>
            <p:cNvPr id="637" name="Grupo 636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640" name="Retraso 639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641" name="Retraso 640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638" name="Imagen 6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639" name="Imagen 6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642" name="Grupo 641"/>
          <p:cNvGrpSpPr/>
          <p:nvPr/>
        </p:nvGrpSpPr>
        <p:grpSpPr>
          <a:xfrm>
            <a:off x="5483711" y="5205326"/>
            <a:ext cx="136525" cy="355598"/>
            <a:chOff x="3505195" y="4967955"/>
            <a:chExt cx="182033" cy="474130"/>
          </a:xfrm>
        </p:grpSpPr>
        <p:grpSp>
          <p:nvGrpSpPr>
            <p:cNvPr id="643" name="Grupo 642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646" name="Retraso 645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647" name="Retraso 646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644" name="Imagen 6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645" name="Imagen 6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648" name="Grupo 647"/>
          <p:cNvGrpSpPr/>
          <p:nvPr/>
        </p:nvGrpSpPr>
        <p:grpSpPr>
          <a:xfrm>
            <a:off x="5698621" y="5204233"/>
            <a:ext cx="136525" cy="355598"/>
            <a:chOff x="3505195" y="4967955"/>
            <a:chExt cx="182033" cy="474130"/>
          </a:xfrm>
        </p:grpSpPr>
        <p:grpSp>
          <p:nvGrpSpPr>
            <p:cNvPr id="649" name="Grupo 648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652" name="Retraso 651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653" name="Retraso 652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650" name="Imagen 6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651" name="Imagen 6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654" name="Grupo 653"/>
          <p:cNvGrpSpPr/>
          <p:nvPr/>
        </p:nvGrpSpPr>
        <p:grpSpPr>
          <a:xfrm>
            <a:off x="5872025" y="5213887"/>
            <a:ext cx="136525" cy="355598"/>
            <a:chOff x="3505195" y="4967955"/>
            <a:chExt cx="182033" cy="474130"/>
          </a:xfrm>
        </p:grpSpPr>
        <p:grpSp>
          <p:nvGrpSpPr>
            <p:cNvPr id="655" name="Grupo 654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658" name="Retraso 657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659" name="Retraso 658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656" name="Imagen 6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657" name="Imagen 65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660" name="Grupo 659"/>
          <p:cNvGrpSpPr/>
          <p:nvPr/>
        </p:nvGrpSpPr>
        <p:grpSpPr>
          <a:xfrm>
            <a:off x="6065425" y="5209089"/>
            <a:ext cx="136525" cy="355598"/>
            <a:chOff x="3505195" y="4967955"/>
            <a:chExt cx="182033" cy="474130"/>
          </a:xfrm>
        </p:grpSpPr>
        <p:grpSp>
          <p:nvGrpSpPr>
            <p:cNvPr id="661" name="Grupo 660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664" name="Retraso 663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665" name="Retraso 664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662" name="Imagen 66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663" name="Imagen 66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690" name="Grupo 689"/>
          <p:cNvGrpSpPr/>
          <p:nvPr/>
        </p:nvGrpSpPr>
        <p:grpSpPr>
          <a:xfrm>
            <a:off x="5279058" y="4828019"/>
            <a:ext cx="136525" cy="355598"/>
            <a:chOff x="3505195" y="4967955"/>
            <a:chExt cx="182033" cy="474130"/>
          </a:xfrm>
        </p:grpSpPr>
        <p:grpSp>
          <p:nvGrpSpPr>
            <p:cNvPr id="691" name="Grupo 690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694" name="Retraso 693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695" name="Retraso 694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692" name="Imagen 69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693" name="Imagen 69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696" name="Grupo 695"/>
          <p:cNvGrpSpPr/>
          <p:nvPr/>
        </p:nvGrpSpPr>
        <p:grpSpPr>
          <a:xfrm>
            <a:off x="5479033" y="4833617"/>
            <a:ext cx="136525" cy="355598"/>
            <a:chOff x="3505195" y="4967955"/>
            <a:chExt cx="182033" cy="474130"/>
          </a:xfrm>
        </p:grpSpPr>
        <p:grpSp>
          <p:nvGrpSpPr>
            <p:cNvPr id="697" name="Grupo 696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700" name="Retraso 699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701" name="Retraso 700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698" name="Imagen 69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699" name="Imagen 69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702" name="Grupo 701"/>
          <p:cNvGrpSpPr/>
          <p:nvPr/>
        </p:nvGrpSpPr>
        <p:grpSpPr>
          <a:xfrm>
            <a:off x="5693943" y="4832524"/>
            <a:ext cx="136525" cy="355598"/>
            <a:chOff x="3505195" y="4967955"/>
            <a:chExt cx="182033" cy="474130"/>
          </a:xfrm>
        </p:grpSpPr>
        <p:grpSp>
          <p:nvGrpSpPr>
            <p:cNvPr id="703" name="Grupo 702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706" name="Retraso 705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707" name="Retraso 706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704" name="Imagen 70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705" name="Imagen 70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708" name="Grupo 707"/>
          <p:cNvGrpSpPr/>
          <p:nvPr/>
        </p:nvGrpSpPr>
        <p:grpSpPr>
          <a:xfrm>
            <a:off x="5867347" y="4842178"/>
            <a:ext cx="136525" cy="355598"/>
            <a:chOff x="3505195" y="4967955"/>
            <a:chExt cx="182033" cy="474130"/>
          </a:xfrm>
        </p:grpSpPr>
        <p:grpSp>
          <p:nvGrpSpPr>
            <p:cNvPr id="709" name="Grupo 708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712" name="Retraso 711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713" name="Retraso 712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710" name="Imagen 70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711" name="Imagen 7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774" name="Grupo 773"/>
          <p:cNvGrpSpPr/>
          <p:nvPr/>
        </p:nvGrpSpPr>
        <p:grpSpPr>
          <a:xfrm>
            <a:off x="5276867" y="4429211"/>
            <a:ext cx="136525" cy="355598"/>
            <a:chOff x="3505195" y="4967955"/>
            <a:chExt cx="182033" cy="474130"/>
          </a:xfrm>
        </p:grpSpPr>
        <p:grpSp>
          <p:nvGrpSpPr>
            <p:cNvPr id="775" name="Grupo 774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778" name="Retraso 777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779" name="Retraso 778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776" name="Imagen 77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777" name="Imagen 77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780" name="Grupo 779"/>
          <p:cNvGrpSpPr/>
          <p:nvPr/>
        </p:nvGrpSpPr>
        <p:grpSpPr>
          <a:xfrm>
            <a:off x="5476842" y="4434809"/>
            <a:ext cx="136525" cy="355598"/>
            <a:chOff x="3505195" y="4967955"/>
            <a:chExt cx="182033" cy="474130"/>
          </a:xfrm>
        </p:grpSpPr>
        <p:grpSp>
          <p:nvGrpSpPr>
            <p:cNvPr id="781" name="Grupo 780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784" name="Retraso 783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785" name="Retraso 784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782" name="Imagen 78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783" name="Imagen 78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786" name="Grupo 785"/>
          <p:cNvGrpSpPr/>
          <p:nvPr/>
        </p:nvGrpSpPr>
        <p:grpSpPr>
          <a:xfrm>
            <a:off x="5057441" y="4039606"/>
            <a:ext cx="136525" cy="355598"/>
            <a:chOff x="3505195" y="4967955"/>
            <a:chExt cx="182033" cy="474130"/>
          </a:xfrm>
        </p:grpSpPr>
        <p:grpSp>
          <p:nvGrpSpPr>
            <p:cNvPr id="787" name="Grupo 786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790" name="Retraso 789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791" name="Retraso 790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788" name="Imagen 78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789" name="Imagen 78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792" name="Grupo 791"/>
          <p:cNvGrpSpPr/>
          <p:nvPr/>
        </p:nvGrpSpPr>
        <p:grpSpPr>
          <a:xfrm>
            <a:off x="5290296" y="4044873"/>
            <a:ext cx="136525" cy="355598"/>
            <a:chOff x="3505195" y="4967955"/>
            <a:chExt cx="182033" cy="474130"/>
          </a:xfrm>
        </p:grpSpPr>
        <p:grpSp>
          <p:nvGrpSpPr>
            <p:cNvPr id="793" name="Grupo 792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796" name="Retraso 795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797" name="Retraso 796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794" name="Imagen 79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795" name="Imagen 79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  <p:grpSp>
        <p:nvGrpSpPr>
          <p:cNvPr id="798" name="Grupo 797"/>
          <p:cNvGrpSpPr/>
          <p:nvPr/>
        </p:nvGrpSpPr>
        <p:grpSpPr>
          <a:xfrm>
            <a:off x="4090820" y="2782122"/>
            <a:ext cx="136525" cy="355598"/>
            <a:chOff x="3505195" y="4967955"/>
            <a:chExt cx="182033" cy="474130"/>
          </a:xfrm>
        </p:grpSpPr>
        <p:grpSp>
          <p:nvGrpSpPr>
            <p:cNvPr id="799" name="Grupo 798"/>
            <p:cNvGrpSpPr/>
            <p:nvPr/>
          </p:nvGrpSpPr>
          <p:grpSpPr>
            <a:xfrm>
              <a:off x="3505195" y="4967955"/>
              <a:ext cx="182033" cy="474130"/>
              <a:chOff x="3437467" y="1752600"/>
              <a:chExt cx="385233" cy="1015997"/>
            </a:xfrm>
          </p:grpSpPr>
          <p:sp>
            <p:nvSpPr>
              <p:cNvPr id="802" name="Retraso 801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803" name="Retraso 802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800" name="Imagen 79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096" y="5031678"/>
              <a:ext cx="159497" cy="97772"/>
            </a:xfrm>
            <a:prstGeom prst="rect">
              <a:avLst/>
            </a:prstGeom>
          </p:spPr>
        </p:pic>
        <p:pic>
          <p:nvPicPr>
            <p:cNvPr id="801" name="Imagen 80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0382" y="5278991"/>
              <a:ext cx="111655" cy="67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79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4056"/>
            <a:ext cx="4934639" cy="4077269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376163" y="222902"/>
            <a:ext cx="806441" cy="1829234"/>
            <a:chOff x="376163" y="222902"/>
            <a:chExt cx="806441" cy="1829234"/>
          </a:xfrm>
        </p:grpSpPr>
        <p:grpSp>
          <p:nvGrpSpPr>
            <p:cNvPr id="6" name="Grupo 5"/>
            <p:cNvGrpSpPr/>
            <p:nvPr/>
          </p:nvGrpSpPr>
          <p:grpSpPr>
            <a:xfrm>
              <a:off x="376163" y="222902"/>
              <a:ext cx="806441" cy="1829234"/>
              <a:chOff x="3437467" y="1752600"/>
              <a:chExt cx="385233" cy="1015997"/>
            </a:xfrm>
          </p:grpSpPr>
          <p:sp>
            <p:nvSpPr>
              <p:cNvPr id="9" name="Retraso 8"/>
              <p:cNvSpPr/>
              <p:nvPr/>
            </p:nvSpPr>
            <p:spPr>
              <a:xfrm rot="16200000">
                <a:off x="3380318" y="1809749"/>
                <a:ext cx="499532" cy="385233"/>
              </a:xfrm>
              <a:prstGeom prst="flowChartDelay">
                <a:avLst/>
              </a:prstGeom>
              <a:solidFill>
                <a:srgbClr val="942E80"/>
              </a:solidFill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  <p:sp>
            <p:nvSpPr>
              <p:cNvPr id="10" name="Retraso 9"/>
              <p:cNvSpPr/>
              <p:nvPr/>
            </p:nvSpPr>
            <p:spPr>
              <a:xfrm rot="5400000">
                <a:off x="3380318" y="2326214"/>
                <a:ext cx="499532" cy="385233"/>
              </a:xfrm>
              <a:prstGeom prst="flowChartDelay">
                <a:avLst/>
              </a:prstGeom>
              <a:noFill/>
              <a:ln>
                <a:solidFill>
                  <a:srgbClr val="942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50" dirty="0"/>
              </a:p>
            </p:txBody>
          </p:sp>
        </p:grp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887" y="468750"/>
              <a:ext cx="706603" cy="377213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048" y="1422905"/>
              <a:ext cx="494654" cy="2610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059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949505" y="375440"/>
            <a:ext cx="1763629" cy="5686843"/>
            <a:chOff x="143552" y="384405"/>
            <a:chExt cx="1763629" cy="5686843"/>
          </a:xfrm>
        </p:grpSpPr>
        <p:grpSp>
          <p:nvGrpSpPr>
            <p:cNvPr id="5" name="Grupo 4"/>
            <p:cNvGrpSpPr/>
            <p:nvPr/>
          </p:nvGrpSpPr>
          <p:grpSpPr>
            <a:xfrm>
              <a:off x="143552" y="384405"/>
              <a:ext cx="1763629" cy="5686843"/>
              <a:chOff x="143552" y="384405"/>
              <a:chExt cx="1763629" cy="5686843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143552" y="986497"/>
                <a:ext cx="1763629" cy="5084751"/>
                <a:chOff x="1333503" y="1081746"/>
                <a:chExt cx="1763629" cy="5084751"/>
              </a:xfrm>
            </p:grpSpPr>
            <p:sp>
              <p:nvSpPr>
                <p:cNvPr id="25" name="Retraso 24"/>
                <p:cNvSpPr/>
                <p:nvPr/>
              </p:nvSpPr>
              <p:spPr>
                <a:xfrm rot="16200000">
                  <a:off x="1342855" y="1842323"/>
                  <a:ext cx="1744925" cy="1763629"/>
                </a:xfrm>
                <a:prstGeom prst="flowChartDelay">
                  <a:avLst/>
                </a:prstGeom>
                <a:solidFill>
                  <a:srgbClr val="942E80"/>
                </a:solidFill>
                <a:ln>
                  <a:solidFill>
                    <a:srgbClr val="942E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" sz="1350" dirty="0"/>
                </a:p>
              </p:txBody>
            </p:sp>
            <p:sp>
              <p:nvSpPr>
                <p:cNvPr id="26" name="Retraso 25"/>
                <p:cNvSpPr/>
                <p:nvPr/>
              </p:nvSpPr>
              <p:spPr>
                <a:xfrm rot="5400000">
                  <a:off x="1342855" y="3646396"/>
                  <a:ext cx="1744925" cy="1763629"/>
                </a:xfrm>
                <a:prstGeom prst="flowChartDelay">
                  <a:avLst/>
                </a:prstGeom>
                <a:noFill/>
                <a:ln>
                  <a:solidFill>
                    <a:srgbClr val="942E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" sz="1350" dirty="0"/>
                </a:p>
              </p:txBody>
            </p:sp>
            <p:pic>
              <p:nvPicPr>
                <p:cNvPr id="27" name="Imagen 2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74409" y="4179869"/>
                  <a:ext cx="1081773" cy="506544"/>
                </a:xfrm>
                <a:prstGeom prst="rect">
                  <a:avLst/>
                </a:prstGeom>
              </p:spPr>
            </p:pic>
            <p:pic>
              <p:nvPicPr>
                <p:cNvPr id="28" name="Imagen 2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57929" y="2286951"/>
                  <a:ext cx="1514686" cy="1028844"/>
                </a:xfrm>
                <a:prstGeom prst="rect">
                  <a:avLst/>
                </a:prstGeom>
                <a:solidFill>
                  <a:srgbClr val="942E80"/>
                </a:solidFill>
              </p:spPr>
            </p:pic>
            <p:cxnSp>
              <p:nvCxnSpPr>
                <p:cNvPr id="29" name="Conector recto 28"/>
                <p:cNvCxnSpPr/>
                <p:nvPr/>
              </p:nvCxnSpPr>
              <p:spPr>
                <a:xfrm flipH="1" flipV="1">
                  <a:off x="2215272" y="1081746"/>
                  <a:ext cx="24" cy="765824"/>
                </a:xfrm>
                <a:prstGeom prst="line">
                  <a:avLst/>
                </a:prstGeom>
                <a:ln w="38100">
                  <a:solidFill>
                    <a:srgbClr val="942E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recto 29"/>
                <p:cNvCxnSpPr/>
                <p:nvPr/>
              </p:nvCxnSpPr>
              <p:spPr>
                <a:xfrm flipH="1" flipV="1">
                  <a:off x="2215248" y="5400673"/>
                  <a:ext cx="24" cy="765824"/>
                </a:xfrm>
                <a:prstGeom prst="line">
                  <a:avLst/>
                </a:prstGeom>
                <a:ln w="38100">
                  <a:solidFill>
                    <a:srgbClr val="942E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ector recto 30"/>
                <p:cNvCxnSpPr/>
                <p:nvPr/>
              </p:nvCxnSpPr>
              <p:spPr>
                <a:xfrm>
                  <a:off x="2047875" y="1081746"/>
                  <a:ext cx="323850" cy="0"/>
                </a:xfrm>
                <a:prstGeom prst="line">
                  <a:avLst/>
                </a:prstGeom>
                <a:ln w="28575">
                  <a:solidFill>
                    <a:srgbClr val="942E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ector recto 31"/>
                <p:cNvCxnSpPr/>
                <p:nvPr/>
              </p:nvCxnSpPr>
              <p:spPr>
                <a:xfrm>
                  <a:off x="2038350" y="6149046"/>
                  <a:ext cx="323850" cy="0"/>
                </a:xfrm>
                <a:prstGeom prst="line">
                  <a:avLst/>
                </a:prstGeom>
                <a:ln w="28575">
                  <a:solidFill>
                    <a:srgbClr val="942E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upo 12"/>
              <p:cNvGrpSpPr/>
              <p:nvPr/>
            </p:nvGrpSpPr>
            <p:grpSpPr>
              <a:xfrm>
                <a:off x="965697" y="820142"/>
                <a:ext cx="79746" cy="91306"/>
                <a:chOff x="3505195" y="4967955"/>
                <a:chExt cx="182033" cy="474130"/>
              </a:xfrm>
            </p:grpSpPr>
            <p:grpSp>
              <p:nvGrpSpPr>
                <p:cNvPr id="20" name="Grupo 19"/>
                <p:cNvGrpSpPr/>
                <p:nvPr/>
              </p:nvGrpSpPr>
              <p:grpSpPr>
                <a:xfrm>
                  <a:off x="3505195" y="4967955"/>
                  <a:ext cx="182033" cy="474130"/>
                  <a:chOff x="3437467" y="1752600"/>
                  <a:chExt cx="385233" cy="1015997"/>
                </a:xfrm>
              </p:grpSpPr>
              <p:sp>
                <p:nvSpPr>
                  <p:cNvPr id="23" name="Retraso 22"/>
                  <p:cNvSpPr/>
                  <p:nvPr/>
                </p:nvSpPr>
                <p:spPr>
                  <a:xfrm rot="16200000">
                    <a:off x="3380318" y="1809749"/>
                    <a:ext cx="499532" cy="385233"/>
                  </a:xfrm>
                  <a:prstGeom prst="flowChartDelay">
                    <a:avLst/>
                  </a:prstGeom>
                  <a:solidFill>
                    <a:srgbClr val="942E80"/>
                  </a:solidFill>
                  <a:ln>
                    <a:solidFill>
                      <a:srgbClr val="942E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s-ES" sz="1350" dirty="0"/>
                  </a:p>
                </p:txBody>
              </p:sp>
              <p:sp>
                <p:nvSpPr>
                  <p:cNvPr id="24" name="Retraso 23"/>
                  <p:cNvSpPr/>
                  <p:nvPr/>
                </p:nvSpPr>
                <p:spPr>
                  <a:xfrm rot="5400000">
                    <a:off x="3380318" y="2326214"/>
                    <a:ext cx="499532" cy="385233"/>
                  </a:xfrm>
                  <a:prstGeom prst="flowChartDelay">
                    <a:avLst/>
                  </a:prstGeom>
                  <a:noFill/>
                  <a:ln>
                    <a:solidFill>
                      <a:srgbClr val="942E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s-ES" sz="1350" dirty="0"/>
                  </a:p>
                </p:txBody>
              </p:sp>
            </p:grpSp>
            <p:pic>
              <p:nvPicPr>
                <p:cNvPr id="21" name="Imagen 2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517096" y="5031678"/>
                  <a:ext cx="159497" cy="97772"/>
                </a:xfrm>
                <a:prstGeom prst="rect">
                  <a:avLst/>
                </a:prstGeom>
              </p:spPr>
            </p:pic>
            <p:pic>
              <p:nvPicPr>
                <p:cNvPr id="22" name="Imagen 2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540382" y="5278991"/>
                  <a:ext cx="111655" cy="67672"/>
                </a:xfrm>
                <a:prstGeom prst="rect">
                  <a:avLst/>
                </a:prstGeom>
              </p:spPr>
            </p:pic>
          </p:grpSp>
          <p:grpSp>
            <p:nvGrpSpPr>
              <p:cNvPr id="14" name="Grupo 13"/>
              <p:cNvGrpSpPr/>
              <p:nvPr/>
            </p:nvGrpSpPr>
            <p:grpSpPr>
              <a:xfrm>
                <a:off x="974736" y="384405"/>
                <a:ext cx="79746" cy="91306"/>
                <a:chOff x="3505195" y="4967955"/>
                <a:chExt cx="182033" cy="474130"/>
              </a:xfrm>
            </p:grpSpPr>
            <p:grpSp>
              <p:nvGrpSpPr>
                <p:cNvPr id="15" name="Grupo 14"/>
                <p:cNvGrpSpPr/>
                <p:nvPr/>
              </p:nvGrpSpPr>
              <p:grpSpPr>
                <a:xfrm>
                  <a:off x="3505195" y="4967955"/>
                  <a:ext cx="182033" cy="474130"/>
                  <a:chOff x="3437467" y="1752600"/>
                  <a:chExt cx="385233" cy="1015997"/>
                </a:xfrm>
              </p:grpSpPr>
              <p:sp>
                <p:nvSpPr>
                  <p:cNvPr id="18" name="Retraso 17"/>
                  <p:cNvSpPr/>
                  <p:nvPr/>
                </p:nvSpPr>
                <p:spPr>
                  <a:xfrm rot="16200000">
                    <a:off x="3380318" y="1809749"/>
                    <a:ext cx="499532" cy="385233"/>
                  </a:xfrm>
                  <a:prstGeom prst="flowChartDelay">
                    <a:avLst/>
                  </a:prstGeom>
                  <a:solidFill>
                    <a:srgbClr val="942E80"/>
                  </a:solidFill>
                  <a:ln>
                    <a:solidFill>
                      <a:srgbClr val="942E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s-ES" sz="1350" dirty="0"/>
                  </a:p>
                </p:txBody>
              </p:sp>
              <p:sp>
                <p:nvSpPr>
                  <p:cNvPr id="19" name="Retraso 18"/>
                  <p:cNvSpPr/>
                  <p:nvPr/>
                </p:nvSpPr>
                <p:spPr>
                  <a:xfrm rot="5400000">
                    <a:off x="3380318" y="2326214"/>
                    <a:ext cx="499532" cy="385233"/>
                  </a:xfrm>
                  <a:prstGeom prst="flowChartDelay">
                    <a:avLst/>
                  </a:prstGeom>
                  <a:noFill/>
                  <a:ln>
                    <a:solidFill>
                      <a:srgbClr val="942E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s-ES" sz="1350" dirty="0"/>
                  </a:p>
                </p:txBody>
              </p:sp>
            </p:grpSp>
            <p:pic>
              <p:nvPicPr>
                <p:cNvPr id="16" name="Imagen 1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517096" y="5031678"/>
                  <a:ext cx="159497" cy="97772"/>
                </a:xfrm>
                <a:prstGeom prst="rect">
                  <a:avLst/>
                </a:prstGeom>
              </p:spPr>
            </p:pic>
            <p:pic>
              <p:nvPicPr>
                <p:cNvPr id="17" name="Imagen 1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540382" y="5278991"/>
                  <a:ext cx="111655" cy="6767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" name="Grupo 5"/>
            <p:cNvGrpSpPr/>
            <p:nvPr/>
          </p:nvGrpSpPr>
          <p:grpSpPr>
            <a:xfrm>
              <a:off x="967219" y="606127"/>
              <a:ext cx="79746" cy="91306"/>
              <a:chOff x="3505195" y="4967955"/>
              <a:chExt cx="182033" cy="474130"/>
            </a:xfrm>
          </p:grpSpPr>
          <p:grpSp>
            <p:nvGrpSpPr>
              <p:cNvPr id="7" name="Grupo 6"/>
              <p:cNvGrpSpPr/>
              <p:nvPr/>
            </p:nvGrpSpPr>
            <p:grpSpPr>
              <a:xfrm>
                <a:off x="3505195" y="4967955"/>
                <a:ext cx="182033" cy="474130"/>
                <a:chOff x="3437467" y="1752600"/>
                <a:chExt cx="385233" cy="1015997"/>
              </a:xfrm>
            </p:grpSpPr>
            <p:sp>
              <p:nvSpPr>
                <p:cNvPr id="10" name="Retraso 9"/>
                <p:cNvSpPr/>
                <p:nvPr/>
              </p:nvSpPr>
              <p:spPr>
                <a:xfrm rot="16200000">
                  <a:off x="3380318" y="1809749"/>
                  <a:ext cx="499532" cy="385233"/>
                </a:xfrm>
                <a:prstGeom prst="flowChartDelay">
                  <a:avLst/>
                </a:prstGeom>
                <a:solidFill>
                  <a:srgbClr val="942E80"/>
                </a:solidFill>
                <a:ln>
                  <a:solidFill>
                    <a:srgbClr val="942E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" sz="1350" dirty="0"/>
                </a:p>
              </p:txBody>
            </p:sp>
            <p:sp>
              <p:nvSpPr>
                <p:cNvPr id="11" name="Retraso 10"/>
                <p:cNvSpPr/>
                <p:nvPr/>
              </p:nvSpPr>
              <p:spPr>
                <a:xfrm rot="5400000">
                  <a:off x="3380318" y="2326214"/>
                  <a:ext cx="499532" cy="385233"/>
                </a:xfrm>
                <a:prstGeom prst="flowChartDelay">
                  <a:avLst/>
                </a:prstGeom>
                <a:noFill/>
                <a:ln>
                  <a:solidFill>
                    <a:srgbClr val="942E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" sz="1350" dirty="0"/>
                </a:p>
              </p:txBody>
            </p:sp>
          </p:grpSp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7096" y="5031678"/>
                <a:ext cx="159497" cy="97772"/>
              </a:xfrm>
              <a:prstGeom prst="rect">
                <a:avLst/>
              </a:prstGeom>
            </p:spPr>
          </p:pic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40382" y="5278991"/>
                <a:ext cx="111655" cy="6767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5351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08233" y="968415"/>
            <a:ext cx="1763629" cy="5686843"/>
            <a:chOff x="143552" y="384405"/>
            <a:chExt cx="1763629" cy="5686843"/>
          </a:xfrm>
        </p:grpSpPr>
        <p:grpSp>
          <p:nvGrpSpPr>
            <p:cNvPr id="3" name="Grupo 2"/>
            <p:cNvGrpSpPr/>
            <p:nvPr/>
          </p:nvGrpSpPr>
          <p:grpSpPr>
            <a:xfrm>
              <a:off x="143552" y="384405"/>
              <a:ext cx="1763629" cy="5686843"/>
              <a:chOff x="143552" y="384405"/>
              <a:chExt cx="1763629" cy="5686843"/>
            </a:xfrm>
          </p:grpSpPr>
          <p:grpSp>
            <p:nvGrpSpPr>
              <p:cNvPr id="19" name="Grupo 18"/>
              <p:cNvGrpSpPr/>
              <p:nvPr/>
            </p:nvGrpSpPr>
            <p:grpSpPr>
              <a:xfrm>
                <a:off x="143552" y="986497"/>
                <a:ext cx="1763629" cy="5084751"/>
                <a:chOff x="1333503" y="1081746"/>
                <a:chExt cx="1763629" cy="5084751"/>
              </a:xfrm>
            </p:grpSpPr>
            <p:sp>
              <p:nvSpPr>
                <p:cNvPr id="8" name="Retraso 7"/>
                <p:cNvSpPr/>
                <p:nvPr/>
              </p:nvSpPr>
              <p:spPr>
                <a:xfrm rot="16200000">
                  <a:off x="1342855" y="1842323"/>
                  <a:ext cx="1744925" cy="1763629"/>
                </a:xfrm>
                <a:prstGeom prst="flowChartDelay">
                  <a:avLst/>
                </a:prstGeom>
                <a:solidFill>
                  <a:srgbClr val="942E80"/>
                </a:solidFill>
                <a:ln>
                  <a:solidFill>
                    <a:srgbClr val="942E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" sz="1350" dirty="0"/>
                </a:p>
              </p:txBody>
            </p:sp>
            <p:sp>
              <p:nvSpPr>
                <p:cNvPr id="9" name="Retraso 8"/>
                <p:cNvSpPr/>
                <p:nvPr/>
              </p:nvSpPr>
              <p:spPr>
                <a:xfrm rot="5400000">
                  <a:off x="1342855" y="3646396"/>
                  <a:ext cx="1744925" cy="1763629"/>
                </a:xfrm>
                <a:prstGeom prst="flowChartDelay">
                  <a:avLst/>
                </a:prstGeom>
                <a:noFill/>
                <a:ln>
                  <a:solidFill>
                    <a:srgbClr val="942E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" sz="1350" dirty="0"/>
                </a:p>
              </p:txBody>
            </p:sp>
            <p:pic>
              <p:nvPicPr>
                <p:cNvPr id="7" name="Imagen 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74409" y="4179869"/>
                  <a:ext cx="1081773" cy="506544"/>
                </a:xfrm>
                <a:prstGeom prst="rect">
                  <a:avLst/>
                </a:prstGeom>
              </p:spPr>
            </p:pic>
            <p:pic>
              <p:nvPicPr>
                <p:cNvPr id="11" name="Imagen 1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57929" y="2286951"/>
                  <a:ext cx="1514686" cy="1028844"/>
                </a:xfrm>
                <a:prstGeom prst="rect">
                  <a:avLst/>
                </a:prstGeom>
                <a:solidFill>
                  <a:srgbClr val="942E80"/>
                </a:solidFill>
              </p:spPr>
            </p:pic>
            <p:cxnSp>
              <p:nvCxnSpPr>
                <p:cNvPr id="13" name="Conector recto 12"/>
                <p:cNvCxnSpPr/>
                <p:nvPr/>
              </p:nvCxnSpPr>
              <p:spPr>
                <a:xfrm flipH="1" flipV="1">
                  <a:off x="2215272" y="1081746"/>
                  <a:ext cx="24" cy="765824"/>
                </a:xfrm>
                <a:prstGeom prst="line">
                  <a:avLst/>
                </a:prstGeom>
                <a:ln w="38100">
                  <a:solidFill>
                    <a:srgbClr val="942E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14"/>
                <p:cNvCxnSpPr/>
                <p:nvPr/>
              </p:nvCxnSpPr>
              <p:spPr>
                <a:xfrm flipH="1" flipV="1">
                  <a:off x="2215248" y="5400673"/>
                  <a:ext cx="24" cy="765824"/>
                </a:xfrm>
                <a:prstGeom prst="line">
                  <a:avLst/>
                </a:prstGeom>
                <a:ln w="38100">
                  <a:solidFill>
                    <a:srgbClr val="942E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ector recto 16"/>
                <p:cNvCxnSpPr/>
                <p:nvPr/>
              </p:nvCxnSpPr>
              <p:spPr>
                <a:xfrm>
                  <a:off x="2047875" y="1081746"/>
                  <a:ext cx="323850" cy="0"/>
                </a:xfrm>
                <a:prstGeom prst="line">
                  <a:avLst/>
                </a:prstGeom>
                <a:ln w="28575">
                  <a:solidFill>
                    <a:srgbClr val="942E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ector recto 17"/>
                <p:cNvCxnSpPr/>
                <p:nvPr/>
              </p:nvCxnSpPr>
              <p:spPr>
                <a:xfrm>
                  <a:off x="2038350" y="6149046"/>
                  <a:ext cx="323850" cy="0"/>
                </a:xfrm>
                <a:prstGeom prst="line">
                  <a:avLst/>
                </a:prstGeom>
                <a:ln w="28575">
                  <a:solidFill>
                    <a:srgbClr val="942E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upo 19"/>
              <p:cNvGrpSpPr/>
              <p:nvPr/>
            </p:nvGrpSpPr>
            <p:grpSpPr>
              <a:xfrm>
                <a:off x="965697" y="820142"/>
                <a:ext cx="79746" cy="91306"/>
                <a:chOff x="3505195" y="4967955"/>
                <a:chExt cx="182033" cy="474130"/>
              </a:xfrm>
            </p:grpSpPr>
            <p:grpSp>
              <p:nvGrpSpPr>
                <p:cNvPr id="21" name="Grupo 20"/>
                <p:cNvGrpSpPr/>
                <p:nvPr/>
              </p:nvGrpSpPr>
              <p:grpSpPr>
                <a:xfrm>
                  <a:off x="3505195" y="4967955"/>
                  <a:ext cx="182033" cy="474130"/>
                  <a:chOff x="3437467" y="1752600"/>
                  <a:chExt cx="385233" cy="1015997"/>
                </a:xfrm>
              </p:grpSpPr>
              <p:sp>
                <p:nvSpPr>
                  <p:cNvPr id="24" name="Retraso 23"/>
                  <p:cNvSpPr/>
                  <p:nvPr/>
                </p:nvSpPr>
                <p:spPr>
                  <a:xfrm rot="16200000">
                    <a:off x="3380318" y="1809749"/>
                    <a:ext cx="499532" cy="385233"/>
                  </a:xfrm>
                  <a:prstGeom prst="flowChartDelay">
                    <a:avLst/>
                  </a:prstGeom>
                  <a:solidFill>
                    <a:srgbClr val="942E80"/>
                  </a:solidFill>
                  <a:ln>
                    <a:solidFill>
                      <a:srgbClr val="942E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s-ES" sz="1350" dirty="0"/>
                  </a:p>
                </p:txBody>
              </p:sp>
              <p:sp>
                <p:nvSpPr>
                  <p:cNvPr id="25" name="Retraso 24"/>
                  <p:cNvSpPr/>
                  <p:nvPr/>
                </p:nvSpPr>
                <p:spPr>
                  <a:xfrm rot="5400000">
                    <a:off x="3380318" y="2326214"/>
                    <a:ext cx="499532" cy="385233"/>
                  </a:xfrm>
                  <a:prstGeom prst="flowChartDelay">
                    <a:avLst/>
                  </a:prstGeom>
                  <a:noFill/>
                  <a:ln>
                    <a:solidFill>
                      <a:srgbClr val="942E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s-ES" sz="1350" dirty="0"/>
                  </a:p>
                </p:txBody>
              </p:sp>
            </p:grpSp>
            <p:pic>
              <p:nvPicPr>
                <p:cNvPr id="22" name="Imagen 21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517096" y="5031678"/>
                  <a:ext cx="159497" cy="97772"/>
                </a:xfrm>
                <a:prstGeom prst="rect">
                  <a:avLst/>
                </a:prstGeom>
              </p:spPr>
            </p:pic>
            <p:pic>
              <p:nvPicPr>
                <p:cNvPr id="23" name="Imagen 2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540382" y="5278991"/>
                  <a:ext cx="111655" cy="67672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upo 25"/>
              <p:cNvGrpSpPr/>
              <p:nvPr/>
            </p:nvGrpSpPr>
            <p:grpSpPr>
              <a:xfrm>
                <a:off x="974736" y="384405"/>
                <a:ext cx="79746" cy="91306"/>
                <a:chOff x="3505195" y="4967955"/>
                <a:chExt cx="182033" cy="474130"/>
              </a:xfrm>
            </p:grpSpPr>
            <p:grpSp>
              <p:nvGrpSpPr>
                <p:cNvPr id="27" name="Grupo 26"/>
                <p:cNvGrpSpPr/>
                <p:nvPr/>
              </p:nvGrpSpPr>
              <p:grpSpPr>
                <a:xfrm>
                  <a:off x="3505195" y="4967955"/>
                  <a:ext cx="182033" cy="474130"/>
                  <a:chOff x="3437467" y="1752600"/>
                  <a:chExt cx="385233" cy="1015997"/>
                </a:xfrm>
              </p:grpSpPr>
              <p:sp>
                <p:nvSpPr>
                  <p:cNvPr id="30" name="Retraso 29"/>
                  <p:cNvSpPr/>
                  <p:nvPr/>
                </p:nvSpPr>
                <p:spPr>
                  <a:xfrm rot="16200000">
                    <a:off x="3380318" y="1809749"/>
                    <a:ext cx="499532" cy="385233"/>
                  </a:xfrm>
                  <a:prstGeom prst="flowChartDelay">
                    <a:avLst/>
                  </a:prstGeom>
                  <a:solidFill>
                    <a:srgbClr val="942E80"/>
                  </a:solidFill>
                  <a:ln>
                    <a:solidFill>
                      <a:srgbClr val="942E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s-ES" sz="1350" dirty="0"/>
                  </a:p>
                </p:txBody>
              </p:sp>
              <p:sp>
                <p:nvSpPr>
                  <p:cNvPr id="31" name="Retraso 30"/>
                  <p:cNvSpPr/>
                  <p:nvPr/>
                </p:nvSpPr>
                <p:spPr>
                  <a:xfrm rot="5400000">
                    <a:off x="3380318" y="2326214"/>
                    <a:ext cx="499532" cy="385233"/>
                  </a:xfrm>
                  <a:prstGeom prst="flowChartDelay">
                    <a:avLst/>
                  </a:prstGeom>
                  <a:noFill/>
                  <a:ln>
                    <a:solidFill>
                      <a:srgbClr val="942E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s-ES" sz="1350" dirty="0"/>
                  </a:p>
                </p:txBody>
              </p:sp>
            </p:grpSp>
            <p:pic>
              <p:nvPicPr>
                <p:cNvPr id="28" name="Imagen 2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517096" y="5031678"/>
                  <a:ext cx="159497" cy="97772"/>
                </a:xfrm>
                <a:prstGeom prst="rect">
                  <a:avLst/>
                </a:prstGeom>
              </p:spPr>
            </p:pic>
            <p:pic>
              <p:nvPicPr>
                <p:cNvPr id="29" name="Imagen 2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540382" y="5278991"/>
                  <a:ext cx="111655" cy="6767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2" name="Grupo 31"/>
            <p:cNvGrpSpPr/>
            <p:nvPr/>
          </p:nvGrpSpPr>
          <p:grpSpPr>
            <a:xfrm>
              <a:off x="967219" y="606127"/>
              <a:ext cx="79746" cy="91306"/>
              <a:chOff x="3505195" y="4967955"/>
              <a:chExt cx="182033" cy="474130"/>
            </a:xfrm>
          </p:grpSpPr>
          <p:grpSp>
            <p:nvGrpSpPr>
              <p:cNvPr id="33" name="Grupo 32"/>
              <p:cNvGrpSpPr/>
              <p:nvPr/>
            </p:nvGrpSpPr>
            <p:grpSpPr>
              <a:xfrm>
                <a:off x="3505195" y="4967955"/>
                <a:ext cx="182033" cy="474130"/>
                <a:chOff x="3437467" y="1752600"/>
                <a:chExt cx="385233" cy="1015997"/>
              </a:xfrm>
            </p:grpSpPr>
            <p:sp>
              <p:nvSpPr>
                <p:cNvPr id="36" name="Retraso 35"/>
                <p:cNvSpPr/>
                <p:nvPr/>
              </p:nvSpPr>
              <p:spPr>
                <a:xfrm rot="16200000">
                  <a:off x="3380318" y="1809749"/>
                  <a:ext cx="499532" cy="385233"/>
                </a:xfrm>
                <a:prstGeom prst="flowChartDelay">
                  <a:avLst/>
                </a:prstGeom>
                <a:solidFill>
                  <a:srgbClr val="942E80"/>
                </a:solidFill>
                <a:ln>
                  <a:solidFill>
                    <a:srgbClr val="942E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" sz="1350" dirty="0"/>
                </a:p>
              </p:txBody>
            </p:sp>
            <p:sp>
              <p:nvSpPr>
                <p:cNvPr id="37" name="Retraso 36"/>
                <p:cNvSpPr/>
                <p:nvPr/>
              </p:nvSpPr>
              <p:spPr>
                <a:xfrm rot="5400000">
                  <a:off x="3380318" y="2326214"/>
                  <a:ext cx="499532" cy="385233"/>
                </a:xfrm>
                <a:prstGeom prst="flowChartDelay">
                  <a:avLst/>
                </a:prstGeom>
                <a:noFill/>
                <a:ln>
                  <a:solidFill>
                    <a:srgbClr val="942E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" sz="1350" dirty="0"/>
                </a:p>
              </p:txBody>
            </p:sp>
          </p:grpSp>
          <p:pic>
            <p:nvPicPr>
              <p:cNvPr id="34" name="Imagen 3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7096" y="5031678"/>
                <a:ext cx="159497" cy="97772"/>
              </a:xfrm>
              <a:prstGeom prst="rect">
                <a:avLst/>
              </a:prstGeom>
            </p:spPr>
          </p:pic>
          <p:pic>
            <p:nvPicPr>
              <p:cNvPr id="35" name="Imagen 3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40382" y="5278991"/>
                <a:ext cx="111655" cy="67672"/>
              </a:xfrm>
              <a:prstGeom prst="rect">
                <a:avLst/>
              </a:prstGeom>
            </p:spPr>
          </p:pic>
        </p:grpSp>
      </p:grpSp>
      <p:sp>
        <p:nvSpPr>
          <p:cNvPr id="38" name="CuadroTexto 37"/>
          <p:cNvSpPr txBox="1"/>
          <p:nvPr/>
        </p:nvSpPr>
        <p:spPr>
          <a:xfrm>
            <a:off x="161484" y="161689"/>
            <a:ext cx="6104848" cy="553998"/>
          </a:xfrm>
          <a:prstGeom prst="rect">
            <a:avLst/>
          </a:prstGeom>
          <a:solidFill>
            <a:srgbClr val="99348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" b="0" dirty="0" smtClean="0">
                <a:solidFill>
                  <a:schemeClr val="bg1"/>
                </a:solidFill>
                <a:latin typeface="GT Walsheim Pro Black" charset="0"/>
                <a:ea typeface="GT Walsheim Pro Black" charset="0"/>
                <a:cs typeface="GT Walsheim Pro Black" charset="0"/>
              </a:rPr>
              <a:t>Píndoles estadístiques UEB-VHIR</a:t>
            </a:r>
            <a:endParaRPr lang="es-ES" sz="3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971862" y="5578040"/>
            <a:ext cx="6832113" cy="1077218"/>
          </a:xfrm>
          <a:prstGeom prst="rect">
            <a:avLst/>
          </a:prstGeom>
          <a:ln>
            <a:solidFill>
              <a:srgbClr val="993489"/>
            </a:solidFill>
          </a:ln>
        </p:spPr>
        <p:txBody>
          <a:bodyPr wrap="square">
            <a:spAutoFit/>
          </a:bodyPr>
          <a:lstStyle/>
          <a:p>
            <a:r>
              <a:rPr lang="es-ES" sz="1600" b="0" dirty="0" smtClean="0">
                <a:latin typeface="Domaine Text" charset="0"/>
                <a:ea typeface="Domaine Text" charset="0"/>
                <a:cs typeface="Domaine Text" charset="0"/>
              </a:rPr>
              <a:t>Les píndoles estadístiques son sessions divulgatives, </a:t>
            </a:r>
            <a:r>
              <a:rPr lang="es-ES" sz="1600" dirty="0" smtClean="0">
                <a:latin typeface="Domaine Text" charset="0"/>
                <a:ea typeface="Domaine Text" charset="0"/>
                <a:cs typeface="Domaine Text" charset="0"/>
              </a:rPr>
              <a:t>organitzades per la Unitat d’Estadística i Bioinformàtica (UEB) del VHIR, on es presenten problemes i </a:t>
            </a:r>
            <a:r>
              <a:rPr lang="es-ES" sz="1600" b="0" dirty="0" smtClean="0">
                <a:latin typeface="Domaine Text" charset="0"/>
                <a:ea typeface="Domaine Text" charset="0"/>
                <a:cs typeface="Domaine Text" charset="0"/>
              </a:rPr>
              <a:t>solucions estadístiques dirigides als professionals interessats del Campus Vall d’Hebrón</a:t>
            </a:r>
            <a:endParaRPr lang="es-ES" sz="16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1971862" y="1066690"/>
            <a:ext cx="67913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3600" dirty="0" smtClean="0">
                <a:solidFill>
                  <a:srgbClr val="C00000"/>
                </a:solidFill>
              </a:rPr>
              <a:t>Ús de                   per a la recollida i tractament de dades  en la Recerca al Campus de </a:t>
            </a:r>
            <a:r>
              <a:rPr lang="ca-ES" sz="3600" dirty="0">
                <a:solidFill>
                  <a:srgbClr val="C00000"/>
                </a:solidFill>
              </a:rPr>
              <a:t> </a:t>
            </a:r>
            <a:r>
              <a:rPr lang="ca-ES" sz="3600" dirty="0" smtClean="0">
                <a:solidFill>
                  <a:srgbClr val="C00000"/>
                </a:solidFill>
              </a:rPr>
              <a:t>Vall d’Hebrón</a:t>
            </a:r>
            <a:endParaRPr lang="es-ES" sz="3600" dirty="0">
              <a:solidFill>
                <a:srgbClr val="C00000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3000563" y="3484406"/>
            <a:ext cx="5762625" cy="1569660"/>
          </a:xfrm>
          <a:prstGeom prst="rect">
            <a:avLst/>
          </a:prstGeom>
          <a:solidFill>
            <a:srgbClr val="993489"/>
          </a:solidFill>
        </p:spPr>
        <p:txBody>
          <a:bodyPr wrap="square" rtlCol="0">
            <a:spAutoFit/>
          </a:bodyPr>
          <a:lstStyle/>
          <a:p>
            <a:pPr algn="ctr"/>
            <a:r>
              <a:rPr lang="ca-ES" sz="2400" dirty="0" smtClean="0">
                <a:solidFill>
                  <a:schemeClr val="bg1"/>
                </a:solidFill>
              </a:rPr>
              <a:t>Divendres 26 d’abril  de 12:30  a 13:30 </a:t>
            </a:r>
          </a:p>
          <a:p>
            <a:pPr algn="ctr"/>
            <a:r>
              <a:rPr lang="ca-ES" sz="2400" dirty="0" smtClean="0">
                <a:solidFill>
                  <a:schemeClr val="bg1"/>
                </a:solidFill>
              </a:rPr>
              <a:t>106 </a:t>
            </a:r>
            <a:endParaRPr lang="ca-ES" sz="2400" dirty="0">
              <a:solidFill>
                <a:schemeClr val="bg1"/>
              </a:solidFill>
            </a:endParaRPr>
          </a:p>
          <a:p>
            <a:pPr algn="ctr"/>
            <a:r>
              <a:rPr lang="ca-ES" sz="2400" dirty="0" smtClean="0">
                <a:solidFill>
                  <a:schemeClr val="bg1"/>
                </a:solidFill>
              </a:rPr>
              <a:t>Aula 106 Pavelló Docent Vall d’Hebrón</a:t>
            </a:r>
          </a:p>
          <a:p>
            <a:pPr algn="ctr"/>
            <a:endParaRPr lang="es-ES" sz="2400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1570" y="1191794"/>
            <a:ext cx="1714739" cy="495369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531" y="195536"/>
            <a:ext cx="2641880" cy="52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2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682" y="20662"/>
            <a:ext cx="3029237" cy="59641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82" y="486533"/>
            <a:ext cx="8405272" cy="637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6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</TotalTime>
  <Words>140</Words>
  <Application>Microsoft Office PowerPoint</Application>
  <PresentationFormat>Presentación en pantalla 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Domaine Text</vt:lpstr>
      <vt:lpstr>GT Walsheim Pro Black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VHIR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Perez</dc:creator>
  <cp:lastModifiedBy>Santiago Perez Hoyos</cp:lastModifiedBy>
  <cp:revision>18</cp:revision>
  <cp:lastPrinted>2019-03-11T16:03:53Z</cp:lastPrinted>
  <dcterms:created xsi:type="dcterms:W3CDTF">2019-03-03T10:37:56Z</dcterms:created>
  <dcterms:modified xsi:type="dcterms:W3CDTF">2019-03-12T16:40:24Z</dcterms:modified>
</cp:coreProperties>
</file>