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JetBrains Mono" panose="020B0509020102050004" pitchFamily="49" charset="0"/>
      <p:regular r:id="rId8"/>
      <p:bold r:id="rId9"/>
      <p:italic r:id="rId10"/>
      <p:boldItalic r:id="rId11"/>
    </p:embeddedFont>
    <p:embeddedFont>
      <p:font typeface="Meiryo" panose="020B0604030504040204" pitchFamily="34" charset="-128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vVXHEFwcod5MPsbZi5UlqQNx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 showGuides="1">
      <p:cViewPr>
        <p:scale>
          <a:sx n="155" d="100"/>
          <a:sy n="155" d="100"/>
        </p:scale>
        <p:origin x="832" y="-10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671B10C-96A9-6DE4-841A-55FD529D6B25}"/>
              </a:ext>
            </a:extLst>
          </p:cNvPr>
          <p:cNvCxnSpPr>
            <a:cxnSpLocks/>
          </p:cNvCxnSpPr>
          <p:nvPr/>
        </p:nvCxnSpPr>
        <p:spPr>
          <a:xfrm>
            <a:off x="8414990" y="4857964"/>
            <a:ext cx="12558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37386D-ACBB-55C3-36B1-D54BACAD13C1}"/>
              </a:ext>
            </a:extLst>
          </p:cNvPr>
          <p:cNvCxnSpPr>
            <a:cxnSpLocks/>
          </p:cNvCxnSpPr>
          <p:nvPr/>
        </p:nvCxnSpPr>
        <p:spPr>
          <a:xfrm>
            <a:off x="8553663" y="3536746"/>
            <a:ext cx="1228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8753F0D-C77F-7C44-06FA-6F31180F0A91}"/>
              </a:ext>
            </a:extLst>
          </p:cNvPr>
          <p:cNvCxnSpPr>
            <a:cxnSpLocks/>
          </p:cNvCxnSpPr>
          <p:nvPr/>
        </p:nvCxnSpPr>
        <p:spPr>
          <a:xfrm>
            <a:off x="4112747" y="4838682"/>
            <a:ext cx="20759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oogle Shape;84;p1"/>
          <p:cNvGrpSpPr/>
          <p:nvPr/>
        </p:nvGrpSpPr>
        <p:grpSpPr>
          <a:xfrm>
            <a:off x="403817" y="860035"/>
            <a:ext cx="9342948" cy="5289891"/>
            <a:chOff x="622910" y="1220492"/>
            <a:chExt cx="7076919" cy="3481566"/>
          </a:xfrm>
        </p:grpSpPr>
        <p:cxnSp>
          <p:nvCxnSpPr>
            <p:cNvPr id="85" name="Google Shape;85;p1"/>
            <p:cNvCxnSpPr/>
            <p:nvPr/>
          </p:nvCxnSpPr>
          <p:spPr>
            <a:xfrm>
              <a:off x="6751044" y="2296932"/>
              <a:ext cx="0" cy="2126542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1"/>
            <p:cNvCxnSpPr/>
            <p:nvPr/>
          </p:nvCxnSpPr>
          <p:spPr>
            <a:xfrm flipH="1">
              <a:off x="6570493" y="2968926"/>
              <a:ext cx="180552" cy="100605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6566197" y="3069532"/>
              <a:ext cx="4294" cy="67989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1"/>
            <p:cNvCxnSpPr/>
            <p:nvPr/>
          </p:nvCxnSpPr>
          <p:spPr>
            <a:xfrm rot="10800000">
              <a:off x="6570491" y="3749429"/>
              <a:ext cx="180553" cy="11520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6530525" y="3310227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"/>
            <p:cNvCxnSpPr/>
            <p:nvPr/>
          </p:nvCxnSpPr>
          <p:spPr>
            <a:xfrm rot="10800000" flipH="1">
              <a:off x="6844223" y="3772345"/>
              <a:ext cx="180552" cy="100605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 rot="10800000">
              <a:off x="7024774" y="3092448"/>
              <a:ext cx="4294" cy="67989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6844221" y="2977239"/>
              <a:ext cx="180553" cy="11520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6992433" y="3310227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6221170" y="1315802"/>
              <a:ext cx="599503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新宿</a:t>
              </a:r>
              <a:endParaRPr/>
            </a:p>
          </p:txBody>
        </p:sp>
        <p:cxnSp>
          <p:nvCxnSpPr>
            <p:cNvPr id="96" name="Google Shape;96;p1"/>
            <p:cNvCxnSpPr/>
            <p:nvPr/>
          </p:nvCxnSpPr>
          <p:spPr>
            <a:xfrm rot="10800000" flipH="1">
              <a:off x="3353159" y="4422662"/>
              <a:ext cx="3392389" cy="81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4229598" y="4528456"/>
              <a:ext cx="2614623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"/>
            <p:cNvCxnSpPr/>
            <p:nvPr/>
          </p:nvCxnSpPr>
          <p:spPr>
            <a:xfrm>
              <a:off x="6831721" y="2193736"/>
              <a:ext cx="12500" cy="233472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"/>
            <p:cNvSpPr/>
            <p:nvPr/>
          </p:nvSpPr>
          <p:spPr>
            <a:xfrm rot="10800000">
              <a:off x="6814171" y="2954789"/>
              <a:ext cx="56646" cy="551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" name="Google Shape;100;p1"/>
            <p:cNvCxnSpPr/>
            <p:nvPr/>
          </p:nvCxnSpPr>
          <p:spPr>
            <a:xfrm>
              <a:off x="5847398" y="2193736"/>
              <a:ext cx="171585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rot="10800000" flipH="1">
              <a:off x="5754377" y="2194892"/>
              <a:ext cx="93021" cy="10392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5588448" y="2298817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5579649" y="1998531"/>
              <a:ext cx="0" cy="30028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5748578" y="2000231"/>
              <a:ext cx="108914" cy="10222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5579648" y="1998530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/>
            <p:nvPr/>
          </p:nvCxnSpPr>
          <p:spPr>
            <a:xfrm rot="10800000" flipH="1">
              <a:off x="5857492" y="2104122"/>
              <a:ext cx="684256" cy="49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6545079" y="2104613"/>
              <a:ext cx="79657" cy="76173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6017428" y="2193737"/>
              <a:ext cx="107080" cy="10239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6125451" y="2296133"/>
              <a:ext cx="625593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6628068" y="2184213"/>
              <a:ext cx="203654" cy="87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"/>
            <p:cNvSpPr/>
            <p:nvPr/>
          </p:nvSpPr>
          <p:spPr>
            <a:xfrm rot="5400000">
              <a:off x="6312069" y="2205652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rot="5400000">
              <a:off x="6303655" y="2002185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" name="Google Shape;113;p1"/>
            <p:cNvCxnSpPr/>
            <p:nvPr/>
          </p:nvCxnSpPr>
          <p:spPr>
            <a:xfrm>
              <a:off x="3503035" y="4528456"/>
              <a:ext cx="714408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3496898" y="2684877"/>
              <a:ext cx="3100" cy="184358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 rot="10800000" flipH="1">
              <a:off x="3500232" y="3754513"/>
              <a:ext cx="180552" cy="100605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682101" y="3075358"/>
              <a:ext cx="5496" cy="843894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3601423" y="3006338"/>
              <a:ext cx="80385" cy="69022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"/>
            <p:cNvSpPr/>
            <p:nvPr/>
          </p:nvSpPr>
          <p:spPr>
            <a:xfrm rot="10800000">
              <a:off x="3648212" y="329226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"/>
            <p:cNvCxnSpPr/>
            <p:nvPr/>
          </p:nvCxnSpPr>
          <p:spPr>
            <a:xfrm>
              <a:off x="3601596" y="2675333"/>
              <a:ext cx="0" cy="32937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/>
            <p:nvPr/>
          </p:nvCxnSpPr>
          <p:spPr>
            <a:xfrm rot="10800000" flipH="1">
              <a:off x="2507297" y="2675333"/>
              <a:ext cx="999796" cy="1908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3144762" y="2558143"/>
              <a:ext cx="18524" cy="131399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1"/>
            <p:cNvCxnSpPr/>
            <p:nvPr/>
          </p:nvCxnSpPr>
          <p:spPr>
            <a:xfrm rot="10800000">
              <a:off x="3167580" y="3727508"/>
              <a:ext cx="180553" cy="11520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1"/>
            <p:cNvSpPr/>
            <p:nvPr/>
          </p:nvSpPr>
          <p:spPr>
            <a:xfrm>
              <a:off x="3127615" y="3288306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1"/>
            <p:cNvCxnSpPr>
              <a:cxnSpLocks/>
            </p:cNvCxnSpPr>
            <p:nvPr/>
          </p:nvCxnSpPr>
          <p:spPr>
            <a:xfrm flipH="1">
              <a:off x="3348596" y="1542141"/>
              <a:ext cx="6847" cy="288052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/>
            <p:nvPr/>
          </p:nvCxnSpPr>
          <p:spPr>
            <a:xfrm rot="10800000">
              <a:off x="1146024" y="2544536"/>
              <a:ext cx="200831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"/>
            <p:cNvCxnSpPr/>
            <p:nvPr/>
          </p:nvCxnSpPr>
          <p:spPr>
            <a:xfrm rot="10800000">
              <a:off x="1137648" y="2694422"/>
              <a:ext cx="1340365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>
              <a:cxnSpLocks/>
            </p:cNvCxnSpPr>
            <p:nvPr/>
          </p:nvCxnSpPr>
          <p:spPr>
            <a:xfrm flipH="1">
              <a:off x="1697479" y="2701569"/>
              <a:ext cx="191700" cy="188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"/>
            <p:cNvCxnSpPr>
              <a:cxnSpLocks/>
            </p:cNvCxnSpPr>
            <p:nvPr/>
          </p:nvCxnSpPr>
          <p:spPr>
            <a:xfrm flipH="1">
              <a:off x="881724" y="2891169"/>
              <a:ext cx="81443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/>
            <p:nvPr/>
          </p:nvCxnSpPr>
          <p:spPr>
            <a:xfrm flipH="1">
              <a:off x="1144811" y="2894343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/>
            <p:nvPr/>
          </p:nvCxnSpPr>
          <p:spPr>
            <a:xfrm flipH="1">
              <a:off x="1028801" y="2891170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"/>
            <p:cNvCxnSpPr/>
            <p:nvPr/>
          </p:nvCxnSpPr>
          <p:spPr>
            <a:xfrm flipH="1">
              <a:off x="904653" y="2891769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/>
            <p:nvPr/>
          </p:nvCxnSpPr>
          <p:spPr>
            <a:xfrm flipH="1">
              <a:off x="792333" y="2891170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"/>
            <p:cNvCxnSpPr/>
            <p:nvPr/>
          </p:nvCxnSpPr>
          <p:spPr>
            <a:xfrm rot="10800000" flipH="1">
              <a:off x="1048576" y="2691376"/>
              <a:ext cx="86896" cy="89923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878698" y="2784473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869898" y="2448635"/>
              <a:ext cx="0" cy="33583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1043121" y="2450335"/>
              <a:ext cx="102902" cy="9420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869898" y="2448634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p1"/>
            <p:cNvSpPr/>
            <p:nvPr/>
          </p:nvSpPr>
          <p:spPr>
            <a:xfrm rot="5400000">
              <a:off x="1329769" y="2459075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rot="5400000">
              <a:off x="1329769" y="2600896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 txBox="1"/>
            <p:nvPr/>
          </p:nvSpPr>
          <p:spPr>
            <a:xfrm>
              <a:off x="963104" y="3137624"/>
              <a:ext cx="95118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若葉台</a:t>
              </a:r>
              <a:endParaRPr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622910" y="1220492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八王子</a:t>
              </a:r>
              <a:endParaRPr/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2400579" y="3277940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調布</a:t>
              </a:r>
              <a:endParaRPr/>
            </a:p>
          </p:txBody>
        </p:sp>
        <p:cxnSp>
          <p:nvCxnSpPr>
            <p:cNvPr id="156" name="Google Shape;156;p1"/>
            <p:cNvCxnSpPr>
              <a:cxnSpLocks/>
            </p:cNvCxnSpPr>
            <p:nvPr/>
          </p:nvCxnSpPr>
          <p:spPr>
            <a:xfrm flipH="1">
              <a:off x="1151470" y="1539904"/>
              <a:ext cx="2201689" cy="223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1"/>
            <p:cNvCxnSpPr/>
            <p:nvPr/>
          </p:nvCxnSpPr>
          <p:spPr>
            <a:xfrm rot="10800000" flipH="1">
              <a:off x="1058316" y="1688984"/>
              <a:ext cx="86896" cy="89923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888437" y="1782080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879637" y="1446242"/>
              <a:ext cx="0" cy="33583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1048567" y="1447942"/>
              <a:ext cx="102902" cy="9420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879637" y="1446241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>
              <a:cxnSpLocks/>
            </p:cNvCxnSpPr>
            <p:nvPr/>
          </p:nvCxnSpPr>
          <p:spPr>
            <a:xfrm flipH="1">
              <a:off x="1151993" y="1685967"/>
              <a:ext cx="2351042" cy="301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1"/>
            <p:cNvSpPr txBox="1"/>
            <p:nvPr/>
          </p:nvSpPr>
          <p:spPr>
            <a:xfrm>
              <a:off x="634564" y="2536196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橋本</a:t>
              </a: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 rot="5400000">
              <a:off x="1382410" y="1439899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rot="5400000">
              <a:off x="1394462" y="1607766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1"/>
            <p:cNvCxnSpPr>
              <a:cxnSpLocks/>
            </p:cNvCxnSpPr>
            <p:nvPr/>
          </p:nvCxnSpPr>
          <p:spPr>
            <a:xfrm flipH="1">
              <a:off x="3503096" y="1685104"/>
              <a:ext cx="323" cy="14296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" name="Google Shape;167;p1"/>
            <p:cNvSpPr txBox="1"/>
            <p:nvPr/>
          </p:nvSpPr>
          <p:spPr>
            <a:xfrm>
              <a:off x="7100326" y="3107272"/>
              <a:ext cx="599503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桜上水</a:t>
              </a:r>
              <a:endParaRPr/>
            </a:p>
          </p:txBody>
        </p:sp>
        <p:cxnSp>
          <p:nvCxnSpPr>
            <p:cNvPr id="168" name="Google Shape;168;p1"/>
            <p:cNvCxnSpPr/>
            <p:nvPr/>
          </p:nvCxnSpPr>
          <p:spPr>
            <a:xfrm flipH="1">
              <a:off x="1173800" y="1499642"/>
              <a:ext cx="5760698" cy="20928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/>
            <p:nvPr/>
          </p:nvCxnSpPr>
          <p:spPr>
            <a:xfrm rot="10800000" flipH="1">
              <a:off x="1080647" y="1667411"/>
              <a:ext cx="86896" cy="89923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910768" y="1760507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"/>
            <p:cNvCxnSpPr/>
            <p:nvPr/>
          </p:nvCxnSpPr>
          <p:spPr>
            <a:xfrm>
              <a:off x="901969" y="1424670"/>
              <a:ext cx="0" cy="335838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1"/>
            <p:cNvCxnSpPr/>
            <p:nvPr/>
          </p:nvCxnSpPr>
          <p:spPr>
            <a:xfrm>
              <a:off x="1070898" y="1426370"/>
              <a:ext cx="102902" cy="94201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901968" y="1424669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"/>
            <p:cNvCxnSpPr/>
            <p:nvPr/>
          </p:nvCxnSpPr>
          <p:spPr>
            <a:xfrm flipH="1">
              <a:off x="1174325" y="1658281"/>
              <a:ext cx="5599545" cy="913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"/>
            <p:cNvCxnSpPr/>
            <p:nvPr/>
          </p:nvCxnSpPr>
          <p:spPr>
            <a:xfrm>
              <a:off x="6934498" y="1494681"/>
              <a:ext cx="14555" cy="801452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/>
            <p:nvPr/>
          </p:nvCxnSpPr>
          <p:spPr>
            <a:xfrm>
              <a:off x="6770035" y="1667411"/>
              <a:ext cx="14161" cy="622707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177" name="Google Shape;177;p1"/>
            <p:cNvGrpSpPr/>
            <p:nvPr/>
          </p:nvGrpSpPr>
          <p:grpSpPr>
            <a:xfrm rot="-5400000">
              <a:off x="6728512" y="2258476"/>
              <a:ext cx="271831" cy="335839"/>
              <a:chOff x="7005552" y="3619355"/>
              <a:chExt cx="380564" cy="470174"/>
            </a:xfrm>
          </p:grpSpPr>
          <p:cxnSp>
            <p:nvCxnSpPr>
              <p:cNvPr id="178" name="Google Shape;178;p1"/>
              <p:cNvCxnSpPr/>
              <p:nvPr/>
            </p:nvCxnSpPr>
            <p:spPr>
              <a:xfrm rot="10800000" flipH="1">
                <a:off x="7255702" y="3959194"/>
                <a:ext cx="121654" cy="125892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>
                <a:off x="7017872" y="4089529"/>
                <a:ext cx="232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>
                <a:off x="7005552" y="3619356"/>
                <a:ext cx="0" cy="470173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>
                <a:off x="7242053" y="3621736"/>
                <a:ext cx="144063" cy="131881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>
                <a:off x="7005552" y="3619355"/>
                <a:ext cx="232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3" name="Google Shape;183;p1"/>
            <p:cNvSpPr txBox="1"/>
            <p:nvPr/>
          </p:nvSpPr>
          <p:spPr>
            <a:xfrm>
              <a:off x="5006641" y="1346900"/>
              <a:ext cx="1349249" cy="16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中央線（ラジコン車両）</a:t>
              </a:r>
              <a:endParaRPr/>
            </a:p>
          </p:txBody>
        </p:sp>
        <p:sp>
          <p:nvSpPr>
            <p:cNvPr id="184" name="Google Shape;184;p1"/>
            <p:cNvSpPr txBox="1"/>
            <p:nvPr/>
          </p:nvSpPr>
          <p:spPr>
            <a:xfrm>
              <a:off x="4876997" y="4540008"/>
              <a:ext cx="1055718" cy="16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京王線（自動運転）</a:t>
              </a:r>
              <a:endParaRPr/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6025233" y="1930723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新宿</a:t>
              </a:r>
              <a:endParaRPr dirty="0"/>
            </a:p>
          </p:txBody>
        </p:sp>
        <p:sp>
          <p:nvSpPr>
            <p:cNvPr id="186" name="Google Shape;186;p1"/>
            <p:cNvSpPr txBox="1"/>
            <p:nvPr/>
          </p:nvSpPr>
          <p:spPr>
            <a:xfrm>
              <a:off x="1090519" y="1743340"/>
              <a:ext cx="675828" cy="172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京王八王子</a:t>
              </a:r>
              <a:endParaRPr dirty="0"/>
            </a:p>
          </p:txBody>
        </p:sp>
        <p:cxnSp>
          <p:nvCxnSpPr>
            <p:cNvPr id="187" name="Google Shape;187;p1"/>
            <p:cNvCxnSpPr/>
            <p:nvPr/>
          </p:nvCxnSpPr>
          <p:spPr>
            <a:xfrm rot="10800000">
              <a:off x="4242644" y="1754191"/>
              <a:ext cx="2643773" cy="1156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"/>
            <p:cNvCxnSpPr/>
            <p:nvPr/>
          </p:nvCxnSpPr>
          <p:spPr>
            <a:xfrm flipH="1">
              <a:off x="6886415" y="1650265"/>
              <a:ext cx="93021" cy="103926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"/>
            <p:cNvCxnSpPr/>
            <p:nvPr/>
          </p:nvCxnSpPr>
          <p:spPr>
            <a:xfrm rot="10800000">
              <a:off x="6979436" y="1650266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"/>
            <p:cNvCxnSpPr/>
            <p:nvPr/>
          </p:nvCxnSpPr>
          <p:spPr>
            <a:xfrm rot="10800000">
              <a:off x="7154164" y="1650265"/>
              <a:ext cx="0" cy="300287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"/>
            <p:cNvCxnSpPr/>
            <p:nvPr/>
          </p:nvCxnSpPr>
          <p:spPr>
            <a:xfrm rot="10800000">
              <a:off x="6876322" y="1846626"/>
              <a:ext cx="108914" cy="102226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"/>
            <p:cNvCxnSpPr/>
            <p:nvPr/>
          </p:nvCxnSpPr>
          <p:spPr>
            <a:xfrm rot="10800000">
              <a:off x="6988236" y="1950553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"/>
            <p:cNvCxnSpPr/>
            <p:nvPr/>
          </p:nvCxnSpPr>
          <p:spPr>
            <a:xfrm rot="10800000">
              <a:off x="4396620" y="1846626"/>
              <a:ext cx="2473369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"/>
            <p:cNvCxnSpPr/>
            <p:nvPr/>
          </p:nvCxnSpPr>
          <p:spPr>
            <a:xfrm rot="10800000">
              <a:off x="3915034" y="2425981"/>
              <a:ext cx="2523214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6433782" y="2425982"/>
              <a:ext cx="19621" cy="1866832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"/>
            <p:cNvCxnSpPr/>
            <p:nvPr/>
          </p:nvCxnSpPr>
          <p:spPr>
            <a:xfrm rot="10800000">
              <a:off x="3860239" y="4292814"/>
              <a:ext cx="2593164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1"/>
            <p:cNvCxnSpPr/>
            <p:nvPr/>
          </p:nvCxnSpPr>
          <p:spPr>
            <a:xfrm flipH="1">
              <a:off x="3859809" y="2142699"/>
              <a:ext cx="15913" cy="2150114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"/>
            <p:cNvCxnSpPr/>
            <p:nvPr/>
          </p:nvCxnSpPr>
          <p:spPr>
            <a:xfrm flipH="1">
              <a:off x="3875722" y="1759614"/>
              <a:ext cx="366922" cy="37396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"/>
            <p:cNvCxnSpPr/>
            <p:nvPr/>
          </p:nvCxnSpPr>
          <p:spPr>
            <a:xfrm rot="10800000">
              <a:off x="4396619" y="1846627"/>
              <a:ext cx="0" cy="334159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"/>
            <p:cNvCxnSpPr/>
            <p:nvPr/>
          </p:nvCxnSpPr>
          <p:spPr>
            <a:xfrm rot="10800000">
              <a:off x="4396619" y="2193736"/>
              <a:ext cx="0" cy="254899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1"/>
            <p:cNvCxnSpPr/>
            <p:nvPr/>
          </p:nvCxnSpPr>
          <p:spPr>
            <a:xfrm flipH="1">
              <a:off x="4396620" y="2444753"/>
              <a:ext cx="2006158" cy="3881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6402777" y="2444753"/>
              <a:ext cx="22100" cy="1809974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1"/>
            <p:cNvCxnSpPr/>
            <p:nvPr/>
          </p:nvCxnSpPr>
          <p:spPr>
            <a:xfrm rot="10800000">
              <a:off x="3906727" y="4257869"/>
              <a:ext cx="2518151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"/>
            <p:cNvCxnSpPr/>
            <p:nvPr/>
          </p:nvCxnSpPr>
          <p:spPr>
            <a:xfrm rot="10800000" flipH="1">
              <a:off x="3906727" y="2814060"/>
              <a:ext cx="8307" cy="1440667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3915034" y="2425982"/>
              <a:ext cx="0" cy="379914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206;p1"/>
            <p:cNvSpPr txBox="1"/>
            <p:nvPr/>
          </p:nvSpPr>
          <p:spPr>
            <a:xfrm>
              <a:off x="4625328" y="4084587"/>
              <a:ext cx="1245264" cy="16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環状線（カメラ車両）</a:t>
              </a:r>
              <a:endParaRPr/>
            </a:p>
          </p:txBody>
        </p:sp>
        <p:sp>
          <p:nvSpPr>
            <p:cNvPr id="207" name="Google Shape;207;p1"/>
            <p:cNvSpPr txBox="1"/>
            <p:nvPr/>
          </p:nvSpPr>
          <p:spPr>
            <a:xfrm>
              <a:off x="6039013" y="2024203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6048983" y="2218242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rot="10800000">
              <a:off x="6820673" y="331993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rot="10800000">
              <a:off x="6710742" y="331993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6832346" y="2894704"/>
              <a:ext cx="275720" cy="151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p1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2" name="Google Shape;212;p1"/>
            <p:cNvSpPr txBox="1"/>
            <p:nvPr/>
          </p:nvSpPr>
          <p:spPr>
            <a:xfrm rot="-5400000">
              <a:off x="6452247" y="3324033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s3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3" name="Google Shape;213;p1"/>
            <p:cNvSpPr txBox="1"/>
            <p:nvPr/>
          </p:nvSpPr>
          <p:spPr>
            <a:xfrm rot="-5400000">
              <a:off x="6417906" y="3322054"/>
              <a:ext cx="310610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s4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 rot="-5400000">
              <a:off x="6558064" y="3324033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5" name="Google Shape;215;p1"/>
            <p:cNvSpPr txBox="1"/>
            <p:nvPr/>
          </p:nvSpPr>
          <p:spPr>
            <a:xfrm rot="16200000">
              <a:off x="6730902" y="3315801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6" name="Google Shape;216;p1"/>
            <p:cNvSpPr txBox="1"/>
            <p:nvPr/>
          </p:nvSpPr>
          <p:spPr>
            <a:xfrm>
              <a:off x="6501111" y="3783757"/>
              <a:ext cx="244477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p2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rot="10800000">
              <a:off x="3466783" y="329226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rot="10800000">
              <a:off x="3307103" y="3289538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 txBox="1"/>
            <p:nvPr/>
          </p:nvSpPr>
          <p:spPr>
            <a:xfrm rot="-5400000">
              <a:off x="2867014" y="3298914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s3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0" name="Google Shape;220;p1"/>
            <p:cNvSpPr txBox="1"/>
            <p:nvPr/>
          </p:nvSpPr>
          <p:spPr>
            <a:xfrm rot="16200000">
              <a:off x="3045102" y="3300418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s4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1" name="Google Shape;221;p1"/>
            <p:cNvSpPr txBox="1"/>
            <p:nvPr/>
          </p:nvSpPr>
          <p:spPr>
            <a:xfrm rot="16200000">
              <a:off x="3356355" y="3297434"/>
              <a:ext cx="297407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2" name="Google Shape;222;p1"/>
            <p:cNvSpPr txBox="1"/>
            <p:nvPr/>
          </p:nvSpPr>
          <p:spPr>
            <a:xfrm rot="-5400000">
              <a:off x="3384612" y="3297916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3" name="Google Shape;223;p1"/>
            <p:cNvSpPr txBox="1"/>
            <p:nvPr/>
          </p:nvSpPr>
          <p:spPr>
            <a:xfrm>
              <a:off x="1126096" y="1635828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4" name="Google Shape;224;p1"/>
            <p:cNvSpPr txBox="1"/>
            <p:nvPr/>
          </p:nvSpPr>
          <p:spPr>
            <a:xfrm>
              <a:off x="1117326" y="1463674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5" name="Google Shape;225;p1"/>
            <p:cNvSpPr txBox="1"/>
            <p:nvPr/>
          </p:nvSpPr>
          <p:spPr>
            <a:xfrm>
              <a:off x="1068757" y="2618767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6" name="Google Shape;226;p1"/>
            <p:cNvSpPr txBox="1"/>
            <p:nvPr/>
          </p:nvSpPr>
          <p:spPr>
            <a:xfrm>
              <a:off x="1068211" y="2466220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7" name="Google Shape;227;p1"/>
            <p:cNvSpPr txBox="1"/>
            <p:nvPr/>
          </p:nvSpPr>
          <p:spPr>
            <a:xfrm>
              <a:off x="3518930" y="3756849"/>
              <a:ext cx="254708" cy="151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p1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cxnSp>
          <p:nvCxnSpPr>
            <p:cNvPr id="234" name="Google Shape;234;p1"/>
            <p:cNvCxnSpPr/>
            <p:nvPr/>
          </p:nvCxnSpPr>
          <p:spPr>
            <a:xfrm rot="10800000" flipH="1">
              <a:off x="3682687" y="1518247"/>
              <a:ext cx="448781" cy="369338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"/>
            <p:cNvCxnSpPr/>
            <p:nvPr/>
          </p:nvCxnSpPr>
          <p:spPr>
            <a:xfrm rot="10800000" flipH="1">
              <a:off x="3720048" y="1685105"/>
              <a:ext cx="453786" cy="375045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"/>
            <p:cNvCxnSpPr/>
            <p:nvPr/>
          </p:nvCxnSpPr>
          <p:spPr>
            <a:xfrm rot="10800000" flipH="1">
              <a:off x="1100017" y="1884655"/>
              <a:ext cx="2577918" cy="10752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"/>
            <p:cNvCxnSpPr/>
            <p:nvPr/>
          </p:nvCxnSpPr>
          <p:spPr>
            <a:xfrm rot="10800000" flipH="1">
              <a:off x="3314866" y="2060359"/>
              <a:ext cx="208886" cy="11773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"/>
            <p:cNvCxnSpPr/>
            <p:nvPr/>
          </p:nvCxnSpPr>
          <p:spPr>
            <a:xfrm flipH="1">
              <a:off x="1078378" y="1895407"/>
              <a:ext cx="14296" cy="29468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"/>
            <p:cNvCxnSpPr/>
            <p:nvPr/>
          </p:nvCxnSpPr>
          <p:spPr>
            <a:xfrm>
              <a:off x="3535602" y="2056967"/>
              <a:ext cx="176214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1"/>
            <p:cNvCxnSpPr/>
            <p:nvPr/>
          </p:nvCxnSpPr>
          <p:spPr>
            <a:xfrm rot="10800000">
              <a:off x="3310125" y="2179328"/>
              <a:ext cx="0" cy="199856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1"/>
            <p:cNvCxnSpPr/>
            <p:nvPr/>
          </p:nvCxnSpPr>
          <p:spPr>
            <a:xfrm>
              <a:off x="1256393" y="2383024"/>
              <a:ext cx="2057991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1"/>
            <p:cNvCxnSpPr/>
            <p:nvPr/>
          </p:nvCxnSpPr>
          <p:spPr>
            <a:xfrm>
              <a:off x="869898" y="2387582"/>
              <a:ext cx="337577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"/>
            <p:cNvCxnSpPr/>
            <p:nvPr/>
          </p:nvCxnSpPr>
          <p:spPr>
            <a:xfrm rot="10800000" flipH="1">
              <a:off x="869898" y="2128365"/>
              <a:ext cx="6478" cy="256759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"/>
            <p:cNvCxnSpPr/>
            <p:nvPr/>
          </p:nvCxnSpPr>
          <p:spPr>
            <a:xfrm>
              <a:off x="876376" y="2128364"/>
              <a:ext cx="259096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"/>
            <p:cNvCxnSpPr/>
            <p:nvPr/>
          </p:nvCxnSpPr>
          <p:spPr>
            <a:xfrm rot="10800000" flipH="1">
              <a:off x="1154376" y="2097138"/>
              <a:ext cx="1732789" cy="31323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"/>
            <p:cNvCxnSpPr/>
            <p:nvPr/>
          </p:nvCxnSpPr>
          <p:spPr>
            <a:xfrm flipH="1">
              <a:off x="2889233" y="1727168"/>
              <a:ext cx="10625" cy="362209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"/>
            <p:cNvCxnSpPr/>
            <p:nvPr/>
          </p:nvCxnSpPr>
          <p:spPr>
            <a:xfrm>
              <a:off x="2908347" y="1727168"/>
              <a:ext cx="382174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"/>
            <p:cNvCxnSpPr/>
            <p:nvPr/>
          </p:nvCxnSpPr>
          <p:spPr>
            <a:xfrm rot="10800000" flipH="1">
              <a:off x="3261232" y="1737212"/>
              <a:ext cx="29289" cy="455981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1"/>
            <p:cNvCxnSpPr/>
            <p:nvPr/>
          </p:nvCxnSpPr>
          <p:spPr>
            <a:xfrm rot="10800000" flipH="1">
              <a:off x="1122348" y="2188494"/>
              <a:ext cx="2141089" cy="3476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"/>
            <p:cNvCxnSpPr/>
            <p:nvPr/>
          </p:nvCxnSpPr>
          <p:spPr>
            <a:xfrm rot="10800000" flipH="1">
              <a:off x="1110308" y="1911377"/>
              <a:ext cx="15789" cy="27871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"/>
            <p:cNvCxnSpPr/>
            <p:nvPr/>
          </p:nvCxnSpPr>
          <p:spPr>
            <a:xfrm rot="10800000">
              <a:off x="1117019" y="1924029"/>
              <a:ext cx="301090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"/>
            <p:cNvCxnSpPr/>
            <p:nvPr/>
          </p:nvCxnSpPr>
          <p:spPr>
            <a:xfrm>
              <a:off x="1417077" y="1930724"/>
              <a:ext cx="0" cy="259367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"/>
            <p:cNvCxnSpPr/>
            <p:nvPr/>
          </p:nvCxnSpPr>
          <p:spPr>
            <a:xfrm rot="10800000" flipH="1">
              <a:off x="1080259" y="2180750"/>
              <a:ext cx="314731" cy="1308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1"/>
            <p:cNvSpPr txBox="1"/>
            <p:nvPr/>
          </p:nvSpPr>
          <p:spPr>
            <a:xfrm>
              <a:off x="1185305" y="1982560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高尾山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 rot="10800000">
              <a:off x="3476257" y="3812917"/>
              <a:ext cx="56646" cy="551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719191" y="3824652"/>
              <a:ext cx="56646" cy="551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"/>
          <p:cNvSpPr/>
          <p:nvPr/>
        </p:nvSpPr>
        <p:spPr>
          <a:xfrm>
            <a:off x="5003096" y="1261160"/>
            <a:ext cx="74782" cy="838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4756933" y="1112908"/>
            <a:ext cx="79143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p1</a:t>
            </a:r>
            <a:endParaRPr sz="900" b="0" i="0" u="none" strike="noStrike" cap="none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7" name="Google Shape;257;p1"/>
          <p:cNvSpPr/>
          <p:nvPr/>
        </p:nvSpPr>
        <p:spPr>
          <a:xfrm rot="10800000">
            <a:off x="8587064" y="5011102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"/>
          <p:cNvSpPr txBox="1"/>
          <p:nvPr/>
        </p:nvSpPr>
        <p:spPr>
          <a:xfrm>
            <a:off x="8581449" y="4931673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825928" y="3702196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3" name="Google Shape;263;p1"/>
          <p:cNvSpPr/>
          <p:nvPr/>
        </p:nvSpPr>
        <p:spPr>
          <a:xfrm rot="10800000">
            <a:off x="8576474" y="3770254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"/>
          <p:cNvSpPr txBox="1"/>
          <p:nvPr/>
        </p:nvSpPr>
        <p:spPr>
          <a:xfrm>
            <a:off x="8158489" y="3217159"/>
            <a:ext cx="33539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d6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5" name="Google Shape;265;p1"/>
          <p:cNvSpPr/>
          <p:nvPr/>
        </p:nvSpPr>
        <p:spPr>
          <a:xfrm rot="10800000">
            <a:off x="8254324" y="2242596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"/>
          <p:cNvSpPr/>
          <p:nvPr/>
        </p:nvSpPr>
        <p:spPr>
          <a:xfrm rot="10800000">
            <a:off x="7577256" y="2393020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"/>
          <p:cNvCxnSpPr/>
          <p:nvPr/>
        </p:nvCxnSpPr>
        <p:spPr>
          <a:xfrm>
            <a:off x="4211361" y="1811412"/>
            <a:ext cx="128248" cy="124622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8" name="Google Shape;268;p1"/>
          <p:cNvSpPr/>
          <p:nvPr/>
        </p:nvSpPr>
        <p:spPr>
          <a:xfrm rot="10800000">
            <a:off x="4408511" y="4582636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"/>
          <p:cNvSpPr/>
          <p:nvPr/>
        </p:nvSpPr>
        <p:spPr>
          <a:xfrm rot="10800000">
            <a:off x="4397742" y="3677418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"/>
          <p:cNvSpPr/>
          <p:nvPr/>
        </p:nvSpPr>
        <p:spPr>
          <a:xfrm rot="10800000">
            <a:off x="1061944" y="3056781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"/>
          <p:cNvSpPr/>
          <p:nvPr/>
        </p:nvSpPr>
        <p:spPr>
          <a:xfrm rot="10800000">
            <a:off x="1668947" y="2829260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"/>
          <p:cNvSpPr/>
          <p:nvPr/>
        </p:nvSpPr>
        <p:spPr>
          <a:xfrm rot="10800000">
            <a:off x="1733555" y="1308775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"/>
          <p:cNvSpPr/>
          <p:nvPr/>
        </p:nvSpPr>
        <p:spPr>
          <a:xfrm rot="10800000">
            <a:off x="1123738" y="1529977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7458457" y="2460851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8209558" y="1991482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3" name="Google Shape;283;p1"/>
          <p:cNvSpPr txBox="1"/>
          <p:nvPr/>
        </p:nvSpPr>
        <p:spPr>
          <a:xfrm>
            <a:off x="4151651" y="4506438"/>
            <a:ext cx="34845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4" name="Google Shape;284;p1"/>
          <p:cNvSpPr txBox="1"/>
          <p:nvPr/>
        </p:nvSpPr>
        <p:spPr>
          <a:xfrm>
            <a:off x="4421923" y="4495853"/>
            <a:ext cx="329165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5" name="Google Shape;285;p1"/>
          <p:cNvSpPr txBox="1"/>
          <p:nvPr/>
        </p:nvSpPr>
        <p:spPr>
          <a:xfrm>
            <a:off x="4142553" y="3558000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d3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6" name="Google Shape;286;p1"/>
          <p:cNvSpPr txBox="1"/>
          <p:nvPr/>
        </p:nvSpPr>
        <p:spPr>
          <a:xfrm>
            <a:off x="4404877" y="3543351"/>
            <a:ext cx="32564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7" name="Google Shape;287;p1"/>
          <p:cNvSpPr txBox="1"/>
          <p:nvPr/>
        </p:nvSpPr>
        <p:spPr>
          <a:xfrm>
            <a:off x="3670924" y="4941793"/>
            <a:ext cx="3313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9" name="Google Shape;289;p1"/>
          <p:cNvSpPr txBox="1"/>
          <p:nvPr/>
        </p:nvSpPr>
        <p:spPr>
          <a:xfrm>
            <a:off x="953141" y="3106093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90" name="Google Shape;290;p1"/>
          <p:cNvSpPr txBox="1"/>
          <p:nvPr/>
        </p:nvSpPr>
        <p:spPr>
          <a:xfrm>
            <a:off x="1535112" y="2631881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93" name="Google Shape;293;p1"/>
          <p:cNvSpPr txBox="1"/>
          <p:nvPr/>
        </p:nvSpPr>
        <p:spPr>
          <a:xfrm>
            <a:off x="1613604" y="1106813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94" name="Google Shape;294;p1"/>
          <p:cNvSpPr txBox="1"/>
          <p:nvPr/>
        </p:nvSpPr>
        <p:spPr>
          <a:xfrm>
            <a:off x="826132" y="1409246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9" name="Google Shape;269;p1"/>
          <p:cNvSpPr/>
          <p:nvPr/>
        </p:nvSpPr>
        <p:spPr>
          <a:xfrm rot="10800000">
            <a:off x="4156805" y="3674587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8;p1">
            <a:extLst>
              <a:ext uri="{FF2B5EF4-FFF2-40B4-BE49-F238E27FC236}">
                <a16:creationId xmlns:a16="http://schemas.microsoft.com/office/drawing/2014/main" id="{DC9D2343-3AC4-FDF9-AD40-EB0C89435AD3}"/>
              </a:ext>
            </a:extLst>
          </p:cNvPr>
          <p:cNvSpPr/>
          <p:nvPr/>
        </p:nvSpPr>
        <p:spPr>
          <a:xfrm rot="10800000">
            <a:off x="4155316" y="4585329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A03AA7-C704-F230-8D13-65DA3594D811}"/>
              </a:ext>
            </a:extLst>
          </p:cNvPr>
          <p:cNvCxnSpPr>
            <a:cxnSpLocks/>
          </p:cNvCxnSpPr>
          <p:nvPr/>
        </p:nvCxnSpPr>
        <p:spPr>
          <a:xfrm>
            <a:off x="4097581" y="3887315"/>
            <a:ext cx="2050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763FBE1-402F-A3AF-B2E2-AEE64C3E4ED8}"/>
              </a:ext>
            </a:extLst>
          </p:cNvPr>
          <p:cNvCxnSpPr>
            <a:cxnSpLocks/>
          </p:cNvCxnSpPr>
          <p:nvPr/>
        </p:nvCxnSpPr>
        <p:spPr>
          <a:xfrm>
            <a:off x="4353414" y="3881654"/>
            <a:ext cx="201896" cy="23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75;p1">
            <a:extLst>
              <a:ext uri="{FF2B5EF4-FFF2-40B4-BE49-F238E27FC236}">
                <a16:creationId xmlns:a16="http://schemas.microsoft.com/office/drawing/2014/main" id="{98983AC1-1FD1-0564-E68C-8B33A712CF14}"/>
              </a:ext>
            </a:extLst>
          </p:cNvPr>
          <p:cNvSpPr/>
          <p:nvPr/>
        </p:nvSpPr>
        <p:spPr>
          <a:xfrm rot="10800000">
            <a:off x="3970901" y="5004598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A6F907-3BB7-537F-B393-11CF889CBC31}"/>
              </a:ext>
            </a:extLst>
          </p:cNvPr>
          <p:cNvCxnSpPr>
            <a:cxnSpLocks/>
          </p:cNvCxnSpPr>
          <p:nvPr/>
        </p:nvCxnSpPr>
        <p:spPr>
          <a:xfrm>
            <a:off x="8411432" y="3532768"/>
            <a:ext cx="1209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410B23B-E5C5-7FAB-E058-9913D39C353A}"/>
              </a:ext>
            </a:extLst>
          </p:cNvPr>
          <p:cNvCxnSpPr>
            <a:cxnSpLocks/>
          </p:cNvCxnSpPr>
          <p:nvPr/>
        </p:nvCxnSpPr>
        <p:spPr>
          <a:xfrm>
            <a:off x="7760398" y="2396388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93C196E-2524-929B-BFC1-3A7618D0BDC7}"/>
              </a:ext>
            </a:extLst>
          </p:cNvPr>
          <p:cNvCxnSpPr>
            <a:cxnSpLocks/>
          </p:cNvCxnSpPr>
          <p:nvPr/>
        </p:nvCxnSpPr>
        <p:spPr>
          <a:xfrm>
            <a:off x="8190371" y="2094036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63;p1">
            <a:extLst>
              <a:ext uri="{FF2B5EF4-FFF2-40B4-BE49-F238E27FC236}">
                <a16:creationId xmlns:a16="http://schemas.microsoft.com/office/drawing/2014/main" id="{B709A02D-9D1B-48BB-8667-DC57CB11B2E5}"/>
              </a:ext>
            </a:extLst>
          </p:cNvPr>
          <p:cNvSpPr/>
          <p:nvPr/>
        </p:nvSpPr>
        <p:spPr>
          <a:xfrm rot="10800000">
            <a:off x="8466258" y="3291704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59;p1">
            <a:extLst>
              <a:ext uri="{FF2B5EF4-FFF2-40B4-BE49-F238E27FC236}">
                <a16:creationId xmlns:a16="http://schemas.microsoft.com/office/drawing/2014/main" id="{501D5C88-B4D9-952F-888F-4249027224DE}"/>
              </a:ext>
            </a:extLst>
          </p:cNvPr>
          <p:cNvSpPr/>
          <p:nvPr/>
        </p:nvSpPr>
        <p:spPr>
          <a:xfrm rot="10800000">
            <a:off x="8825928" y="3779702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60;p1">
            <a:extLst>
              <a:ext uri="{FF2B5EF4-FFF2-40B4-BE49-F238E27FC236}">
                <a16:creationId xmlns:a16="http://schemas.microsoft.com/office/drawing/2014/main" id="{EB7DC7E2-961F-72D9-7101-AC3B5BFA1F0A}"/>
              </a:ext>
            </a:extLst>
          </p:cNvPr>
          <p:cNvSpPr txBox="1"/>
          <p:nvPr/>
        </p:nvSpPr>
        <p:spPr>
          <a:xfrm>
            <a:off x="8563122" y="3685816"/>
            <a:ext cx="324002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792FF36-7A4F-8C79-DB46-21EC42F5AB3B}"/>
              </a:ext>
            </a:extLst>
          </p:cNvPr>
          <p:cNvCxnSpPr>
            <a:cxnSpLocks/>
          </p:cNvCxnSpPr>
          <p:nvPr/>
        </p:nvCxnSpPr>
        <p:spPr>
          <a:xfrm>
            <a:off x="3886929" y="4847813"/>
            <a:ext cx="20759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D33F6A0-EFD7-CB1A-5E92-9A2D0B9CFC95}"/>
              </a:ext>
            </a:extLst>
          </p:cNvPr>
          <p:cNvCxnSpPr>
            <a:cxnSpLocks/>
          </p:cNvCxnSpPr>
          <p:nvPr/>
        </p:nvCxnSpPr>
        <p:spPr>
          <a:xfrm>
            <a:off x="8552964" y="4900660"/>
            <a:ext cx="1199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63;p1">
            <a:extLst>
              <a:ext uri="{FF2B5EF4-FFF2-40B4-BE49-F238E27FC236}">
                <a16:creationId xmlns:a16="http://schemas.microsoft.com/office/drawing/2014/main" id="{D21D3B3E-D79E-C5B6-1544-C8B330281842}"/>
              </a:ext>
            </a:extLst>
          </p:cNvPr>
          <p:cNvSpPr/>
          <p:nvPr/>
        </p:nvSpPr>
        <p:spPr>
          <a:xfrm rot="10800000">
            <a:off x="8222013" y="4569794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63;p1">
            <a:extLst>
              <a:ext uri="{FF2B5EF4-FFF2-40B4-BE49-F238E27FC236}">
                <a16:creationId xmlns:a16="http://schemas.microsoft.com/office/drawing/2014/main" id="{52DEB135-CDE6-7CAF-4B73-B3A49D2B18AE}"/>
              </a:ext>
            </a:extLst>
          </p:cNvPr>
          <p:cNvSpPr/>
          <p:nvPr/>
        </p:nvSpPr>
        <p:spPr>
          <a:xfrm rot="10800000">
            <a:off x="8452127" y="4574315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60;p1">
            <a:extLst>
              <a:ext uri="{FF2B5EF4-FFF2-40B4-BE49-F238E27FC236}">
                <a16:creationId xmlns:a16="http://schemas.microsoft.com/office/drawing/2014/main" id="{D1871D35-ECC8-F258-E34E-10C5372985CB}"/>
              </a:ext>
            </a:extLst>
          </p:cNvPr>
          <p:cNvSpPr txBox="1"/>
          <p:nvPr/>
        </p:nvSpPr>
        <p:spPr>
          <a:xfrm>
            <a:off x="7992403" y="4561135"/>
            <a:ext cx="324002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d4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" name="Google Shape;94;p1">
            <a:extLst>
              <a:ext uri="{FF2B5EF4-FFF2-40B4-BE49-F238E27FC236}">
                <a16:creationId xmlns:a16="http://schemas.microsoft.com/office/drawing/2014/main" id="{C9149535-4938-E6F4-9753-705AE281C83C}"/>
              </a:ext>
            </a:extLst>
          </p:cNvPr>
          <p:cNvSpPr/>
          <p:nvPr/>
        </p:nvSpPr>
        <p:spPr>
          <a:xfrm rot="10800000">
            <a:off x="8445118" y="5184958"/>
            <a:ext cx="96734" cy="2679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13;p1">
            <a:extLst>
              <a:ext uri="{FF2B5EF4-FFF2-40B4-BE49-F238E27FC236}">
                <a16:creationId xmlns:a16="http://schemas.microsoft.com/office/drawing/2014/main" id="{9F131804-D53B-ED78-D2E9-7F9ACA86FB9A}"/>
              </a:ext>
            </a:extLst>
          </p:cNvPr>
          <p:cNvSpPr txBox="1"/>
          <p:nvPr/>
        </p:nvSpPr>
        <p:spPr>
          <a:xfrm rot="16200000">
            <a:off x="8267680" y="5212082"/>
            <a:ext cx="471941" cy="2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40" name="Google Shape;218;p1">
            <a:extLst>
              <a:ext uri="{FF2B5EF4-FFF2-40B4-BE49-F238E27FC236}">
                <a16:creationId xmlns:a16="http://schemas.microsoft.com/office/drawing/2014/main" id="{8C96A295-62EC-5090-CBC7-41D86E5105F3}"/>
              </a:ext>
            </a:extLst>
          </p:cNvPr>
          <p:cNvSpPr/>
          <p:nvPr/>
        </p:nvSpPr>
        <p:spPr>
          <a:xfrm rot="10800000">
            <a:off x="4140009" y="5081252"/>
            <a:ext cx="96734" cy="2679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20;p1">
            <a:extLst>
              <a:ext uri="{FF2B5EF4-FFF2-40B4-BE49-F238E27FC236}">
                <a16:creationId xmlns:a16="http://schemas.microsoft.com/office/drawing/2014/main" id="{31048981-85AA-27F6-AAAB-E746F44EC44B}"/>
              </a:ext>
            </a:extLst>
          </p:cNvPr>
          <p:cNvSpPr txBox="1"/>
          <p:nvPr/>
        </p:nvSpPr>
        <p:spPr>
          <a:xfrm rot="16200000">
            <a:off x="3970658" y="5106432"/>
            <a:ext cx="421501" cy="2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s0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63EEEFD-2039-F15F-BB11-D1400EC03725}"/>
              </a:ext>
            </a:extLst>
          </p:cNvPr>
          <p:cNvCxnSpPr>
            <a:cxnSpLocks/>
          </p:cNvCxnSpPr>
          <p:nvPr/>
        </p:nvCxnSpPr>
        <p:spPr>
          <a:xfrm>
            <a:off x="1191296" y="2994856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C94DEE-58E8-1D8E-0B2E-B26BCE4F87F3}"/>
              </a:ext>
            </a:extLst>
          </p:cNvPr>
          <p:cNvCxnSpPr>
            <a:cxnSpLocks/>
          </p:cNvCxnSpPr>
          <p:nvPr/>
        </p:nvCxnSpPr>
        <p:spPr>
          <a:xfrm>
            <a:off x="1589507" y="2781439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EFF4C6-3966-B305-D665-8AE31C3DAD10}"/>
              </a:ext>
            </a:extLst>
          </p:cNvPr>
          <p:cNvCxnSpPr>
            <a:cxnSpLocks/>
          </p:cNvCxnSpPr>
          <p:nvPr/>
        </p:nvCxnSpPr>
        <p:spPr>
          <a:xfrm>
            <a:off x="1263406" y="1466541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26F23E1-C3E2-5579-F670-0FAC2D9F220C}"/>
              </a:ext>
            </a:extLst>
          </p:cNvPr>
          <p:cNvCxnSpPr>
            <a:cxnSpLocks/>
          </p:cNvCxnSpPr>
          <p:nvPr/>
        </p:nvCxnSpPr>
        <p:spPr>
          <a:xfrm>
            <a:off x="1665856" y="1246966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281;p1">
            <a:extLst>
              <a:ext uri="{FF2B5EF4-FFF2-40B4-BE49-F238E27FC236}">
                <a16:creationId xmlns:a16="http://schemas.microsoft.com/office/drawing/2014/main" id="{FBEA7821-B914-A4D6-0BF4-A6064E522FB9}"/>
              </a:ext>
            </a:extLst>
          </p:cNvPr>
          <p:cNvSpPr txBox="1"/>
          <p:nvPr/>
        </p:nvSpPr>
        <p:spPr>
          <a:xfrm rot="16200000">
            <a:off x="6336320" y="2182570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shinjuku_b2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3" name="Google Shape;281;p1">
            <a:extLst>
              <a:ext uri="{FF2B5EF4-FFF2-40B4-BE49-F238E27FC236}">
                <a16:creationId xmlns:a16="http://schemas.microsoft.com/office/drawing/2014/main" id="{0776E709-C53A-3044-3BCA-F901FE1A4AC3}"/>
              </a:ext>
            </a:extLst>
          </p:cNvPr>
          <p:cNvSpPr txBox="1"/>
          <p:nvPr/>
        </p:nvSpPr>
        <p:spPr>
          <a:xfrm rot="16200000">
            <a:off x="8234740" y="2717378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shinjuku_b1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4" name="Google Shape;281;p1">
            <a:extLst>
              <a:ext uri="{FF2B5EF4-FFF2-40B4-BE49-F238E27FC236}">
                <a16:creationId xmlns:a16="http://schemas.microsoft.com/office/drawing/2014/main" id="{3FB4E683-8560-9EF0-113E-3E764E8A29CA}"/>
              </a:ext>
            </a:extLst>
          </p:cNvPr>
          <p:cNvSpPr txBox="1"/>
          <p:nvPr/>
        </p:nvSpPr>
        <p:spPr>
          <a:xfrm rot="16200000">
            <a:off x="8524812" y="4190567"/>
            <a:ext cx="94605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sakurajosui_b1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5" name="Google Shape;281;p1">
            <a:extLst>
              <a:ext uri="{FF2B5EF4-FFF2-40B4-BE49-F238E27FC236}">
                <a16:creationId xmlns:a16="http://schemas.microsoft.com/office/drawing/2014/main" id="{29EC8A37-082F-36ED-9B75-DFA8D31D13BC}"/>
              </a:ext>
            </a:extLst>
          </p:cNvPr>
          <p:cNvSpPr txBox="1"/>
          <p:nvPr/>
        </p:nvSpPr>
        <p:spPr>
          <a:xfrm rot="16200000">
            <a:off x="8264240" y="4189743"/>
            <a:ext cx="94605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sakurajosui_b2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6" name="Google Shape;260;p1">
            <a:extLst>
              <a:ext uri="{FF2B5EF4-FFF2-40B4-BE49-F238E27FC236}">
                <a16:creationId xmlns:a16="http://schemas.microsoft.com/office/drawing/2014/main" id="{52E526A9-C520-E919-7811-0F382B5292FF}"/>
              </a:ext>
            </a:extLst>
          </p:cNvPr>
          <p:cNvSpPr txBox="1"/>
          <p:nvPr/>
        </p:nvSpPr>
        <p:spPr>
          <a:xfrm>
            <a:off x="8222005" y="4559327"/>
            <a:ext cx="324002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d3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7" name="Google Shape;281;p1">
            <a:extLst>
              <a:ext uri="{FF2B5EF4-FFF2-40B4-BE49-F238E27FC236}">
                <a16:creationId xmlns:a16="http://schemas.microsoft.com/office/drawing/2014/main" id="{AA56FB5A-2842-C4BE-0958-12C8F897E0EA}"/>
              </a:ext>
            </a:extLst>
          </p:cNvPr>
          <p:cNvSpPr txBox="1"/>
          <p:nvPr/>
        </p:nvSpPr>
        <p:spPr>
          <a:xfrm rot="16200000">
            <a:off x="7898376" y="4086554"/>
            <a:ext cx="94605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sakurajosui_b3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8" name="Google Shape;281;p1">
            <a:extLst>
              <a:ext uri="{FF2B5EF4-FFF2-40B4-BE49-F238E27FC236}">
                <a16:creationId xmlns:a16="http://schemas.microsoft.com/office/drawing/2014/main" id="{B928F5C3-9E34-0AE7-FBFB-A212B4879D57}"/>
              </a:ext>
            </a:extLst>
          </p:cNvPr>
          <p:cNvSpPr txBox="1"/>
          <p:nvPr/>
        </p:nvSpPr>
        <p:spPr>
          <a:xfrm rot="16200000">
            <a:off x="7538165" y="4029095"/>
            <a:ext cx="118706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sakurajosui_b4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9" name="Google Shape;281;p1">
            <a:extLst>
              <a:ext uri="{FF2B5EF4-FFF2-40B4-BE49-F238E27FC236}">
                <a16:creationId xmlns:a16="http://schemas.microsoft.com/office/drawing/2014/main" id="{2AA6911F-5A6E-3E01-4E4D-4A8D3E77FF3F}"/>
              </a:ext>
            </a:extLst>
          </p:cNvPr>
          <p:cNvSpPr txBox="1"/>
          <p:nvPr/>
        </p:nvSpPr>
        <p:spPr>
          <a:xfrm>
            <a:off x="7193997" y="5861521"/>
            <a:ext cx="126626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0" name="Google Shape;281;p1">
            <a:extLst>
              <a:ext uri="{FF2B5EF4-FFF2-40B4-BE49-F238E27FC236}">
                <a16:creationId xmlns:a16="http://schemas.microsoft.com/office/drawing/2014/main" id="{EF399E01-E458-8C90-BB8E-C9491C3A0A54}"/>
              </a:ext>
            </a:extLst>
          </p:cNvPr>
          <p:cNvSpPr txBox="1"/>
          <p:nvPr/>
        </p:nvSpPr>
        <p:spPr>
          <a:xfrm>
            <a:off x="7012496" y="5525642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1" name="Google Shape;281;p1">
            <a:extLst>
              <a:ext uri="{FF2B5EF4-FFF2-40B4-BE49-F238E27FC236}">
                <a16:creationId xmlns:a16="http://schemas.microsoft.com/office/drawing/2014/main" id="{0150DABA-EDCD-F40F-51E0-8F4A59C953F7}"/>
              </a:ext>
            </a:extLst>
          </p:cNvPr>
          <p:cNvSpPr txBox="1"/>
          <p:nvPr/>
        </p:nvSpPr>
        <p:spPr>
          <a:xfrm rot="16200000">
            <a:off x="7876186" y="2791952"/>
            <a:ext cx="97632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sakurajosui_b6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2" name="Google Shape;281;p1">
            <a:extLst>
              <a:ext uri="{FF2B5EF4-FFF2-40B4-BE49-F238E27FC236}">
                <a16:creationId xmlns:a16="http://schemas.microsoft.com/office/drawing/2014/main" id="{812D35ED-CF89-4C1B-E7DD-E2E42EC93976}"/>
              </a:ext>
            </a:extLst>
          </p:cNvPr>
          <p:cNvSpPr txBox="1"/>
          <p:nvPr/>
        </p:nvSpPr>
        <p:spPr>
          <a:xfrm rot="16200000">
            <a:off x="3848693" y="4091352"/>
            <a:ext cx="94605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chofu_b1</a:t>
            </a:r>
            <a:endParaRPr sz="8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3" name="Google Shape;281;p1">
            <a:extLst>
              <a:ext uri="{FF2B5EF4-FFF2-40B4-BE49-F238E27FC236}">
                <a16:creationId xmlns:a16="http://schemas.microsoft.com/office/drawing/2014/main" id="{8CD671CF-D3E9-EC29-1E90-5E5C994F89B6}"/>
              </a:ext>
            </a:extLst>
          </p:cNvPr>
          <p:cNvSpPr txBox="1"/>
          <p:nvPr/>
        </p:nvSpPr>
        <p:spPr>
          <a:xfrm rot="16200000">
            <a:off x="4094087" y="4102390"/>
            <a:ext cx="94605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chofu_b2</a:t>
            </a:r>
            <a:endParaRPr sz="8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4" name="Google Shape;281;p1">
            <a:extLst>
              <a:ext uri="{FF2B5EF4-FFF2-40B4-BE49-F238E27FC236}">
                <a16:creationId xmlns:a16="http://schemas.microsoft.com/office/drawing/2014/main" id="{619C1DA2-9E2A-0CF7-DB29-E9CB1B1DF060}"/>
              </a:ext>
            </a:extLst>
          </p:cNvPr>
          <p:cNvSpPr txBox="1"/>
          <p:nvPr/>
        </p:nvSpPr>
        <p:spPr>
          <a:xfrm>
            <a:off x="2740093" y="2682226"/>
            <a:ext cx="1046049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hashimoto_b2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281;p1">
            <a:extLst>
              <a:ext uri="{FF2B5EF4-FFF2-40B4-BE49-F238E27FC236}">
                <a16:creationId xmlns:a16="http://schemas.microsoft.com/office/drawing/2014/main" id="{BAC7F26F-D13E-EA35-1E43-CE99CADC4032}"/>
              </a:ext>
            </a:extLst>
          </p:cNvPr>
          <p:cNvSpPr txBox="1"/>
          <p:nvPr/>
        </p:nvSpPr>
        <p:spPr>
          <a:xfrm rot="16200000">
            <a:off x="124596" y="2916368"/>
            <a:ext cx="100569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hashimoto_b1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6" name="Google Shape;281;p1">
            <a:extLst>
              <a:ext uri="{FF2B5EF4-FFF2-40B4-BE49-F238E27FC236}">
                <a16:creationId xmlns:a16="http://schemas.microsoft.com/office/drawing/2014/main" id="{9C902C87-97F7-2501-5474-5152EE75198F}"/>
              </a:ext>
            </a:extLst>
          </p:cNvPr>
          <p:cNvSpPr txBox="1"/>
          <p:nvPr/>
        </p:nvSpPr>
        <p:spPr>
          <a:xfrm>
            <a:off x="2847054" y="3049785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chofu_b3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7" name="Google Shape;281;p1">
            <a:extLst>
              <a:ext uri="{FF2B5EF4-FFF2-40B4-BE49-F238E27FC236}">
                <a16:creationId xmlns:a16="http://schemas.microsoft.com/office/drawing/2014/main" id="{0DCFC7D8-85B2-C79A-D52C-AC83DE5FEED9}"/>
              </a:ext>
            </a:extLst>
          </p:cNvPr>
          <p:cNvSpPr txBox="1"/>
          <p:nvPr/>
        </p:nvSpPr>
        <p:spPr>
          <a:xfrm>
            <a:off x="2563128" y="1517092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chofu_b4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8" name="Google Shape;281;p1">
            <a:extLst>
              <a:ext uri="{FF2B5EF4-FFF2-40B4-BE49-F238E27FC236}">
                <a16:creationId xmlns:a16="http://schemas.microsoft.com/office/drawing/2014/main" id="{F0E09ACA-12AC-D485-6568-D7B88BF8A0C0}"/>
              </a:ext>
            </a:extLst>
          </p:cNvPr>
          <p:cNvSpPr txBox="1"/>
          <p:nvPr/>
        </p:nvSpPr>
        <p:spPr>
          <a:xfrm rot="16200000">
            <a:off x="162806" y="1385550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hachioji_b1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9" name="Google Shape;281;p1">
            <a:extLst>
              <a:ext uri="{FF2B5EF4-FFF2-40B4-BE49-F238E27FC236}">
                <a16:creationId xmlns:a16="http://schemas.microsoft.com/office/drawing/2014/main" id="{B997157F-B75C-7DE2-2DA4-5C3B1912807C}"/>
              </a:ext>
            </a:extLst>
          </p:cNvPr>
          <p:cNvSpPr txBox="1"/>
          <p:nvPr/>
        </p:nvSpPr>
        <p:spPr>
          <a:xfrm>
            <a:off x="2686634" y="1118625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hachioji_b2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FE6D7042-F877-311D-6EFE-BD38CB7FBA35}"/>
              </a:ext>
            </a:extLst>
          </p:cNvPr>
          <p:cNvSpPr/>
          <p:nvPr/>
        </p:nvSpPr>
        <p:spPr>
          <a:xfrm rot="10800000">
            <a:off x="8554477" y="3178107"/>
            <a:ext cx="96734" cy="2679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3;p1">
            <a:extLst>
              <a:ext uri="{FF2B5EF4-FFF2-40B4-BE49-F238E27FC236}">
                <a16:creationId xmlns:a16="http://schemas.microsoft.com/office/drawing/2014/main" id="{400ED8EA-6D0A-2D57-A508-AA9717EBC5AB}"/>
              </a:ext>
            </a:extLst>
          </p:cNvPr>
          <p:cNvSpPr txBox="1"/>
          <p:nvPr/>
        </p:nvSpPr>
        <p:spPr>
          <a:xfrm rot="16200000">
            <a:off x="8374661" y="3217044"/>
            <a:ext cx="471941" cy="2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S0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110</Words>
  <Application>Microsoft Macintosh PowerPoint</Application>
  <PresentationFormat>A4 210 x 297 mm</PresentationFormat>
  <Paragraphs>67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Calibri</vt:lpstr>
      <vt:lpstr>Arial</vt:lpstr>
      <vt:lpstr>JetBrains Mono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h2110525 h2110525</dc:creator>
  <cp:lastModifiedBy>h2110525</cp:lastModifiedBy>
  <cp:revision>13</cp:revision>
  <cp:lastPrinted>2022-11-15T05:01:44Z</cp:lastPrinted>
  <dcterms:created xsi:type="dcterms:W3CDTF">2022-10-09T13:56:13Z</dcterms:created>
  <dcterms:modified xsi:type="dcterms:W3CDTF">2022-11-15T06:51:02Z</dcterms:modified>
</cp:coreProperties>
</file>