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29" d="100"/>
          <a:sy n="129" d="100"/>
        </p:scale>
        <p:origin x="8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711F-A238-48D0-9B4E-FB222D62FAEE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5F8-FC9C-4ED4-900C-13934CA08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31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711F-A238-48D0-9B4E-FB222D62FAEE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5F8-FC9C-4ED4-900C-13934CA08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18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711F-A238-48D0-9B4E-FB222D62FAEE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5F8-FC9C-4ED4-900C-13934CA08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3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711F-A238-48D0-9B4E-FB222D62FAEE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5F8-FC9C-4ED4-900C-13934CA08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5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711F-A238-48D0-9B4E-FB222D62FAEE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5F8-FC9C-4ED4-900C-13934CA08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1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711F-A238-48D0-9B4E-FB222D62FAEE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5F8-FC9C-4ED4-900C-13934CA08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04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711F-A238-48D0-9B4E-FB222D62FAEE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5F8-FC9C-4ED4-900C-13934CA08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1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711F-A238-48D0-9B4E-FB222D62FAEE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5F8-FC9C-4ED4-900C-13934CA08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42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711F-A238-48D0-9B4E-FB222D62FAEE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5F8-FC9C-4ED4-900C-13934CA08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16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711F-A238-48D0-9B4E-FB222D62FAEE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5F8-FC9C-4ED4-900C-13934CA08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51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711F-A238-48D0-9B4E-FB222D62FAEE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5F8-FC9C-4ED4-900C-13934CA08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5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711F-A238-48D0-9B4E-FB222D62FAEE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45F8-FC9C-4ED4-900C-13934CA08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3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E390F0C-2B66-484F-ADC7-C363B1BBEB5F}"/>
              </a:ext>
            </a:extLst>
          </p:cNvPr>
          <p:cNvSpPr/>
          <p:nvPr/>
        </p:nvSpPr>
        <p:spPr>
          <a:xfrm>
            <a:off x="200472" y="257865"/>
            <a:ext cx="9649072" cy="4623093"/>
          </a:xfrm>
          <a:prstGeom prst="roundRect">
            <a:avLst>
              <a:gd name="adj" fmla="val 548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798620AE-1ADE-4451-84C8-31EFCE04FCA4}"/>
              </a:ext>
            </a:extLst>
          </p:cNvPr>
          <p:cNvSpPr/>
          <p:nvPr/>
        </p:nvSpPr>
        <p:spPr>
          <a:xfrm>
            <a:off x="4113677" y="1991147"/>
            <a:ext cx="3503619" cy="2181061"/>
          </a:xfrm>
          <a:prstGeom prst="roundRect">
            <a:avLst>
              <a:gd name="adj" fmla="val 6992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フリーフォーム: 図形 145">
            <a:extLst>
              <a:ext uri="{FF2B5EF4-FFF2-40B4-BE49-F238E27FC236}">
                <a16:creationId xmlns:a16="http://schemas.microsoft.com/office/drawing/2014/main" id="{7D376A1D-4A09-4836-A070-2988AE693894}"/>
              </a:ext>
            </a:extLst>
          </p:cNvPr>
          <p:cNvSpPr/>
          <p:nvPr/>
        </p:nvSpPr>
        <p:spPr>
          <a:xfrm>
            <a:off x="368678" y="676921"/>
            <a:ext cx="3946672" cy="5704407"/>
          </a:xfrm>
          <a:custGeom>
            <a:avLst/>
            <a:gdLst>
              <a:gd name="connsiteX0" fmla="*/ 3924300 w 3924300"/>
              <a:gd name="connsiteY0" fmla="*/ 2667000 h 3726180"/>
              <a:gd name="connsiteX1" fmla="*/ 3924300 w 3924300"/>
              <a:gd name="connsiteY1" fmla="*/ 0 h 3726180"/>
              <a:gd name="connsiteX2" fmla="*/ 22860 w 3924300"/>
              <a:gd name="connsiteY2" fmla="*/ 7620 h 3726180"/>
              <a:gd name="connsiteX3" fmla="*/ 0 w 3924300"/>
              <a:gd name="connsiteY3" fmla="*/ 3726180 h 3726180"/>
              <a:gd name="connsiteX4" fmla="*/ 1348740 w 3924300"/>
              <a:gd name="connsiteY4" fmla="*/ 3718560 h 3726180"/>
              <a:gd name="connsiteX5" fmla="*/ 1348740 w 3924300"/>
              <a:gd name="connsiteY5" fmla="*/ 2689860 h 3726180"/>
              <a:gd name="connsiteX6" fmla="*/ 3924300 w 3924300"/>
              <a:gd name="connsiteY6" fmla="*/ 2667000 h 3726180"/>
              <a:gd name="connsiteX0" fmla="*/ 3924300 w 3924300"/>
              <a:gd name="connsiteY0" fmla="*/ 2667000 h 3726180"/>
              <a:gd name="connsiteX1" fmla="*/ 3924300 w 3924300"/>
              <a:gd name="connsiteY1" fmla="*/ 0 h 3726180"/>
              <a:gd name="connsiteX2" fmla="*/ 22860 w 3924300"/>
              <a:gd name="connsiteY2" fmla="*/ 7620 h 3726180"/>
              <a:gd name="connsiteX3" fmla="*/ 0 w 3924300"/>
              <a:gd name="connsiteY3" fmla="*/ 3726180 h 3726180"/>
              <a:gd name="connsiteX4" fmla="*/ 1348740 w 3924300"/>
              <a:gd name="connsiteY4" fmla="*/ 3718560 h 3726180"/>
              <a:gd name="connsiteX5" fmla="*/ 2667000 w 3924300"/>
              <a:gd name="connsiteY5" fmla="*/ 2682240 h 3726180"/>
              <a:gd name="connsiteX6" fmla="*/ 3924300 w 3924300"/>
              <a:gd name="connsiteY6" fmla="*/ 2667000 h 3726180"/>
              <a:gd name="connsiteX0" fmla="*/ 3924300 w 3924300"/>
              <a:gd name="connsiteY0" fmla="*/ 2667000 h 3749040"/>
              <a:gd name="connsiteX1" fmla="*/ 3924300 w 3924300"/>
              <a:gd name="connsiteY1" fmla="*/ 0 h 3749040"/>
              <a:gd name="connsiteX2" fmla="*/ 22860 w 3924300"/>
              <a:gd name="connsiteY2" fmla="*/ 7620 h 3749040"/>
              <a:gd name="connsiteX3" fmla="*/ 0 w 3924300"/>
              <a:gd name="connsiteY3" fmla="*/ 3726180 h 3749040"/>
              <a:gd name="connsiteX4" fmla="*/ 2667000 w 3924300"/>
              <a:gd name="connsiteY4" fmla="*/ 3749040 h 3749040"/>
              <a:gd name="connsiteX5" fmla="*/ 2667000 w 3924300"/>
              <a:gd name="connsiteY5" fmla="*/ 2682240 h 3749040"/>
              <a:gd name="connsiteX6" fmla="*/ 3924300 w 3924300"/>
              <a:gd name="connsiteY6" fmla="*/ 2667000 h 3749040"/>
              <a:gd name="connsiteX0" fmla="*/ 3924300 w 3924300"/>
              <a:gd name="connsiteY0" fmla="*/ 2667000 h 3756660"/>
              <a:gd name="connsiteX1" fmla="*/ 3924300 w 3924300"/>
              <a:gd name="connsiteY1" fmla="*/ 0 h 3756660"/>
              <a:gd name="connsiteX2" fmla="*/ 22860 w 3924300"/>
              <a:gd name="connsiteY2" fmla="*/ 7620 h 3756660"/>
              <a:gd name="connsiteX3" fmla="*/ 0 w 3924300"/>
              <a:gd name="connsiteY3" fmla="*/ 3726180 h 3756660"/>
              <a:gd name="connsiteX4" fmla="*/ 2659380 w 3924300"/>
              <a:gd name="connsiteY4" fmla="*/ 3756660 h 3756660"/>
              <a:gd name="connsiteX5" fmla="*/ 2667000 w 3924300"/>
              <a:gd name="connsiteY5" fmla="*/ 2682240 h 3756660"/>
              <a:gd name="connsiteX6" fmla="*/ 3924300 w 3924300"/>
              <a:gd name="connsiteY6" fmla="*/ 2667000 h 3756660"/>
              <a:gd name="connsiteX0" fmla="*/ 3924300 w 3924300"/>
              <a:gd name="connsiteY0" fmla="*/ 2667000 h 3756660"/>
              <a:gd name="connsiteX1" fmla="*/ 3924300 w 3924300"/>
              <a:gd name="connsiteY1" fmla="*/ 0 h 3756660"/>
              <a:gd name="connsiteX2" fmla="*/ 22860 w 3924300"/>
              <a:gd name="connsiteY2" fmla="*/ 7620 h 3756660"/>
              <a:gd name="connsiteX3" fmla="*/ 0 w 3924300"/>
              <a:gd name="connsiteY3" fmla="*/ 3726180 h 3756660"/>
              <a:gd name="connsiteX4" fmla="*/ 1287780 w 3924300"/>
              <a:gd name="connsiteY4" fmla="*/ 3733800 h 3756660"/>
              <a:gd name="connsiteX5" fmla="*/ 2659380 w 3924300"/>
              <a:gd name="connsiteY5" fmla="*/ 3756660 h 3756660"/>
              <a:gd name="connsiteX6" fmla="*/ 2667000 w 3924300"/>
              <a:gd name="connsiteY6" fmla="*/ 2682240 h 3756660"/>
              <a:gd name="connsiteX7" fmla="*/ 3924300 w 3924300"/>
              <a:gd name="connsiteY7" fmla="*/ 2667000 h 3756660"/>
              <a:gd name="connsiteX0" fmla="*/ 3901440 w 3901440"/>
              <a:gd name="connsiteY0" fmla="*/ 2667000 h 3756660"/>
              <a:gd name="connsiteX1" fmla="*/ 3901440 w 3901440"/>
              <a:gd name="connsiteY1" fmla="*/ 0 h 3756660"/>
              <a:gd name="connsiteX2" fmla="*/ 0 w 3901440"/>
              <a:gd name="connsiteY2" fmla="*/ 7620 h 3756660"/>
              <a:gd name="connsiteX3" fmla="*/ 1264920 w 3901440"/>
              <a:gd name="connsiteY3" fmla="*/ 2705100 h 3756660"/>
              <a:gd name="connsiteX4" fmla="*/ 1264920 w 3901440"/>
              <a:gd name="connsiteY4" fmla="*/ 3733800 h 3756660"/>
              <a:gd name="connsiteX5" fmla="*/ 2636520 w 3901440"/>
              <a:gd name="connsiteY5" fmla="*/ 3756660 h 3756660"/>
              <a:gd name="connsiteX6" fmla="*/ 2644140 w 3901440"/>
              <a:gd name="connsiteY6" fmla="*/ 2682240 h 3756660"/>
              <a:gd name="connsiteX7" fmla="*/ 3901440 w 3901440"/>
              <a:gd name="connsiteY7" fmla="*/ 2667000 h 3756660"/>
              <a:gd name="connsiteX0" fmla="*/ 3920917 w 3920917"/>
              <a:gd name="connsiteY0" fmla="*/ 2667000 h 3756660"/>
              <a:gd name="connsiteX1" fmla="*/ 3920917 w 3920917"/>
              <a:gd name="connsiteY1" fmla="*/ 0 h 3756660"/>
              <a:gd name="connsiteX2" fmla="*/ 19477 w 3920917"/>
              <a:gd name="connsiteY2" fmla="*/ 7620 h 3756660"/>
              <a:gd name="connsiteX3" fmla="*/ 65197 w 3920917"/>
              <a:gd name="connsiteY3" fmla="*/ 2712720 h 3756660"/>
              <a:gd name="connsiteX4" fmla="*/ 1284397 w 3920917"/>
              <a:gd name="connsiteY4" fmla="*/ 2705100 h 3756660"/>
              <a:gd name="connsiteX5" fmla="*/ 1284397 w 3920917"/>
              <a:gd name="connsiteY5" fmla="*/ 3733800 h 3756660"/>
              <a:gd name="connsiteX6" fmla="*/ 2655997 w 3920917"/>
              <a:gd name="connsiteY6" fmla="*/ 3756660 h 3756660"/>
              <a:gd name="connsiteX7" fmla="*/ 2663617 w 3920917"/>
              <a:gd name="connsiteY7" fmla="*/ 2682240 h 3756660"/>
              <a:gd name="connsiteX8" fmla="*/ 3920917 w 3920917"/>
              <a:gd name="connsiteY8" fmla="*/ 2667000 h 3756660"/>
              <a:gd name="connsiteX0" fmla="*/ 4088880 w 4088880"/>
              <a:gd name="connsiteY0" fmla="*/ 2667000 h 3756660"/>
              <a:gd name="connsiteX1" fmla="*/ 4088880 w 4088880"/>
              <a:gd name="connsiteY1" fmla="*/ 0 h 3756660"/>
              <a:gd name="connsiteX2" fmla="*/ 187440 w 4088880"/>
              <a:gd name="connsiteY2" fmla="*/ 7620 h 3756660"/>
              <a:gd name="connsiteX3" fmla="*/ 233160 w 4088880"/>
              <a:gd name="connsiteY3" fmla="*/ 2712720 h 3756660"/>
              <a:gd name="connsiteX4" fmla="*/ 1452360 w 4088880"/>
              <a:gd name="connsiteY4" fmla="*/ 2705100 h 3756660"/>
              <a:gd name="connsiteX5" fmla="*/ 1452360 w 4088880"/>
              <a:gd name="connsiteY5" fmla="*/ 3733800 h 3756660"/>
              <a:gd name="connsiteX6" fmla="*/ 2823960 w 4088880"/>
              <a:gd name="connsiteY6" fmla="*/ 3756660 h 3756660"/>
              <a:gd name="connsiteX7" fmla="*/ 2831580 w 4088880"/>
              <a:gd name="connsiteY7" fmla="*/ 2682240 h 3756660"/>
              <a:gd name="connsiteX8" fmla="*/ 4088880 w 4088880"/>
              <a:gd name="connsiteY8" fmla="*/ 2667000 h 3756660"/>
              <a:gd name="connsiteX0" fmla="*/ 3901440 w 3901440"/>
              <a:gd name="connsiteY0" fmla="*/ 2667000 h 3756660"/>
              <a:gd name="connsiteX1" fmla="*/ 3901440 w 3901440"/>
              <a:gd name="connsiteY1" fmla="*/ 0 h 3756660"/>
              <a:gd name="connsiteX2" fmla="*/ 0 w 3901440"/>
              <a:gd name="connsiteY2" fmla="*/ 7620 h 3756660"/>
              <a:gd name="connsiteX3" fmla="*/ 45720 w 3901440"/>
              <a:gd name="connsiteY3" fmla="*/ 2712720 h 3756660"/>
              <a:gd name="connsiteX4" fmla="*/ 1264920 w 3901440"/>
              <a:gd name="connsiteY4" fmla="*/ 2705100 h 3756660"/>
              <a:gd name="connsiteX5" fmla="*/ 1264920 w 3901440"/>
              <a:gd name="connsiteY5" fmla="*/ 3733800 h 3756660"/>
              <a:gd name="connsiteX6" fmla="*/ 2636520 w 3901440"/>
              <a:gd name="connsiteY6" fmla="*/ 3756660 h 3756660"/>
              <a:gd name="connsiteX7" fmla="*/ 2644140 w 3901440"/>
              <a:gd name="connsiteY7" fmla="*/ 2682240 h 3756660"/>
              <a:gd name="connsiteX8" fmla="*/ 3901440 w 3901440"/>
              <a:gd name="connsiteY8" fmla="*/ 2667000 h 3756660"/>
              <a:gd name="connsiteX0" fmla="*/ 3901440 w 3901440"/>
              <a:gd name="connsiteY0" fmla="*/ 2667000 h 3756660"/>
              <a:gd name="connsiteX1" fmla="*/ 3901440 w 3901440"/>
              <a:gd name="connsiteY1" fmla="*/ 0 h 3756660"/>
              <a:gd name="connsiteX2" fmla="*/ 0 w 3901440"/>
              <a:gd name="connsiteY2" fmla="*/ 7620 h 3756660"/>
              <a:gd name="connsiteX3" fmla="*/ 45720 w 3901440"/>
              <a:gd name="connsiteY3" fmla="*/ 2712720 h 3756660"/>
              <a:gd name="connsiteX4" fmla="*/ 1264920 w 3901440"/>
              <a:gd name="connsiteY4" fmla="*/ 2705100 h 3756660"/>
              <a:gd name="connsiteX5" fmla="*/ 1264920 w 3901440"/>
              <a:gd name="connsiteY5" fmla="*/ 3733800 h 3756660"/>
              <a:gd name="connsiteX6" fmla="*/ 2636520 w 3901440"/>
              <a:gd name="connsiteY6" fmla="*/ 3756660 h 3756660"/>
              <a:gd name="connsiteX7" fmla="*/ 2644140 w 3901440"/>
              <a:gd name="connsiteY7" fmla="*/ 2682240 h 3756660"/>
              <a:gd name="connsiteX8" fmla="*/ 3901440 w 3901440"/>
              <a:gd name="connsiteY8" fmla="*/ 2667000 h 3756660"/>
              <a:gd name="connsiteX0" fmla="*/ 3949377 w 3949377"/>
              <a:gd name="connsiteY0" fmla="*/ 2667000 h 3756660"/>
              <a:gd name="connsiteX1" fmla="*/ 3949377 w 3949377"/>
              <a:gd name="connsiteY1" fmla="*/ 0 h 3756660"/>
              <a:gd name="connsiteX2" fmla="*/ 47937 w 3949377"/>
              <a:gd name="connsiteY2" fmla="*/ 7620 h 3756660"/>
              <a:gd name="connsiteX3" fmla="*/ 2217 w 3949377"/>
              <a:gd name="connsiteY3" fmla="*/ 2705100 h 3756660"/>
              <a:gd name="connsiteX4" fmla="*/ 1312857 w 3949377"/>
              <a:gd name="connsiteY4" fmla="*/ 2705100 h 3756660"/>
              <a:gd name="connsiteX5" fmla="*/ 1312857 w 3949377"/>
              <a:gd name="connsiteY5" fmla="*/ 3733800 h 3756660"/>
              <a:gd name="connsiteX6" fmla="*/ 2684457 w 3949377"/>
              <a:gd name="connsiteY6" fmla="*/ 3756660 h 3756660"/>
              <a:gd name="connsiteX7" fmla="*/ 2692077 w 3949377"/>
              <a:gd name="connsiteY7" fmla="*/ 2682240 h 3756660"/>
              <a:gd name="connsiteX8" fmla="*/ 3949377 w 3949377"/>
              <a:gd name="connsiteY8" fmla="*/ 2667000 h 3756660"/>
              <a:gd name="connsiteX0" fmla="*/ 4130705 w 4130705"/>
              <a:gd name="connsiteY0" fmla="*/ 2667000 h 3756660"/>
              <a:gd name="connsiteX1" fmla="*/ 4130705 w 4130705"/>
              <a:gd name="connsiteY1" fmla="*/ 0 h 3756660"/>
              <a:gd name="connsiteX2" fmla="*/ 229265 w 4130705"/>
              <a:gd name="connsiteY2" fmla="*/ 7620 h 3756660"/>
              <a:gd name="connsiteX3" fmla="*/ 665 w 4130705"/>
              <a:gd name="connsiteY3" fmla="*/ 3032760 h 3756660"/>
              <a:gd name="connsiteX4" fmla="*/ 1494185 w 4130705"/>
              <a:gd name="connsiteY4" fmla="*/ 2705100 h 3756660"/>
              <a:gd name="connsiteX5" fmla="*/ 1494185 w 4130705"/>
              <a:gd name="connsiteY5" fmla="*/ 3733800 h 3756660"/>
              <a:gd name="connsiteX6" fmla="*/ 2865785 w 4130705"/>
              <a:gd name="connsiteY6" fmla="*/ 3756660 h 3756660"/>
              <a:gd name="connsiteX7" fmla="*/ 2873405 w 4130705"/>
              <a:gd name="connsiteY7" fmla="*/ 2682240 h 3756660"/>
              <a:gd name="connsiteX8" fmla="*/ 4130705 w 4130705"/>
              <a:gd name="connsiteY8" fmla="*/ 2667000 h 3756660"/>
              <a:gd name="connsiteX0" fmla="*/ 3934674 w 3934674"/>
              <a:gd name="connsiteY0" fmla="*/ 2667000 h 3756660"/>
              <a:gd name="connsiteX1" fmla="*/ 3934674 w 3934674"/>
              <a:gd name="connsiteY1" fmla="*/ 0 h 3756660"/>
              <a:gd name="connsiteX2" fmla="*/ 33234 w 3934674"/>
              <a:gd name="connsiteY2" fmla="*/ 7620 h 3756660"/>
              <a:gd name="connsiteX3" fmla="*/ 2754 w 3934674"/>
              <a:gd name="connsiteY3" fmla="*/ 2667000 h 3756660"/>
              <a:gd name="connsiteX4" fmla="*/ 1298154 w 3934674"/>
              <a:gd name="connsiteY4" fmla="*/ 2705100 h 3756660"/>
              <a:gd name="connsiteX5" fmla="*/ 1298154 w 3934674"/>
              <a:gd name="connsiteY5" fmla="*/ 3733800 h 3756660"/>
              <a:gd name="connsiteX6" fmla="*/ 2669754 w 3934674"/>
              <a:gd name="connsiteY6" fmla="*/ 3756660 h 3756660"/>
              <a:gd name="connsiteX7" fmla="*/ 2677374 w 3934674"/>
              <a:gd name="connsiteY7" fmla="*/ 2682240 h 3756660"/>
              <a:gd name="connsiteX8" fmla="*/ 3934674 w 3934674"/>
              <a:gd name="connsiteY8" fmla="*/ 2667000 h 3756660"/>
              <a:gd name="connsiteX0" fmla="*/ 3936250 w 3936250"/>
              <a:gd name="connsiteY0" fmla="*/ 2667000 h 3756660"/>
              <a:gd name="connsiteX1" fmla="*/ 3936250 w 3936250"/>
              <a:gd name="connsiteY1" fmla="*/ 0 h 3756660"/>
              <a:gd name="connsiteX2" fmla="*/ 11950 w 3936250"/>
              <a:gd name="connsiteY2" fmla="*/ 7620 h 3756660"/>
              <a:gd name="connsiteX3" fmla="*/ 4330 w 3936250"/>
              <a:gd name="connsiteY3" fmla="*/ 2667000 h 3756660"/>
              <a:gd name="connsiteX4" fmla="*/ 1299730 w 3936250"/>
              <a:gd name="connsiteY4" fmla="*/ 2705100 h 3756660"/>
              <a:gd name="connsiteX5" fmla="*/ 1299730 w 3936250"/>
              <a:gd name="connsiteY5" fmla="*/ 3733800 h 3756660"/>
              <a:gd name="connsiteX6" fmla="*/ 2671330 w 3936250"/>
              <a:gd name="connsiteY6" fmla="*/ 3756660 h 3756660"/>
              <a:gd name="connsiteX7" fmla="*/ 2678950 w 3936250"/>
              <a:gd name="connsiteY7" fmla="*/ 2682240 h 3756660"/>
              <a:gd name="connsiteX8" fmla="*/ 3936250 w 3936250"/>
              <a:gd name="connsiteY8" fmla="*/ 2667000 h 3756660"/>
              <a:gd name="connsiteX0" fmla="*/ 3936250 w 3936250"/>
              <a:gd name="connsiteY0" fmla="*/ 2667000 h 3756660"/>
              <a:gd name="connsiteX1" fmla="*/ 3936250 w 3936250"/>
              <a:gd name="connsiteY1" fmla="*/ 0 h 3756660"/>
              <a:gd name="connsiteX2" fmla="*/ 11950 w 3936250"/>
              <a:gd name="connsiteY2" fmla="*/ 7620 h 3756660"/>
              <a:gd name="connsiteX3" fmla="*/ 4330 w 3936250"/>
              <a:gd name="connsiteY3" fmla="*/ 2667000 h 3756660"/>
              <a:gd name="connsiteX4" fmla="*/ 1299730 w 3936250"/>
              <a:gd name="connsiteY4" fmla="*/ 2674620 h 3756660"/>
              <a:gd name="connsiteX5" fmla="*/ 1299730 w 3936250"/>
              <a:gd name="connsiteY5" fmla="*/ 3733800 h 3756660"/>
              <a:gd name="connsiteX6" fmla="*/ 2671330 w 3936250"/>
              <a:gd name="connsiteY6" fmla="*/ 3756660 h 3756660"/>
              <a:gd name="connsiteX7" fmla="*/ 2678950 w 3936250"/>
              <a:gd name="connsiteY7" fmla="*/ 2682240 h 3756660"/>
              <a:gd name="connsiteX8" fmla="*/ 3936250 w 3936250"/>
              <a:gd name="connsiteY8" fmla="*/ 2667000 h 3756660"/>
              <a:gd name="connsiteX0" fmla="*/ 3936250 w 3936250"/>
              <a:gd name="connsiteY0" fmla="*/ 2667000 h 3756660"/>
              <a:gd name="connsiteX1" fmla="*/ 3936250 w 3936250"/>
              <a:gd name="connsiteY1" fmla="*/ 0 h 3756660"/>
              <a:gd name="connsiteX2" fmla="*/ 11950 w 3936250"/>
              <a:gd name="connsiteY2" fmla="*/ 7620 h 3756660"/>
              <a:gd name="connsiteX3" fmla="*/ 4330 w 3936250"/>
              <a:gd name="connsiteY3" fmla="*/ 2667000 h 3756660"/>
              <a:gd name="connsiteX4" fmla="*/ 1299730 w 3936250"/>
              <a:gd name="connsiteY4" fmla="*/ 2674620 h 3756660"/>
              <a:gd name="connsiteX5" fmla="*/ 1299730 w 3936250"/>
              <a:gd name="connsiteY5" fmla="*/ 3733800 h 3756660"/>
              <a:gd name="connsiteX6" fmla="*/ 2671330 w 3936250"/>
              <a:gd name="connsiteY6" fmla="*/ 3756660 h 3756660"/>
              <a:gd name="connsiteX7" fmla="*/ 2675140 w 3936250"/>
              <a:gd name="connsiteY7" fmla="*/ 2670810 h 3756660"/>
              <a:gd name="connsiteX8" fmla="*/ 3936250 w 3936250"/>
              <a:gd name="connsiteY8" fmla="*/ 2667000 h 3756660"/>
              <a:gd name="connsiteX0" fmla="*/ 3936250 w 3936250"/>
              <a:gd name="connsiteY0" fmla="*/ 2667000 h 3756660"/>
              <a:gd name="connsiteX1" fmla="*/ 3936250 w 3936250"/>
              <a:gd name="connsiteY1" fmla="*/ 0 h 3756660"/>
              <a:gd name="connsiteX2" fmla="*/ 11950 w 3936250"/>
              <a:gd name="connsiteY2" fmla="*/ 7620 h 3756660"/>
              <a:gd name="connsiteX3" fmla="*/ 4330 w 3936250"/>
              <a:gd name="connsiteY3" fmla="*/ 2667000 h 3756660"/>
              <a:gd name="connsiteX4" fmla="*/ 1299730 w 3936250"/>
              <a:gd name="connsiteY4" fmla="*/ 2674620 h 3756660"/>
              <a:gd name="connsiteX5" fmla="*/ 1303540 w 3936250"/>
              <a:gd name="connsiteY5" fmla="*/ 3752850 h 3756660"/>
              <a:gd name="connsiteX6" fmla="*/ 2671330 w 3936250"/>
              <a:gd name="connsiteY6" fmla="*/ 3756660 h 3756660"/>
              <a:gd name="connsiteX7" fmla="*/ 2675140 w 3936250"/>
              <a:gd name="connsiteY7" fmla="*/ 2670810 h 3756660"/>
              <a:gd name="connsiteX8" fmla="*/ 3936250 w 3936250"/>
              <a:gd name="connsiteY8" fmla="*/ 2667000 h 3756660"/>
              <a:gd name="connsiteX0" fmla="*/ 3936250 w 3936250"/>
              <a:gd name="connsiteY0" fmla="*/ 2667000 h 3756660"/>
              <a:gd name="connsiteX1" fmla="*/ 3936250 w 3936250"/>
              <a:gd name="connsiteY1" fmla="*/ 0 h 3756660"/>
              <a:gd name="connsiteX2" fmla="*/ 11950 w 3936250"/>
              <a:gd name="connsiteY2" fmla="*/ 7620 h 3756660"/>
              <a:gd name="connsiteX3" fmla="*/ 4330 w 3936250"/>
              <a:gd name="connsiteY3" fmla="*/ 2667000 h 3756660"/>
              <a:gd name="connsiteX4" fmla="*/ 1299730 w 3936250"/>
              <a:gd name="connsiteY4" fmla="*/ 2674620 h 3756660"/>
              <a:gd name="connsiteX5" fmla="*/ 1299730 w 3936250"/>
              <a:gd name="connsiteY5" fmla="*/ 3749040 h 3756660"/>
              <a:gd name="connsiteX6" fmla="*/ 2671330 w 3936250"/>
              <a:gd name="connsiteY6" fmla="*/ 3756660 h 3756660"/>
              <a:gd name="connsiteX7" fmla="*/ 2675140 w 3936250"/>
              <a:gd name="connsiteY7" fmla="*/ 2670810 h 3756660"/>
              <a:gd name="connsiteX8" fmla="*/ 3936250 w 3936250"/>
              <a:gd name="connsiteY8" fmla="*/ 2667000 h 37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6250" h="3756660">
                <a:moveTo>
                  <a:pt x="3936250" y="2667000"/>
                </a:moveTo>
                <a:lnTo>
                  <a:pt x="3936250" y="0"/>
                </a:lnTo>
                <a:lnTo>
                  <a:pt x="11950" y="7620"/>
                </a:lnTo>
                <a:cubicBezTo>
                  <a:pt x="19570" y="543560"/>
                  <a:pt x="-10910" y="2275840"/>
                  <a:pt x="4330" y="2667000"/>
                </a:cubicBezTo>
                <a:lnTo>
                  <a:pt x="1299730" y="2674620"/>
                </a:lnTo>
                <a:lnTo>
                  <a:pt x="1299730" y="3749040"/>
                </a:lnTo>
                <a:lnTo>
                  <a:pt x="2671330" y="3756660"/>
                </a:lnTo>
                <a:lnTo>
                  <a:pt x="2675140" y="2670810"/>
                </a:lnTo>
                <a:lnTo>
                  <a:pt x="3936250" y="26670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DFB96C9-A903-46F9-88F1-9A8E4EC3E677}"/>
              </a:ext>
            </a:extLst>
          </p:cNvPr>
          <p:cNvSpPr/>
          <p:nvPr/>
        </p:nvSpPr>
        <p:spPr>
          <a:xfrm>
            <a:off x="7977336" y="2495703"/>
            <a:ext cx="1800200" cy="2181061"/>
          </a:xfrm>
          <a:prstGeom prst="roundRect">
            <a:avLst>
              <a:gd name="adj" fmla="val 6028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AE569544-0BAD-4A6A-9943-B65D8C7BDD60}"/>
              </a:ext>
            </a:extLst>
          </p:cNvPr>
          <p:cNvSpPr/>
          <p:nvPr/>
        </p:nvSpPr>
        <p:spPr>
          <a:xfrm>
            <a:off x="8281122" y="595331"/>
            <a:ext cx="1432790" cy="1404881"/>
          </a:xfrm>
          <a:prstGeom prst="roundRect">
            <a:avLst>
              <a:gd name="adj" fmla="val 6028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4F5DF90D-40AE-48F3-A563-4CB3653109FA}"/>
              </a:ext>
            </a:extLst>
          </p:cNvPr>
          <p:cNvSpPr/>
          <p:nvPr/>
        </p:nvSpPr>
        <p:spPr>
          <a:xfrm>
            <a:off x="4523699" y="367935"/>
            <a:ext cx="3309621" cy="1404881"/>
          </a:xfrm>
          <a:prstGeom prst="roundRect">
            <a:avLst>
              <a:gd name="adj" fmla="val 6028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ECE6271-B8E0-4D71-ACBB-727DCA86A095}"/>
              </a:ext>
            </a:extLst>
          </p:cNvPr>
          <p:cNvSpPr/>
          <p:nvPr/>
        </p:nvSpPr>
        <p:spPr>
          <a:xfrm>
            <a:off x="5361619" y="5480220"/>
            <a:ext cx="1402696" cy="4188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SINET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C79902E-D942-4A18-945E-0A73616B847A}"/>
              </a:ext>
            </a:extLst>
          </p:cNvPr>
          <p:cNvSpPr/>
          <p:nvPr/>
        </p:nvSpPr>
        <p:spPr>
          <a:xfrm>
            <a:off x="4376936" y="473306"/>
            <a:ext cx="3309621" cy="1404881"/>
          </a:xfrm>
          <a:prstGeom prst="roundRect">
            <a:avLst>
              <a:gd name="adj" fmla="val 6028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CBA943-31A1-42C4-8713-113CB9367A9B}"/>
              </a:ext>
            </a:extLst>
          </p:cNvPr>
          <p:cNvSpPr txBox="1"/>
          <p:nvPr/>
        </p:nvSpPr>
        <p:spPr>
          <a:xfrm>
            <a:off x="4569011" y="546474"/>
            <a:ext cx="13272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部局</a:t>
            </a:r>
            <a:r>
              <a:rPr kumimoji="1" lang="ja-JP" altLang="en-US" sz="1400" b="1" strike="dblStrik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情報システム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6264A01-537D-4B16-9990-2589FC3EC4D5}"/>
              </a:ext>
            </a:extLst>
          </p:cNvPr>
          <p:cNvSpPr/>
          <p:nvPr/>
        </p:nvSpPr>
        <p:spPr>
          <a:xfrm>
            <a:off x="3069488" y="1026543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AUSIS</a:t>
            </a: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大学学務</a:t>
            </a:r>
            <a:b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システム）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FC6D751-5B52-4213-B598-CCBEE6246F21}"/>
              </a:ext>
            </a:extLst>
          </p:cNvPr>
          <p:cNvSpPr/>
          <p:nvPr/>
        </p:nvSpPr>
        <p:spPr>
          <a:xfrm>
            <a:off x="1809845" y="1026543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CMS</a:t>
            </a: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（授業支援</a:t>
            </a:r>
            <a:b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システム）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41781F2-5B5A-47A6-833A-97AFEB679EF3}"/>
              </a:ext>
            </a:extLst>
          </p:cNvPr>
          <p:cNvSpPr/>
          <p:nvPr/>
        </p:nvSpPr>
        <p:spPr>
          <a:xfrm>
            <a:off x="3069488" y="3138731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/>
              <a:t>全学認証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基盤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（システム）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957856B-958C-4D0F-A8CB-CD837B8B8D9F}"/>
              </a:ext>
            </a:extLst>
          </p:cNvPr>
          <p:cNvSpPr/>
          <p:nvPr/>
        </p:nvSpPr>
        <p:spPr>
          <a:xfrm>
            <a:off x="528897" y="3145437"/>
            <a:ext cx="1106674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/>
              <a:t>全学メール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サーバ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FFEBDAE-2E8E-4603-A73F-D25C2A9B2036}"/>
              </a:ext>
            </a:extLst>
          </p:cNvPr>
          <p:cNvSpPr/>
          <p:nvPr/>
        </p:nvSpPr>
        <p:spPr>
          <a:xfrm>
            <a:off x="533040" y="1026543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事務情報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940C2B-4E46-46E5-AEF7-3EBDFE0BB470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>
            <a:off x="2363119" y="1742154"/>
            <a:ext cx="0" cy="140328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B7C6C79-7E30-4EE7-9BD5-E54BE66BB3B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3622762" y="1742154"/>
            <a:ext cx="0" cy="139657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A3ABB45-A60E-42AC-B5DC-14836DDE62A8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1082234" y="1742154"/>
            <a:ext cx="4080" cy="140328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4B82B9D-C0E6-43B2-90A5-B2471FB8F270}"/>
              </a:ext>
            </a:extLst>
          </p:cNvPr>
          <p:cNvSpPr txBox="1"/>
          <p:nvPr/>
        </p:nvSpPr>
        <p:spPr>
          <a:xfrm>
            <a:off x="337072" y="330450"/>
            <a:ext cx="242213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1400" b="1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大学</a:t>
            </a:r>
            <a:r>
              <a:rPr kumimoji="1" lang="ja-JP" altLang="en-US" sz="1400" b="1" strike="dblStrik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（本学）情報ネットワーク</a:t>
            </a:r>
          </a:p>
        </p:txBody>
      </p: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7AB01C2F-863D-494D-9D7E-C3ED32767C88}"/>
              </a:ext>
            </a:extLst>
          </p:cNvPr>
          <p:cNvCxnSpPr>
            <a:cxnSpLocks/>
            <a:endCxn id="10" idx="6"/>
          </p:cNvCxnSpPr>
          <p:nvPr/>
        </p:nvCxnSpPr>
        <p:spPr>
          <a:xfrm rot="5400000">
            <a:off x="3682654" y="4473243"/>
            <a:ext cx="2161927" cy="27222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A8789D2E-4B60-4318-B7E9-0D6633294653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H="1">
            <a:off x="4127988" y="4456019"/>
            <a:ext cx="2188642" cy="278619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C9E0098-938C-4154-98F7-82476DC32C7E}"/>
              </a:ext>
            </a:extLst>
          </p:cNvPr>
          <p:cNvSpPr/>
          <p:nvPr/>
        </p:nvSpPr>
        <p:spPr>
          <a:xfrm>
            <a:off x="1809845" y="3145437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/>
              <a:t>全学</a:t>
            </a:r>
            <a:r>
              <a:rPr kumimoji="1" lang="en-US" altLang="ja-JP" sz="1400" dirty="0"/>
              <a:t>Web</a:t>
            </a:r>
          </a:p>
          <a:p>
            <a:pPr algn="ctr"/>
            <a:r>
              <a:rPr kumimoji="1" lang="ja-JP" altLang="en-US" sz="1400" dirty="0"/>
              <a:t>サーバ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B0D12E1-DF35-4A3A-BE1A-ED6423E1E74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122285" y="1554006"/>
            <a:ext cx="0" cy="76402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428305-0658-4A64-A105-91AF9DB04B76}"/>
              </a:ext>
            </a:extLst>
          </p:cNvPr>
          <p:cNvSpPr txBox="1"/>
          <p:nvPr/>
        </p:nvSpPr>
        <p:spPr>
          <a:xfrm>
            <a:off x="456889" y="739638"/>
            <a:ext cx="14362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400" b="1" dirty="0"/>
              <a:t>全学</a:t>
            </a:r>
            <a:r>
              <a:rPr kumimoji="1" lang="ja-JP" altLang="en-US" sz="1400" b="1" strike="dblStrike" dirty="0">
                <a:solidFill>
                  <a:srgbClr val="FF0000"/>
                </a:solidFill>
              </a:rPr>
              <a:t>情報システム</a:t>
            </a: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A307BB7-53A1-4D0E-8B8F-6BF27B1E4B12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3011265" y="2575716"/>
            <a:ext cx="0" cy="142934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4576A1E-8553-43F5-AA99-2F58B0AB107F}"/>
              </a:ext>
            </a:extLst>
          </p:cNvPr>
          <p:cNvSpPr/>
          <p:nvPr/>
        </p:nvSpPr>
        <p:spPr>
          <a:xfrm>
            <a:off x="2615221" y="4005064"/>
            <a:ext cx="792087" cy="492756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事務、教育用端末等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9129CA4-57A9-4510-86D0-F9E2BF442CF1}"/>
              </a:ext>
            </a:extLst>
          </p:cNvPr>
          <p:cNvSpPr/>
          <p:nvPr/>
        </p:nvSpPr>
        <p:spPr>
          <a:xfrm>
            <a:off x="5691374" y="2846104"/>
            <a:ext cx="1353358" cy="43888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学内アクセスポイント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（有線接続を含む）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F046BB85-ADEE-4DC6-AE7A-DAB83BDEBDFA}"/>
              </a:ext>
            </a:extLst>
          </p:cNvPr>
          <p:cNvCxnSpPr>
            <a:cxnSpLocks/>
          </p:cNvCxnSpPr>
          <p:nvPr/>
        </p:nvCxnSpPr>
        <p:spPr>
          <a:xfrm>
            <a:off x="7125295" y="1501985"/>
            <a:ext cx="9739" cy="83328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15D70C7B-0924-4629-B222-180A8880ED63}"/>
              </a:ext>
            </a:extLst>
          </p:cNvPr>
          <p:cNvSpPr/>
          <p:nvPr/>
        </p:nvSpPr>
        <p:spPr>
          <a:xfrm>
            <a:off x="3246715" y="6107205"/>
            <a:ext cx="1358882" cy="418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学外（自宅等）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・スマートフォン</a:t>
            </a: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6D175372-84AF-4B4C-9E93-2F0D5FA4E37C}"/>
              </a:ext>
            </a:extLst>
          </p:cNvPr>
          <p:cNvSpPr/>
          <p:nvPr/>
        </p:nvSpPr>
        <p:spPr>
          <a:xfrm>
            <a:off x="5576486" y="6107205"/>
            <a:ext cx="972962" cy="4188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他大学等</a:t>
            </a: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B8BF2B7D-6EF6-4AB0-A99F-11133871AEC6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6062967" y="5899079"/>
            <a:ext cx="0" cy="2081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5C5E2E8-DF82-497C-A297-BB91B1137BB7}"/>
              </a:ext>
            </a:extLst>
          </p:cNvPr>
          <p:cNvSpPr/>
          <p:nvPr/>
        </p:nvSpPr>
        <p:spPr>
          <a:xfrm>
            <a:off x="4429698" y="3284984"/>
            <a:ext cx="1106547" cy="71561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G/W</a:t>
            </a:r>
          </a:p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ゲートウェイ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8207A596-588A-4EF0-B167-57CB0763B90C}"/>
              </a:ext>
            </a:extLst>
          </p:cNvPr>
          <p:cNvCxnSpPr>
            <a:cxnSpLocks/>
          </p:cNvCxnSpPr>
          <p:nvPr/>
        </p:nvCxnSpPr>
        <p:spPr>
          <a:xfrm flipH="1">
            <a:off x="2761146" y="5690322"/>
            <a:ext cx="48532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C0A79B9C-447F-4281-A99A-21370E1937DE}"/>
              </a:ext>
            </a:extLst>
          </p:cNvPr>
          <p:cNvSpPr/>
          <p:nvPr/>
        </p:nvSpPr>
        <p:spPr>
          <a:xfrm>
            <a:off x="1809782" y="5157192"/>
            <a:ext cx="1106674" cy="1064555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A</a:t>
            </a:r>
            <a:r>
              <a:rPr kumimoji="1" lang="ja-JP" altLang="en-US" sz="1400" dirty="0">
                <a:solidFill>
                  <a:srgbClr val="FF0000"/>
                </a:solidFill>
              </a:rPr>
              <a:t>大学</a:t>
            </a:r>
            <a:r>
              <a:rPr kumimoji="1" lang="ja-JP" altLang="en-US" sz="1400" dirty="0"/>
              <a:t>契約の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クラウド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サービス</a:t>
            </a:r>
            <a:r>
              <a:rPr kumimoji="1" lang="ja-JP" altLang="en-US" sz="1400" dirty="0">
                <a:solidFill>
                  <a:srgbClr val="FF0000"/>
                </a:solidFill>
              </a:rPr>
              <a:t>の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システム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F10BC2F-B742-4206-B9E6-42A165101663}"/>
              </a:ext>
            </a:extLst>
          </p:cNvPr>
          <p:cNvSpPr/>
          <p:nvPr/>
        </p:nvSpPr>
        <p:spPr>
          <a:xfrm>
            <a:off x="3224808" y="5480890"/>
            <a:ext cx="1402696" cy="4188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インターネット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BDB45794-0ECF-40F5-A679-E32662FB21FD}"/>
              </a:ext>
            </a:extLst>
          </p:cNvPr>
          <p:cNvSpPr/>
          <p:nvPr/>
        </p:nvSpPr>
        <p:spPr>
          <a:xfrm>
            <a:off x="5688612" y="4306285"/>
            <a:ext cx="1358882" cy="418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学内持込み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・スマートフォン</a:t>
            </a: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AA60950-E984-4DA9-B574-7A96B1F773A9}"/>
              </a:ext>
            </a:extLst>
          </p:cNvPr>
          <p:cNvCxnSpPr>
            <a:cxnSpLocks/>
            <a:stCxn id="76" idx="2"/>
            <a:endCxn id="165" idx="0"/>
          </p:cNvCxnSpPr>
          <p:nvPr/>
        </p:nvCxnSpPr>
        <p:spPr>
          <a:xfrm>
            <a:off x="6368053" y="3284984"/>
            <a:ext cx="0" cy="102130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8932974-48FB-4B56-8332-29A94815F7D3}"/>
              </a:ext>
            </a:extLst>
          </p:cNvPr>
          <p:cNvCxnSpPr>
            <a:cxnSpLocks/>
          </p:cNvCxnSpPr>
          <p:nvPr/>
        </p:nvCxnSpPr>
        <p:spPr>
          <a:xfrm>
            <a:off x="6210394" y="1501985"/>
            <a:ext cx="0" cy="78335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3001E1D-6E9C-4645-BA27-5B0F266AA86B}"/>
              </a:ext>
            </a:extLst>
          </p:cNvPr>
          <p:cNvSpPr/>
          <p:nvPr/>
        </p:nvSpPr>
        <p:spPr>
          <a:xfrm>
            <a:off x="4569011" y="838395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部局情報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519DB37-DE7D-4A31-8EB8-F5206D038CB3}"/>
              </a:ext>
            </a:extLst>
          </p:cNvPr>
          <p:cNvSpPr/>
          <p:nvPr/>
        </p:nvSpPr>
        <p:spPr>
          <a:xfrm>
            <a:off x="6729252" y="1134775"/>
            <a:ext cx="792087" cy="418859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研究室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端末等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CB48EDB2-D8C4-49A9-B105-50AC8BDFA4F9}"/>
              </a:ext>
            </a:extLst>
          </p:cNvPr>
          <p:cNvSpPr/>
          <p:nvPr/>
        </p:nvSpPr>
        <p:spPr>
          <a:xfrm>
            <a:off x="5814351" y="1134775"/>
            <a:ext cx="792087" cy="418859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教員用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機器等</a:t>
            </a: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B67BEA8D-EAD0-4A8E-82ED-2B2E429EBE74}"/>
              </a:ext>
            </a:extLst>
          </p:cNvPr>
          <p:cNvCxnSpPr>
            <a:cxnSpLocks/>
            <a:stCxn id="76" idx="0"/>
            <a:endCxn id="12" idx="0"/>
          </p:cNvCxnSpPr>
          <p:nvPr/>
        </p:nvCxnSpPr>
        <p:spPr>
          <a:xfrm rot="16200000" flipH="1" flipV="1">
            <a:off x="5456073" y="2373003"/>
            <a:ext cx="438880" cy="1385081"/>
          </a:xfrm>
          <a:prstGeom prst="bentConnector3">
            <a:avLst>
              <a:gd name="adj1" fmla="val -5208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9532651-C138-47E6-8511-113612C777EF}"/>
              </a:ext>
            </a:extLst>
          </p:cNvPr>
          <p:cNvSpPr/>
          <p:nvPr/>
        </p:nvSpPr>
        <p:spPr>
          <a:xfrm>
            <a:off x="8128722" y="760295"/>
            <a:ext cx="1432790" cy="1404881"/>
          </a:xfrm>
          <a:prstGeom prst="roundRect">
            <a:avLst>
              <a:gd name="adj" fmla="val 6028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F6618F54-98EC-42A6-A25A-72F997B64328}"/>
              </a:ext>
            </a:extLst>
          </p:cNvPr>
          <p:cNvSpPr/>
          <p:nvPr/>
        </p:nvSpPr>
        <p:spPr>
          <a:xfrm>
            <a:off x="5601072" y="3429000"/>
            <a:ext cx="1533962" cy="6742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持込機器用</a:t>
            </a:r>
            <a:br>
              <a:rPr kumimoji="1"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D702BFF-AE4D-4D15-837B-1ED3C09DE357}"/>
              </a:ext>
            </a:extLst>
          </p:cNvPr>
          <p:cNvSpPr/>
          <p:nvPr/>
        </p:nvSpPr>
        <p:spPr>
          <a:xfrm>
            <a:off x="6284749" y="529059"/>
            <a:ext cx="792087" cy="492756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事務、教育用端末等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448B247-D042-4341-A573-FD28856BA163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6680793" y="1021815"/>
            <a:ext cx="0" cy="12962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81ED7E5-D507-4C5D-B95D-F888F953AAF3}"/>
              </a:ext>
            </a:extLst>
          </p:cNvPr>
          <p:cNvSpPr txBox="1"/>
          <p:nvPr/>
        </p:nvSpPr>
        <p:spPr>
          <a:xfrm>
            <a:off x="8255254" y="846260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研究室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FFC40907-B10D-44EA-817D-C96F840D5C27}"/>
              </a:ext>
            </a:extLst>
          </p:cNvPr>
          <p:cNvSpPr/>
          <p:nvPr/>
        </p:nvSpPr>
        <p:spPr>
          <a:xfrm>
            <a:off x="7845414" y="2607400"/>
            <a:ext cx="1800200" cy="2181061"/>
          </a:xfrm>
          <a:prstGeom prst="roundRect">
            <a:avLst>
              <a:gd name="adj" fmla="val 6028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81FA6C7-251C-4C37-9431-68A5DF6BBE79}"/>
              </a:ext>
            </a:extLst>
          </p:cNvPr>
          <p:cNvSpPr txBox="1"/>
          <p:nvPr/>
        </p:nvSpPr>
        <p:spPr>
          <a:xfrm>
            <a:off x="7973309" y="2708920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研究室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84F36D7-4113-4365-9F01-BC2935CAAEBD}"/>
              </a:ext>
            </a:extLst>
          </p:cNvPr>
          <p:cNvSpPr/>
          <p:nvPr/>
        </p:nvSpPr>
        <p:spPr>
          <a:xfrm>
            <a:off x="8442510" y="1169773"/>
            <a:ext cx="792087" cy="58159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サーバ・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端末等</a:t>
            </a: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68E5BE1C-F162-4C19-A658-9380ED72DEF6}"/>
              </a:ext>
            </a:extLst>
          </p:cNvPr>
          <p:cNvCxnSpPr>
            <a:cxnSpLocks/>
            <a:stCxn id="60" idx="1"/>
            <a:endCxn id="47" idx="6"/>
          </p:cNvCxnSpPr>
          <p:nvPr/>
        </p:nvCxnSpPr>
        <p:spPr>
          <a:xfrm rot="10800000" flipV="1">
            <a:off x="7553302" y="1460568"/>
            <a:ext cx="889208" cy="9374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楕円 65">
            <a:extLst>
              <a:ext uri="{FF2B5EF4-FFF2-40B4-BE49-F238E27FC236}">
                <a16:creationId xmlns:a16="http://schemas.microsoft.com/office/drawing/2014/main" id="{28F7B096-5A6C-453B-8D4F-1850C6D2B7C0}"/>
              </a:ext>
            </a:extLst>
          </p:cNvPr>
          <p:cNvSpPr/>
          <p:nvPr/>
        </p:nvSpPr>
        <p:spPr>
          <a:xfrm>
            <a:off x="8218983" y="3573016"/>
            <a:ext cx="1264595" cy="5577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研究室</a:t>
            </a:r>
            <a:br>
              <a:rPr kumimoji="1"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64619BB-087D-40AA-9D48-06806D9E032F}"/>
              </a:ext>
            </a:extLst>
          </p:cNvPr>
          <p:cNvSpPr/>
          <p:nvPr/>
        </p:nvSpPr>
        <p:spPr>
          <a:xfrm>
            <a:off x="8697417" y="2708920"/>
            <a:ext cx="792087" cy="66083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サーバ・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端末等</a:t>
            </a: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712E3DD9-8EF2-47B5-B2C2-BF73D8D98539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7401272" y="2482445"/>
            <a:ext cx="1296145" cy="556894"/>
          </a:xfrm>
          <a:prstGeom prst="bentConnector3">
            <a:avLst>
              <a:gd name="adj1" fmla="val 23545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9235734-7212-43AE-A995-00237BC93312}"/>
              </a:ext>
            </a:extLst>
          </p:cNvPr>
          <p:cNvSpPr/>
          <p:nvPr/>
        </p:nvSpPr>
        <p:spPr>
          <a:xfrm>
            <a:off x="7973309" y="3356992"/>
            <a:ext cx="400318" cy="216135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G/W</a:t>
            </a: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EA19988D-02FB-4C36-8872-458DB675509C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7123975" y="2615725"/>
            <a:ext cx="982615" cy="71605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E5093B76-98A9-4CC0-A48E-D93AAFC1CBCE}"/>
              </a:ext>
            </a:extLst>
          </p:cNvPr>
          <p:cNvCxnSpPr>
            <a:cxnSpLocks/>
            <a:stCxn id="74" idx="3"/>
            <a:endCxn id="66" idx="0"/>
          </p:cNvCxnSpPr>
          <p:nvPr/>
        </p:nvCxnSpPr>
        <p:spPr>
          <a:xfrm>
            <a:off x="8373627" y="3465060"/>
            <a:ext cx="477654" cy="10795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0FCFC96F-AC62-447D-88F9-D641B6D9C373}"/>
              </a:ext>
            </a:extLst>
          </p:cNvPr>
          <p:cNvCxnSpPr>
            <a:cxnSpLocks/>
            <a:stCxn id="87" idx="0"/>
            <a:endCxn id="10" idx="4"/>
          </p:cNvCxnSpPr>
          <p:nvPr/>
        </p:nvCxnSpPr>
        <p:spPr>
          <a:xfrm flipV="1">
            <a:off x="3926156" y="5899749"/>
            <a:ext cx="0" cy="20745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1E408BC5-37C4-4B45-BAAA-B20ED631FE5D}"/>
              </a:ext>
            </a:extLst>
          </p:cNvPr>
          <p:cNvSpPr/>
          <p:nvPr/>
        </p:nvSpPr>
        <p:spPr>
          <a:xfrm>
            <a:off x="528897" y="2060848"/>
            <a:ext cx="7024405" cy="6742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全学ネットワーク</a:t>
            </a:r>
          </a:p>
        </p:txBody>
      </p:sp>
      <p:sp>
        <p:nvSpPr>
          <p:cNvPr id="120" name="四角形: 角を丸くする 119">
            <a:extLst>
              <a:ext uri="{FF2B5EF4-FFF2-40B4-BE49-F238E27FC236}">
                <a16:creationId xmlns:a16="http://schemas.microsoft.com/office/drawing/2014/main" id="{F48A06BC-64F1-4A69-B12F-0D0774A10917}"/>
              </a:ext>
            </a:extLst>
          </p:cNvPr>
          <p:cNvSpPr/>
          <p:nvPr/>
        </p:nvSpPr>
        <p:spPr>
          <a:xfrm>
            <a:off x="200472" y="257865"/>
            <a:ext cx="9649072" cy="4623093"/>
          </a:xfrm>
          <a:prstGeom prst="roundRect">
            <a:avLst>
              <a:gd name="adj" fmla="val 5487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03C4317-AA85-4B5D-9A75-61D83920CDB0}"/>
              </a:ext>
            </a:extLst>
          </p:cNvPr>
          <p:cNvSpPr/>
          <p:nvPr/>
        </p:nvSpPr>
        <p:spPr>
          <a:xfrm>
            <a:off x="8245927" y="4293096"/>
            <a:ext cx="1210707" cy="36793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サーバ・端末等</a:t>
            </a: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22A2B017-CA28-4BAD-BF97-C2BDC02C80D4}"/>
              </a:ext>
            </a:extLst>
          </p:cNvPr>
          <p:cNvCxnSpPr>
            <a:cxnSpLocks/>
            <a:stCxn id="66" idx="4"/>
            <a:endCxn id="65" idx="0"/>
          </p:cNvCxnSpPr>
          <p:nvPr/>
        </p:nvCxnSpPr>
        <p:spPr>
          <a:xfrm rot="5400000">
            <a:off x="8770100" y="4211914"/>
            <a:ext cx="162363" cy="12700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2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E390F0C-2B66-484F-ADC7-C363B1BBEB5F}"/>
              </a:ext>
            </a:extLst>
          </p:cNvPr>
          <p:cNvSpPr/>
          <p:nvPr/>
        </p:nvSpPr>
        <p:spPr>
          <a:xfrm>
            <a:off x="992560" y="799653"/>
            <a:ext cx="7920880" cy="3853481"/>
          </a:xfrm>
          <a:prstGeom prst="roundRect">
            <a:avLst>
              <a:gd name="adj" fmla="val 548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ECE6271-B8E0-4D71-ACBB-727DCA86A095}"/>
              </a:ext>
            </a:extLst>
          </p:cNvPr>
          <p:cNvSpPr/>
          <p:nvPr/>
        </p:nvSpPr>
        <p:spPr>
          <a:xfrm>
            <a:off x="6134972" y="5229200"/>
            <a:ext cx="1402696" cy="4188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SINET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79902E-D942-4A18-945E-0A73616B847A}"/>
              </a:ext>
            </a:extLst>
          </p:cNvPr>
          <p:cNvSpPr/>
          <p:nvPr/>
        </p:nvSpPr>
        <p:spPr>
          <a:xfrm>
            <a:off x="5481005" y="1015094"/>
            <a:ext cx="3309621" cy="14048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CBA943-31A1-42C4-8713-113CB9367A9B}"/>
              </a:ext>
            </a:extLst>
          </p:cNvPr>
          <p:cNvSpPr txBox="1"/>
          <p:nvPr/>
        </p:nvSpPr>
        <p:spPr>
          <a:xfrm>
            <a:off x="5673080" y="1088262"/>
            <a:ext cx="13272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部局情報</a:t>
            </a:r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6264A01-537D-4B16-9990-2589FC3EC4D5}"/>
              </a:ext>
            </a:extLst>
          </p:cNvPr>
          <p:cNvSpPr/>
          <p:nvPr/>
        </p:nvSpPr>
        <p:spPr>
          <a:xfrm>
            <a:off x="3821183" y="1568331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AUSIS</a:t>
            </a: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大学学務</a:t>
            </a:r>
            <a:b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システム）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FC6D751-5B52-4213-B598-CCBEE6246F21}"/>
              </a:ext>
            </a:extLst>
          </p:cNvPr>
          <p:cNvSpPr/>
          <p:nvPr/>
        </p:nvSpPr>
        <p:spPr>
          <a:xfrm>
            <a:off x="2561540" y="1568331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CMS</a:t>
            </a: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（授業支援</a:t>
            </a:r>
            <a:b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システム）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41781F2-5B5A-47A6-833A-97AFEB679EF3}"/>
              </a:ext>
            </a:extLst>
          </p:cNvPr>
          <p:cNvSpPr/>
          <p:nvPr/>
        </p:nvSpPr>
        <p:spPr>
          <a:xfrm>
            <a:off x="3821183" y="3429000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/>
              <a:t>全学認証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基盤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（システム）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957856B-958C-4D0F-A8CB-CD837B8B8D9F}"/>
              </a:ext>
            </a:extLst>
          </p:cNvPr>
          <p:cNvSpPr/>
          <p:nvPr/>
        </p:nvSpPr>
        <p:spPr>
          <a:xfrm>
            <a:off x="1280592" y="3435706"/>
            <a:ext cx="1106674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/>
              <a:t>全学メール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サーバ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FFEBDAE-2E8E-4603-A73F-D25C2A9B2036}"/>
              </a:ext>
            </a:extLst>
          </p:cNvPr>
          <p:cNvSpPr/>
          <p:nvPr/>
        </p:nvSpPr>
        <p:spPr>
          <a:xfrm>
            <a:off x="1284735" y="1568331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事務情報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940C2B-4E46-46E5-AEF7-3EBDFE0BB470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>
            <a:off x="3114814" y="2283942"/>
            <a:ext cx="0" cy="115176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B7C6C79-7E30-4EE7-9BD5-E54BE66BB3B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4374457" y="2283942"/>
            <a:ext cx="0" cy="114505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A3ABB45-A60E-42AC-B5DC-14836DDE62A8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1833929" y="2283942"/>
            <a:ext cx="4080" cy="115176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4B82B9D-C0E6-43B2-90A5-B2471FB8F270}"/>
              </a:ext>
            </a:extLst>
          </p:cNvPr>
          <p:cNvSpPr txBox="1"/>
          <p:nvPr/>
        </p:nvSpPr>
        <p:spPr>
          <a:xfrm>
            <a:off x="1088767" y="872238"/>
            <a:ext cx="242213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1400" b="1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大学（本学）情報ネットワーク</a:t>
            </a:r>
          </a:p>
        </p:txBody>
      </p: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7AB01C2F-863D-494D-9D7E-C3ED32767C88}"/>
              </a:ext>
            </a:extLst>
          </p:cNvPr>
          <p:cNvCxnSpPr>
            <a:cxnSpLocks/>
            <a:endCxn id="10" idx="6"/>
          </p:cNvCxnSpPr>
          <p:nvPr/>
        </p:nvCxnSpPr>
        <p:spPr>
          <a:xfrm rot="5400000">
            <a:off x="4708120" y="4474339"/>
            <a:ext cx="1657698" cy="272224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A8789D2E-4B60-4318-B7E9-0D6633294653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H="1">
            <a:off x="5153456" y="4457114"/>
            <a:ext cx="1684412" cy="2786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C9E0098-938C-4154-98F7-82476DC32C7E}"/>
              </a:ext>
            </a:extLst>
          </p:cNvPr>
          <p:cNvSpPr/>
          <p:nvPr/>
        </p:nvSpPr>
        <p:spPr>
          <a:xfrm>
            <a:off x="2561540" y="3435706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/>
              <a:t>全学</a:t>
            </a:r>
            <a:r>
              <a:rPr kumimoji="1" lang="en-US" altLang="ja-JP" sz="1400" dirty="0"/>
              <a:t>Web</a:t>
            </a:r>
          </a:p>
          <a:p>
            <a:pPr algn="ctr"/>
            <a:r>
              <a:rPr kumimoji="1" lang="ja-JP" altLang="en-US" sz="1400" dirty="0"/>
              <a:t>サーバ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B0D12E1-DF35-4A3A-BE1A-ED6423E1E74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222674" y="2095794"/>
            <a:ext cx="3680" cy="19735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428305-0658-4A64-A105-91AF9DB04B76}"/>
              </a:ext>
            </a:extLst>
          </p:cNvPr>
          <p:cNvSpPr txBox="1"/>
          <p:nvPr/>
        </p:nvSpPr>
        <p:spPr>
          <a:xfrm>
            <a:off x="1208584" y="1281426"/>
            <a:ext cx="14362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400" b="1" dirty="0"/>
              <a:t>全学情報システム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A83D9E2-AB04-427A-9789-2BFD419B4C7D}"/>
              </a:ext>
            </a:extLst>
          </p:cNvPr>
          <p:cNvCxnSpPr>
            <a:cxnSpLocks/>
          </p:cNvCxnSpPr>
          <p:nvPr/>
        </p:nvCxnSpPr>
        <p:spPr>
          <a:xfrm flipV="1">
            <a:off x="6226354" y="2275525"/>
            <a:ext cx="2003010" cy="1762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DD7D063F-B27F-4564-8F5D-1B4E1FF13CB0}"/>
              </a:ext>
            </a:extLst>
          </p:cNvPr>
          <p:cNvCxnSpPr>
            <a:cxnSpLocks/>
          </p:cNvCxnSpPr>
          <p:nvPr/>
        </p:nvCxnSpPr>
        <p:spPr>
          <a:xfrm flipV="1">
            <a:off x="7049848" y="2293150"/>
            <a:ext cx="0" cy="36674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A307BB7-53A1-4D0E-8B8F-6BF27B1E4B12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6861212" y="3048139"/>
            <a:ext cx="0" cy="3808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4576A1E-8553-43F5-AA99-2F58B0AB107F}"/>
              </a:ext>
            </a:extLst>
          </p:cNvPr>
          <p:cNvSpPr/>
          <p:nvPr/>
        </p:nvSpPr>
        <p:spPr>
          <a:xfrm>
            <a:off x="6465168" y="3429001"/>
            <a:ext cx="792087" cy="492756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事務、教育用端末等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9129CA4-57A9-4510-86D0-F9E2BF442CF1}"/>
              </a:ext>
            </a:extLst>
          </p:cNvPr>
          <p:cNvSpPr/>
          <p:nvPr/>
        </p:nvSpPr>
        <p:spPr>
          <a:xfrm>
            <a:off x="7437276" y="3206144"/>
            <a:ext cx="1353358" cy="43888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学内アクセスポイント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（有線接続を含む）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F046BB85-ADEE-4DC6-AE7A-DAB83BDEBDFA}"/>
              </a:ext>
            </a:extLst>
          </p:cNvPr>
          <p:cNvCxnSpPr>
            <a:cxnSpLocks/>
          </p:cNvCxnSpPr>
          <p:nvPr/>
        </p:nvCxnSpPr>
        <p:spPr>
          <a:xfrm>
            <a:off x="8229364" y="2043773"/>
            <a:ext cx="1" cy="2401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15D70C7B-0924-4629-B222-180A8880ED63}"/>
              </a:ext>
            </a:extLst>
          </p:cNvPr>
          <p:cNvSpPr/>
          <p:nvPr/>
        </p:nvSpPr>
        <p:spPr>
          <a:xfrm>
            <a:off x="3998162" y="5856185"/>
            <a:ext cx="1358882" cy="418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学外（自宅等）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・スマートフォン</a:t>
            </a: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6D175372-84AF-4B4C-9E93-2F0D5FA4E37C}"/>
              </a:ext>
            </a:extLst>
          </p:cNvPr>
          <p:cNvSpPr/>
          <p:nvPr/>
        </p:nvSpPr>
        <p:spPr>
          <a:xfrm>
            <a:off x="6349839" y="5856185"/>
            <a:ext cx="972962" cy="4188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他大学等</a:t>
            </a: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D2361D9B-4114-4B4C-A8C3-928E8EAFEA59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677603" y="5423301"/>
            <a:ext cx="4994" cy="4328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B8BF2B7D-6EF6-4AB0-A99F-11133871AEC6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6836320" y="5648059"/>
            <a:ext cx="0" cy="2081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5C5E2E8-DF82-497C-A297-BB91B1137BB7}"/>
              </a:ext>
            </a:extLst>
          </p:cNvPr>
          <p:cNvSpPr/>
          <p:nvPr/>
        </p:nvSpPr>
        <p:spPr>
          <a:xfrm>
            <a:off x="5203051" y="3436625"/>
            <a:ext cx="1106547" cy="71561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ゲートウェイ</a:t>
            </a: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8207A596-588A-4EF0-B167-57CB0763B90C}"/>
              </a:ext>
            </a:extLst>
          </p:cNvPr>
          <p:cNvCxnSpPr>
            <a:cxnSpLocks/>
          </p:cNvCxnSpPr>
          <p:nvPr/>
        </p:nvCxnSpPr>
        <p:spPr>
          <a:xfrm flipH="1">
            <a:off x="3512841" y="5439302"/>
            <a:ext cx="48532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C0A79B9C-447F-4281-A99A-21370E1937DE}"/>
              </a:ext>
            </a:extLst>
          </p:cNvPr>
          <p:cNvSpPr/>
          <p:nvPr/>
        </p:nvSpPr>
        <p:spPr>
          <a:xfrm>
            <a:off x="2561477" y="4906172"/>
            <a:ext cx="1106674" cy="1064555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/>
              <a:t>本学契約の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クラウド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サービス</a:t>
            </a:r>
            <a:r>
              <a:rPr kumimoji="1" lang="ja-JP" altLang="en-US" sz="1400" dirty="0">
                <a:solidFill>
                  <a:srgbClr val="FF0000"/>
                </a:solidFill>
              </a:rPr>
              <a:t>の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システム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F10BC2F-B742-4206-B9E6-42A165101663}"/>
              </a:ext>
            </a:extLst>
          </p:cNvPr>
          <p:cNvSpPr/>
          <p:nvPr/>
        </p:nvSpPr>
        <p:spPr>
          <a:xfrm>
            <a:off x="3998161" y="5229870"/>
            <a:ext cx="1402696" cy="4188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インターネット</a:t>
            </a:r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E36405FC-10FD-4426-B568-6E46AB838300}"/>
              </a:ext>
            </a:extLst>
          </p:cNvPr>
          <p:cNvCxnSpPr>
            <a:cxnSpLocks/>
          </p:cNvCxnSpPr>
          <p:nvPr/>
        </p:nvCxnSpPr>
        <p:spPr>
          <a:xfrm flipV="1">
            <a:off x="5754904" y="2651036"/>
            <a:ext cx="0" cy="3808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BDB45794-0ECF-40F5-A679-E32662FB21FD}"/>
              </a:ext>
            </a:extLst>
          </p:cNvPr>
          <p:cNvSpPr/>
          <p:nvPr/>
        </p:nvSpPr>
        <p:spPr>
          <a:xfrm>
            <a:off x="7431752" y="3874237"/>
            <a:ext cx="1358882" cy="418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学内持込み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・スマートフォン</a:t>
            </a: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AA60950-E984-4DA9-B574-7A96B1F773A9}"/>
              </a:ext>
            </a:extLst>
          </p:cNvPr>
          <p:cNvCxnSpPr>
            <a:cxnSpLocks/>
            <a:stCxn id="76" idx="2"/>
            <a:endCxn id="165" idx="0"/>
          </p:cNvCxnSpPr>
          <p:nvPr/>
        </p:nvCxnSpPr>
        <p:spPr>
          <a:xfrm flipH="1">
            <a:off x="8111193" y="3645024"/>
            <a:ext cx="2762" cy="22921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8932974-48FB-4B56-8332-29A94815F7D3}"/>
              </a:ext>
            </a:extLst>
          </p:cNvPr>
          <p:cNvCxnSpPr>
            <a:cxnSpLocks/>
          </p:cNvCxnSpPr>
          <p:nvPr/>
        </p:nvCxnSpPr>
        <p:spPr>
          <a:xfrm>
            <a:off x="7314463" y="2043773"/>
            <a:ext cx="1" cy="2401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3001E1D-6E9C-4645-BA27-5B0F266AA86B}"/>
              </a:ext>
            </a:extLst>
          </p:cNvPr>
          <p:cNvSpPr/>
          <p:nvPr/>
        </p:nvSpPr>
        <p:spPr>
          <a:xfrm>
            <a:off x="5673080" y="1380183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部局情報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519DB37-DE7D-4A31-8EB8-F5206D038CB3}"/>
              </a:ext>
            </a:extLst>
          </p:cNvPr>
          <p:cNvSpPr/>
          <p:nvPr/>
        </p:nvSpPr>
        <p:spPr>
          <a:xfrm>
            <a:off x="7833321" y="1676563"/>
            <a:ext cx="792087" cy="418859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研究室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端末等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CB48EDB2-D8C4-49A9-B105-50AC8BDFA4F9}"/>
              </a:ext>
            </a:extLst>
          </p:cNvPr>
          <p:cNvSpPr/>
          <p:nvPr/>
        </p:nvSpPr>
        <p:spPr>
          <a:xfrm>
            <a:off x="6918420" y="1676563"/>
            <a:ext cx="792087" cy="418859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教員用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機器等</a:t>
            </a:r>
          </a:p>
        </p:txBody>
      </p:sp>
      <p:sp>
        <p:nvSpPr>
          <p:cNvPr id="146" name="フリーフォーム: 図形 145">
            <a:extLst>
              <a:ext uri="{FF2B5EF4-FFF2-40B4-BE49-F238E27FC236}">
                <a16:creationId xmlns:a16="http://schemas.microsoft.com/office/drawing/2014/main" id="{7D376A1D-4A09-4836-A070-2988AE693894}"/>
              </a:ext>
            </a:extLst>
          </p:cNvPr>
          <p:cNvSpPr/>
          <p:nvPr/>
        </p:nvSpPr>
        <p:spPr>
          <a:xfrm>
            <a:off x="1120373" y="1218709"/>
            <a:ext cx="3936250" cy="4946595"/>
          </a:xfrm>
          <a:custGeom>
            <a:avLst/>
            <a:gdLst>
              <a:gd name="connsiteX0" fmla="*/ 3924300 w 3924300"/>
              <a:gd name="connsiteY0" fmla="*/ 2667000 h 3726180"/>
              <a:gd name="connsiteX1" fmla="*/ 3924300 w 3924300"/>
              <a:gd name="connsiteY1" fmla="*/ 0 h 3726180"/>
              <a:gd name="connsiteX2" fmla="*/ 22860 w 3924300"/>
              <a:gd name="connsiteY2" fmla="*/ 7620 h 3726180"/>
              <a:gd name="connsiteX3" fmla="*/ 0 w 3924300"/>
              <a:gd name="connsiteY3" fmla="*/ 3726180 h 3726180"/>
              <a:gd name="connsiteX4" fmla="*/ 1348740 w 3924300"/>
              <a:gd name="connsiteY4" fmla="*/ 3718560 h 3726180"/>
              <a:gd name="connsiteX5" fmla="*/ 1348740 w 3924300"/>
              <a:gd name="connsiteY5" fmla="*/ 2689860 h 3726180"/>
              <a:gd name="connsiteX6" fmla="*/ 3924300 w 3924300"/>
              <a:gd name="connsiteY6" fmla="*/ 2667000 h 3726180"/>
              <a:gd name="connsiteX0" fmla="*/ 3924300 w 3924300"/>
              <a:gd name="connsiteY0" fmla="*/ 2667000 h 3726180"/>
              <a:gd name="connsiteX1" fmla="*/ 3924300 w 3924300"/>
              <a:gd name="connsiteY1" fmla="*/ 0 h 3726180"/>
              <a:gd name="connsiteX2" fmla="*/ 22860 w 3924300"/>
              <a:gd name="connsiteY2" fmla="*/ 7620 h 3726180"/>
              <a:gd name="connsiteX3" fmla="*/ 0 w 3924300"/>
              <a:gd name="connsiteY3" fmla="*/ 3726180 h 3726180"/>
              <a:gd name="connsiteX4" fmla="*/ 1348740 w 3924300"/>
              <a:gd name="connsiteY4" fmla="*/ 3718560 h 3726180"/>
              <a:gd name="connsiteX5" fmla="*/ 2667000 w 3924300"/>
              <a:gd name="connsiteY5" fmla="*/ 2682240 h 3726180"/>
              <a:gd name="connsiteX6" fmla="*/ 3924300 w 3924300"/>
              <a:gd name="connsiteY6" fmla="*/ 2667000 h 3726180"/>
              <a:gd name="connsiteX0" fmla="*/ 3924300 w 3924300"/>
              <a:gd name="connsiteY0" fmla="*/ 2667000 h 3749040"/>
              <a:gd name="connsiteX1" fmla="*/ 3924300 w 3924300"/>
              <a:gd name="connsiteY1" fmla="*/ 0 h 3749040"/>
              <a:gd name="connsiteX2" fmla="*/ 22860 w 3924300"/>
              <a:gd name="connsiteY2" fmla="*/ 7620 h 3749040"/>
              <a:gd name="connsiteX3" fmla="*/ 0 w 3924300"/>
              <a:gd name="connsiteY3" fmla="*/ 3726180 h 3749040"/>
              <a:gd name="connsiteX4" fmla="*/ 2667000 w 3924300"/>
              <a:gd name="connsiteY4" fmla="*/ 3749040 h 3749040"/>
              <a:gd name="connsiteX5" fmla="*/ 2667000 w 3924300"/>
              <a:gd name="connsiteY5" fmla="*/ 2682240 h 3749040"/>
              <a:gd name="connsiteX6" fmla="*/ 3924300 w 3924300"/>
              <a:gd name="connsiteY6" fmla="*/ 2667000 h 3749040"/>
              <a:gd name="connsiteX0" fmla="*/ 3924300 w 3924300"/>
              <a:gd name="connsiteY0" fmla="*/ 2667000 h 3756660"/>
              <a:gd name="connsiteX1" fmla="*/ 3924300 w 3924300"/>
              <a:gd name="connsiteY1" fmla="*/ 0 h 3756660"/>
              <a:gd name="connsiteX2" fmla="*/ 22860 w 3924300"/>
              <a:gd name="connsiteY2" fmla="*/ 7620 h 3756660"/>
              <a:gd name="connsiteX3" fmla="*/ 0 w 3924300"/>
              <a:gd name="connsiteY3" fmla="*/ 3726180 h 3756660"/>
              <a:gd name="connsiteX4" fmla="*/ 2659380 w 3924300"/>
              <a:gd name="connsiteY4" fmla="*/ 3756660 h 3756660"/>
              <a:gd name="connsiteX5" fmla="*/ 2667000 w 3924300"/>
              <a:gd name="connsiteY5" fmla="*/ 2682240 h 3756660"/>
              <a:gd name="connsiteX6" fmla="*/ 3924300 w 3924300"/>
              <a:gd name="connsiteY6" fmla="*/ 2667000 h 3756660"/>
              <a:gd name="connsiteX0" fmla="*/ 3924300 w 3924300"/>
              <a:gd name="connsiteY0" fmla="*/ 2667000 h 3756660"/>
              <a:gd name="connsiteX1" fmla="*/ 3924300 w 3924300"/>
              <a:gd name="connsiteY1" fmla="*/ 0 h 3756660"/>
              <a:gd name="connsiteX2" fmla="*/ 22860 w 3924300"/>
              <a:gd name="connsiteY2" fmla="*/ 7620 h 3756660"/>
              <a:gd name="connsiteX3" fmla="*/ 0 w 3924300"/>
              <a:gd name="connsiteY3" fmla="*/ 3726180 h 3756660"/>
              <a:gd name="connsiteX4" fmla="*/ 1287780 w 3924300"/>
              <a:gd name="connsiteY4" fmla="*/ 3733800 h 3756660"/>
              <a:gd name="connsiteX5" fmla="*/ 2659380 w 3924300"/>
              <a:gd name="connsiteY5" fmla="*/ 3756660 h 3756660"/>
              <a:gd name="connsiteX6" fmla="*/ 2667000 w 3924300"/>
              <a:gd name="connsiteY6" fmla="*/ 2682240 h 3756660"/>
              <a:gd name="connsiteX7" fmla="*/ 3924300 w 3924300"/>
              <a:gd name="connsiteY7" fmla="*/ 2667000 h 3756660"/>
              <a:gd name="connsiteX0" fmla="*/ 3901440 w 3901440"/>
              <a:gd name="connsiteY0" fmla="*/ 2667000 h 3756660"/>
              <a:gd name="connsiteX1" fmla="*/ 3901440 w 3901440"/>
              <a:gd name="connsiteY1" fmla="*/ 0 h 3756660"/>
              <a:gd name="connsiteX2" fmla="*/ 0 w 3901440"/>
              <a:gd name="connsiteY2" fmla="*/ 7620 h 3756660"/>
              <a:gd name="connsiteX3" fmla="*/ 1264920 w 3901440"/>
              <a:gd name="connsiteY3" fmla="*/ 2705100 h 3756660"/>
              <a:gd name="connsiteX4" fmla="*/ 1264920 w 3901440"/>
              <a:gd name="connsiteY4" fmla="*/ 3733800 h 3756660"/>
              <a:gd name="connsiteX5" fmla="*/ 2636520 w 3901440"/>
              <a:gd name="connsiteY5" fmla="*/ 3756660 h 3756660"/>
              <a:gd name="connsiteX6" fmla="*/ 2644140 w 3901440"/>
              <a:gd name="connsiteY6" fmla="*/ 2682240 h 3756660"/>
              <a:gd name="connsiteX7" fmla="*/ 3901440 w 3901440"/>
              <a:gd name="connsiteY7" fmla="*/ 2667000 h 3756660"/>
              <a:gd name="connsiteX0" fmla="*/ 3920917 w 3920917"/>
              <a:gd name="connsiteY0" fmla="*/ 2667000 h 3756660"/>
              <a:gd name="connsiteX1" fmla="*/ 3920917 w 3920917"/>
              <a:gd name="connsiteY1" fmla="*/ 0 h 3756660"/>
              <a:gd name="connsiteX2" fmla="*/ 19477 w 3920917"/>
              <a:gd name="connsiteY2" fmla="*/ 7620 h 3756660"/>
              <a:gd name="connsiteX3" fmla="*/ 65197 w 3920917"/>
              <a:gd name="connsiteY3" fmla="*/ 2712720 h 3756660"/>
              <a:gd name="connsiteX4" fmla="*/ 1284397 w 3920917"/>
              <a:gd name="connsiteY4" fmla="*/ 2705100 h 3756660"/>
              <a:gd name="connsiteX5" fmla="*/ 1284397 w 3920917"/>
              <a:gd name="connsiteY5" fmla="*/ 3733800 h 3756660"/>
              <a:gd name="connsiteX6" fmla="*/ 2655997 w 3920917"/>
              <a:gd name="connsiteY6" fmla="*/ 3756660 h 3756660"/>
              <a:gd name="connsiteX7" fmla="*/ 2663617 w 3920917"/>
              <a:gd name="connsiteY7" fmla="*/ 2682240 h 3756660"/>
              <a:gd name="connsiteX8" fmla="*/ 3920917 w 3920917"/>
              <a:gd name="connsiteY8" fmla="*/ 2667000 h 3756660"/>
              <a:gd name="connsiteX0" fmla="*/ 4088880 w 4088880"/>
              <a:gd name="connsiteY0" fmla="*/ 2667000 h 3756660"/>
              <a:gd name="connsiteX1" fmla="*/ 4088880 w 4088880"/>
              <a:gd name="connsiteY1" fmla="*/ 0 h 3756660"/>
              <a:gd name="connsiteX2" fmla="*/ 187440 w 4088880"/>
              <a:gd name="connsiteY2" fmla="*/ 7620 h 3756660"/>
              <a:gd name="connsiteX3" fmla="*/ 233160 w 4088880"/>
              <a:gd name="connsiteY3" fmla="*/ 2712720 h 3756660"/>
              <a:gd name="connsiteX4" fmla="*/ 1452360 w 4088880"/>
              <a:gd name="connsiteY4" fmla="*/ 2705100 h 3756660"/>
              <a:gd name="connsiteX5" fmla="*/ 1452360 w 4088880"/>
              <a:gd name="connsiteY5" fmla="*/ 3733800 h 3756660"/>
              <a:gd name="connsiteX6" fmla="*/ 2823960 w 4088880"/>
              <a:gd name="connsiteY6" fmla="*/ 3756660 h 3756660"/>
              <a:gd name="connsiteX7" fmla="*/ 2831580 w 4088880"/>
              <a:gd name="connsiteY7" fmla="*/ 2682240 h 3756660"/>
              <a:gd name="connsiteX8" fmla="*/ 4088880 w 4088880"/>
              <a:gd name="connsiteY8" fmla="*/ 2667000 h 3756660"/>
              <a:gd name="connsiteX0" fmla="*/ 3901440 w 3901440"/>
              <a:gd name="connsiteY0" fmla="*/ 2667000 h 3756660"/>
              <a:gd name="connsiteX1" fmla="*/ 3901440 w 3901440"/>
              <a:gd name="connsiteY1" fmla="*/ 0 h 3756660"/>
              <a:gd name="connsiteX2" fmla="*/ 0 w 3901440"/>
              <a:gd name="connsiteY2" fmla="*/ 7620 h 3756660"/>
              <a:gd name="connsiteX3" fmla="*/ 45720 w 3901440"/>
              <a:gd name="connsiteY3" fmla="*/ 2712720 h 3756660"/>
              <a:gd name="connsiteX4" fmla="*/ 1264920 w 3901440"/>
              <a:gd name="connsiteY4" fmla="*/ 2705100 h 3756660"/>
              <a:gd name="connsiteX5" fmla="*/ 1264920 w 3901440"/>
              <a:gd name="connsiteY5" fmla="*/ 3733800 h 3756660"/>
              <a:gd name="connsiteX6" fmla="*/ 2636520 w 3901440"/>
              <a:gd name="connsiteY6" fmla="*/ 3756660 h 3756660"/>
              <a:gd name="connsiteX7" fmla="*/ 2644140 w 3901440"/>
              <a:gd name="connsiteY7" fmla="*/ 2682240 h 3756660"/>
              <a:gd name="connsiteX8" fmla="*/ 3901440 w 3901440"/>
              <a:gd name="connsiteY8" fmla="*/ 2667000 h 3756660"/>
              <a:gd name="connsiteX0" fmla="*/ 3901440 w 3901440"/>
              <a:gd name="connsiteY0" fmla="*/ 2667000 h 3756660"/>
              <a:gd name="connsiteX1" fmla="*/ 3901440 w 3901440"/>
              <a:gd name="connsiteY1" fmla="*/ 0 h 3756660"/>
              <a:gd name="connsiteX2" fmla="*/ 0 w 3901440"/>
              <a:gd name="connsiteY2" fmla="*/ 7620 h 3756660"/>
              <a:gd name="connsiteX3" fmla="*/ 45720 w 3901440"/>
              <a:gd name="connsiteY3" fmla="*/ 2712720 h 3756660"/>
              <a:gd name="connsiteX4" fmla="*/ 1264920 w 3901440"/>
              <a:gd name="connsiteY4" fmla="*/ 2705100 h 3756660"/>
              <a:gd name="connsiteX5" fmla="*/ 1264920 w 3901440"/>
              <a:gd name="connsiteY5" fmla="*/ 3733800 h 3756660"/>
              <a:gd name="connsiteX6" fmla="*/ 2636520 w 3901440"/>
              <a:gd name="connsiteY6" fmla="*/ 3756660 h 3756660"/>
              <a:gd name="connsiteX7" fmla="*/ 2644140 w 3901440"/>
              <a:gd name="connsiteY7" fmla="*/ 2682240 h 3756660"/>
              <a:gd name="connsiteX8" fmla="*/ 3901440 w 3901440"/>
              <a:gd name="connsiteY8" fmla="*/ 2667000 h 3756660"/>
              <a:gd name="connsiteX0" fmla="*/ 3949377 w 3949377"/>
              <a:gd name="connsiteY0" fmla="*/ 2667000 h 3756660"/>
              <a:gd name="connsiteX1" fmla="*/ 3949377 w 3949377"/>
              <a:gd name="connsiteY1" fmla="*/ 0 h 3756660"/>
              <a:gd name="connsiteX2" fmla="*/ 47937 w 3949377"/>
              <a:gd name="connsiteY2" fmla="*/ 7620 h 3756660"/>
              <a:gd name="connsiteX3" fmla="*/ 2217 w 3949377"/>
              <a:gd name="connsiteY3" fmla="*/ 2705100 h 3756660"/>
              <a:gd name="connsiteX4" fmla="*/ 1312857 w 3949377"/>
              <a:gd name="connsiteY4" fmla="*/ 2705100 h 3756660"/>
              <a:gd name="connsiteX5" fmla="*/ 1312857 w 3949377"/>
              <a:gd name="connsiteY5" fmla="*/ 3733800 h 3756660"/>
              <a:gd name="connsiteX6" fmla="*/ 2684457 w 3949377"/>
              <a:gd name="connsiteY6" fmla="*/ 3756660 h 3756660"/>
              <a:gd name="connsiteX7" fmla="*/ 2692077 w 3949377"/>
              <a:gd name="connsiteY7" fmla="*/ 2682240 h 3756660"/>
              <a:gd name="connsiteX8" fmla="*/ 3949377 w 3949377"/>
              <a:gd name="connsiteY8" fmla="*/ 2667000 h 3756660"/>
              <a:gd name="connsiteX0" fmla="*/ 4130705 w 4130705"/>
              <a:gd name="connsiteY0" fmla="*/ 2667000 h 3756660"/>
              <a:gd name="connsiteX1" fmla="*/ 4130705 w 4130705"/>
              <a:gd name="connsiteY1" fmla="*/ 0 h 3756660"/>
              <a:gd name="connsiteX2" fmla="*/ 229265 w 4130705"/>
              <a:gd name="connsiteY2" fmla="*/ 7620 h 3756660"/>
              <a:gd name="connsiteX3" fmla="*/ 665 w 4130705"/>
              <a:gd name="connsiteY3" fmla="*/ 3032760 h 3756660"/>
              <a:gd name="connsiteX4" fmla="*/ 1494185 w 4130705"/>
              <a:gd name="connsiteY4" fmla="*/ 2705100 h 3756660"/>
              <a:gd name="connsiteX5" fmla="*/ 1494185 w 4130705"/>
              <a:gd name="connsiteY5" fmla="*/ 3733800 h 3756660"/>
              <a:gd name="connsiteX6" fmla="*/ 2865785 w 4130705"/>
              <a:gd name="connsiteY6" fmla="*/ 3756660 h 3756660"/>
              <a:gd name="connsiteX7" fmla="*/ 2873405 w 4130705"/>
              <a:gd name="connsiteY7" fmla="*/ 2682240 h 3756660"/>
              <a:gd name="connsiteX8" fmla="*/ 4130705 w 4130705"/>
              <a:gd name="connsiteY8" fmla="*/ 2667000 h 3756660"/>
              <a:gd name="connsiteX0" fmla="*/ 3934674 w 3934674"/>
              <a:gd name="connsiteY0" fmla="*/ 2667000 h 3756660"/>
              <a:gd name="connsiteX1" fmla="*/ 3934674 w 3934674"/>
              <a:gd name="connsiteY1" fmla="*/ 0 h 3756660"/>
              <a:gd name="connsiteX2" fmla="*/ 33234 w 3934674"/>
              <a:gd name="connsiteY2" fmla="*/ 7620 h 3756660"/>
              <a:gd name="connsiteX3" fmla="*/ 2754 w 3934674"/>
              <a:gd name="connsiteY3" fmla="*/ 2667000 h 3756660"/>
              <a:gd name="connsiteX4" fmla="*/ 1298154 w 3934674"/>
              <a:gd name="connsiteY4" fmla="*/ 2705100 h 3756660"/>
              <a:gd name="connsiteX5" fmla="*/ 1298154 w 3934674"/>
              <a:gd name="connsiteY5" fmla="*/ 3733800 h 3756660"/>
              <a:gd name="connsiteX6" fmla="*/ 2669754 w 3934674"/>
              <a:gd name="connsiteY6" fmla="*/ 3756660 h 3756660"/>
              <a:gd name="connsiteX7" fmla="*/ 2677374 w 3934674"/>
              <a:gd name="connsiteY7" fmla="*/ 2682240 h 3756660"/>
              <a:gd name="connsiteX8" fmla="*/ 3934674 w 3934674"/>
              <a:gd name="connsiteY8" fmla="*/ 2667000 h 3756660"/>
              <a:gd name="connsiteX0" fmla="*/ 3936250 w 3936250"/>
              <a:gd name="connsiteY0" fmla="*/ 2667000 h 3756660"/>
              <a:gd name="connsiteX1" fmla="*/ 3936250 w 3936250"/>
              <a:gd name="connsiteY1" fmla="*/ 0 h 3756660"/>
              <a:gd name="connsiteX2" fmla="*/ 11950 w 3936250"/>
              <a:gd name="connsiteY2" fmla="*/ 7620 h 3756660"/>
              <a:gd name="connsiteX3" fmla="*/ 4330 w 3936250"/>
              <a:gd name="connsiteY3" fmla="*/ 2667000 h 3756660"/>
              <a:gd name="connsiteX4" fmla="*/ 1299730 w 3936250"/>
              <a:gd name="connsiteY4" fmla="*/ 2705100 h 3756660"/>
              <a:gd name="connsiteX5" fmla="*/ 1299730 w 3936250"/>
              <a:gd name="connsiteY5" fmla="*/ 3733800 h 3756660"/>
              <a:gd name="connsiteX6" fmla="*/ 2671330 w 3936250"/>
              <a:gd name="connsiteY6" fmla="*/ 3756660 h 3756660"/>
              <a:gd name="connsiteX7" fmla="*/ 2678950 w 3936250"/>
              <a:gd name="connsiteY7" fmla="*/ 2682240 h 3756660"/>
              <a:gd name="connsiteX8" fmla="*/ 3936250 w 3936250"/>
              <a:gd name="connsiteY8" fmla="*/ 2667000 h 3756660"/>
              <a:gd name="connsiteX0" fmla="*/ 3936250 w 3936250"/>
              <a:gd name="connsiteY0" fmla="*/ 2667000 h 3756660"/>
              <a:gd name="connsiteX1" fmla="*/ 3936250 w 3936250"/>
              <a:gd name="connsiteY1" fmla="*/ 0 h 3756660"/>
              <a:gd name="connsiteX2" fmla="*/ 11950 w 3936250"/>
              <a:gd name="connsiteY2" fmla="*/ 7620 h 3756660"/>
              <a:gd name="connsiteX3" fmla="*/ 4330 w 3936250"/>
              <a:gd name="connsiteY3" fmla="*/ 2667000 h 3756660"/>
              <a:gd name="connsiteX4" fmla="*/ 1299730 w 3936250"/>
              <a:gd name="connsiteY4" fmla="*/ 2674620 h 3756660"/>
              <a:gd name="connsiteX5" fmla="*/ 1299730 w 3936250"/>
              <a:gd name="connsiteY5" fmla="*/ 3733800 h 3756660"/>
              <a:gd name="connsiteX6" fmla="*/ 2671330 w 3936250"/>
              <a:gd name="connsiteY6" fmla="*/ 3756660 h 3756660"/>
              <a:gd name="connsiteX7" fmla="*/ 2678950 w 3936250"/>
              <a:gd name="connsiteY7" fmla="*/ 2682240 h 3756660"/>
              <a:gd name="connsiteX8" fmla="*/ 3936250 w 3936250"/>
              <a:gd name="connsiteY8" fmla="*/ 2667000 h 3756660"/>
              <a:gd name="connsiteX0" fmla="*/ 3936250 w 3936250"/>
              <a:gd name="connsiteY0" fmla="*/ 2667000 h 3756660"/>
              <a:gd name="connsiteX1" fmla="*/ 3936250 w 3936250"/>
              <a:gd name="connsiteY1" fmla="*/ 0 h 3756660"/>
              <a:gd name="connsiteX2" fmla="*/ 11950 w 3936250"/>
              <a:gd name="connsiteY2" fmla="*/ 7620 h 3756660"/>
              <a:gd name="connsiteX3" fmla="*/ 4330 w 3936250"/>
              <a:gd name="connsiteY3" fmla="*/ 2667000 h 3756660"/>
              <a:gd name="connsiteX4" fmla="*/ 1299730 w 3936250"/>
              <a:gd name="connsiteY4" fmla="*/ 2674620 h 3756660"/>
              <a:gd name="connsiteX5" fmla="*/ 1299730 w 3936250"/>
              <a:gd name="connsiteY5" fmla="*/ 3733800 h 3756660"/>
              <a:gd name="connsiteX6" fmla="*/ 2671330 w 3936250"/>
              <a:gd name="connsiteY6" fmla="*/ 3756660 h 3756660"/>
              <a:gd name="connsiteX7" fmla="*/ 2675140 w 3936250"/>
              <a:gd name="connsiteY7" fmla="*/ 2670810 h 3756660"/>
              <a:gd name="connsiteX8" fmla="*/ 3936250 w 3936250"/>
              <a:gd name="connsiteY8" fmla="*/ 2667000 h 3756660"/>
              <a:gd name="connsiteX0" fmla="*/ 3936250 w 3936250"/>
              <a:gd name="connsiteY0" fmla="*/ 2667000 h 3756660"/>
              <a:gd name="connsiteX1" fmla="*/ 3936250 w 3936250"/>
              <a:gd name="connsiteY1" fmla="*/ 0 h 3756660"/>
              <a:gd name="connsiteX2" fmla="*/ 11950 w 3936250"/>
              <a:gd name="connsiteY2" fmla="*/ 7620 h 3756660"/>
              <a:gd name="connsiteX3" fmla="*/ 4330 w 3936250"/>
              <a:gd name="connsiteY3" fmla="*/ 2667000 h 3756660"/>
              <a:gd name="connsiteX4" fmla="*/ 1299730 w 3936250"/>
              <a:gd name="connsiteY4" fmla="*/ 2674620 h 3756660"/>
              <a:gd name="connsiteX5" fmla="*/ 1303540 w 3936250"/>
              <a:gd name="connsiteY5" fmla="*/ 3752850 h 3756660"/>
              <a:gd name="connsiteX6" fmla="*/ 2671330 w 3936250"/>
              <a:gd name="connsiteY6" fmla="*/ 3756660 h 3756660"/>
              <a:gd name="connsiteX7" fmla="*/ 2675140 w 3936250"/>
              <a:gd name="connsiteY7" fmla="*/ 2670810 h 3756660"/>
              <a:gd name="connsiteX8" fmla="*/ 3936250 w 3936250"/>
              <a:gd name="connsiteY8" fmla="*/ 2667000 h 3756660"/>
              <a:gd name="connsiteX0" fmla="*/ 3936250 w 3936250"/>
              <a:gd name="connsiteY0" fmla="*/ 2667000 h 3756660"/>
              <a:gd name="connsiteX1" fmla="*/ 3936250 w 3936250"/>
              <a:gd name="connsiteY1" fmla="*/ 0 h 3756660"/>
              <a:gd name="connsiteX2" fmla="*/ 11950 w 3936250"/>
              <a:gd name="connsiteY2" fmla="*/ 7620 h 3756660"/>
              <a:gd name="connsiteX3" fmla="*/ 4330 w 3936250"/>
              <a:gd name="connsiteY3" fmla="*/ 2667000 h 3756660"/>
              <a:gd name="connsiteX4" fmla="*/ 1299730 w 3936250"/>
              <a:gd name="connsiteY4" fmla="*/ 2674620 h 3756660"/>
              <a:gd name="connsiteX5" fmla="*/ 1299730 w 3936250"/>
              <a:gd name="connsiteY5" fmla="*/ 3749040 h 3756660"/>
              <a:gd name="connsiteX6" fmla="*/ 2671330 w 3936250"/>
              <a:gd name="connsiteY6" fmla="*/ 3756660 h 3756660"/>
              <a:gd name="connsiteX7" fmla="*/ 2675140 w 3936250"/>
              <a:gd name="connsiteY7" fmla="*/ 2670810 h 3756660"/>
              <a:gd name="connsiteX8" fmla="*/ 3936250 w 3936250"/>
              <a:gd name="connsiteY8" fmla="*/ 2667000 h 37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6250" h="3756660">
                <a:moveTo>
                  <a:pt x="3936250" y="2667000"/>
                </a:moveTo>
                <a:lnTo>
                  <a:pt x="3936250" y="0"/>
                </a:lnTo>
                <a:lnTo>
                  <a:pt x="11950" y="7620"/>
                </a:lnTo>
                <a:cubicBezTo>
                  <a:pt x="19570" y="543560"/>
                  <a:pt x="-10910" y="2275840"/>
                  <a:pt x="4330" y="2667000"/>
                </a:cubicBezTo>
                <a:lnTo>
                  <a:pt x="1299730" y="2674620"/>
                </a:lnTo>
                <a:lnTo>
                  <a:pt x="1299730" y="3749040"/>
                </a:lnTo>
                <a:lnTo>
                  <a:pt x="2671330" y="3756660"/>
                </a:lnTo>
                <a:lnTo>
                  <a:pt x="2675140" y="2670810"/>
                </a:lnTo>
                <a:lnTo>
                  <a:pt x="3936250" y="2667000"/>
                </a:lnTo>
                <a:close/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B67BEA8D-EAD0-4A8E-82ED-2B2E429EBE74}"/>
              </a:ext>
            </a:extLst>
          </p:cNvPr>
          <p:cNvCxnSpPr>
            <a:cxnSpLocks/>
            <a:stCxn id="76" idx="0"/>
            <a:endCxn id="12" idx="0"/>
          </p:cNvCxnSpPr>
          <p:nvPr/>
        </p:nvCxnSpPr>
        <p:spPr>
          <a:xfrm rot="16200000" flipH="1" flipV="1">
            <a:off x="6819899" y="2142569"/>
            <a:ext cx="230481" cy="2357630"/>
          </a:xfrm>
          <a:prstGeom prst="bentConnector3">
            <a:avLst>
              <a:gd name="adj1" fmla="val -9918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1E408BC5-37C4-4B45-BAAA-B20ED631FE5D}"/>
              </a:ext>
            </a:extLst>
          </p:cNvPr>
          <p:cNvSpPr/>
          <p:nvPr/>
        </p:nvSpPr>
        <p:spPr>
          <a:xfrm>
            <a:off x="1690811" y="2471403"/>
            <a:ext cx="6779540" cy="7630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全学ネットワーク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393720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E390F0C-2B66-484F-ADC7-C363B1BBEB5F}"/>
              </a:ext>
            </a:extLst>
          </p:cNvPr>
          <p:cNvSpPr/>
          <p:nvPr/>
        </p:nvSpPr>
        <p:spPr>
          <a:xfrm>
            <a:off x="992560" y="799653"/>
            <a:ext cx="7920880" cy="3853481"/>
          </a:xfrm>
          <a:prstGeom prst="roundRect">
            <a:avLst>
              <a:gd name="adj" fmla="val 548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ECE6271-B8E0-4D71-ACBB-727DCA86A095}"/>
              </a:ext>
            </a:extLst>
          </p:cNvPr>
          <p:cNvSpPr/>
          <p:nvPr/>
        </p:nvSpPr>
        <p:spPr>
          <a:xfrm>
            <a:off x="6134972" y="5229200"/>
            <a:ext cx="1402696" cy="4188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SINET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79902E-D942-4A18-945E-0A73616B847A}"/>
              </a:ext>
            </a:extLst>
          </p:cNvPr>
          <p:cNvSpPr/>
          <p:nvPr/>
        </p:nvSpPr>
        <p:spPr>
          <a:xfrm>
            <a:off x="5481005" y="1015094"/>
            <a:ext cx="3309621" cy="14048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CBA943-31A1-42C4-8713-113CB9367A9B}"/>
              </a:ext>
            </a:extLst>
          </p:cNvPr>
          <p:cNvSpPr txBox="1"/>
          <p:nvPr/>
        </p:nvSpPr>
        <p:spPr>
          <a:xfrm>
            <a:off x="5673080" y="1088262"/>
            <a:ext cx="13272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部局情報システム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6264A01-537D-4B16-9990-2589FC3EC4D5}"/>
              </a:ext>
            </a:extLst>
          </p:cNvPr>
          <p:cNvSpPr/>
          <p:nvPr/>
        </p:nvSpPr>
        <p:spPr>
          <a:xfrm>
            <a:off x="3821183" y="1568331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AUSIS</a:t>
            </a: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大学学務</a:t>
            </a:r>
            <a:b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システム）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FC6D751-5B52-4213-B598-CCBEE6246F21}"/>
              </a:ext>
            </a:extLst>
          </p:cNvPr>
          <p:cNvSpPr/>
          <p:nvPr/>
        </p:nvSpPr>
        <p:spPr>
          <a:xfrm>
            <a:off x="2561540" y="1568331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CMS</a:t>
            </a: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（授業支援</a:t>
            </a:r>
            <a:b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システム）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41781F2-5B5A-47A6-833A-97AFEB679EF3}"/>
              </a:ext>
            </a:extLst>
          </p:cNvPr>
          <p:cNvSpPr/>
          <p:nvPr/>
        </p:nvSpPr>
        <p:spPr>
          <a:xfrm>
            <a:off x="3821183" y="3429000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/>
              <a:t>全学認証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基盤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（システム）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957856B-958C-4D0F-A8CB-CD837B8B8D9F}"/>
              </a:ext>
            </a:extLst>
          </p:cNvPr>
          <p:cNvSpPr/>
          <p:nvPr/>
        </p:nvSpPr>
        <p:spPr>
          <a:xfrm>
            <a:off x="1280592" y="3435706"/>
            <a:ext cx="1106674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/>
              <a:t>全学メール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サーバ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FFEBDAE-2E8E-4603-A73F-D25C2A9B2036}"/>
              </a:ext>
            </a:extLst>
          </p:cNvPr>
          <p:cNvSpPr/>
          <p:nvPr/>
        </p:nvSpPr>
        <p:spPr>
          <a:xfrm>
            <a:off x="1284735" y="1568331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事務情報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940C2B-4E46-46E5-AEF7-3EBDFE0BB470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>
            <a:off x="3114814" y="2283942"/>
            <a:ext cx="0" cy="115176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B7C6C79-7E30-4EE7-9BD5-E54BE66BB3B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4374457" y="2283942"/>
            <a:ext cx="0" cy="114505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A3ABB45-A60E-42AC-B5DC-14836DDE62A8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1833929" y="2283942"/>
            <a:ext cx="4080" cy="115176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4B82B9D-C0E6-43B2-90A5-B2471FB8F270}"/>
              </a:ext>
            </a:extLst>
          </p:cNvPr>
          <p:cNvSpPr txBox="1"/>
          <p:nvPr/>
        </p:nvSpPr>
        <p:spPr>
          <a:xfrm>
            <a:off x="1088767" y="872238"/>
            <a:ext cx="49212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1400" b="1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大学</a:t>
            </a:r>
            <a:endParaRPr kumimoji="1" lang="ja-JP" altLang="en-US" sz="1400" b="1" strike="dblStrike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7AB01C2F-863D-494D-9D7E-C3ED32767C88}"/>
              </a:ext>
            </a:extLst>
          </p:cNvPr>
          <p:cNvCxnSpPr>
            <a:cxnSpLocks/>
            <a:endCxn id="10" idx="6"/>
          </p:cNvCxnSpPr>
          <p:nvPr/>
        </p:nvCxnSpPr>
        <p:spPr>
          <a:xfrm rot="5400000">
            <a:off x="4708120" y="4474339"/>
            <a:ext cx="1657698" cy="272224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A8789D2E-4B60-4318-B7E9-0D6633294653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H="1">
            <a:off x="5153456" y="4457114"/>
            <a:ext cx="1684412" cy="2786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C9E0098-938C-4154-98F7-82476DC32C7E}"/>
              </a:ext>
            </a:extLst>
          </p:cNvPr>
          <p:cNvSpPr/>
          <p:nvPr/>
        </p:nvSpPr>
        <p:spPr>
          <a:xfrm>
            <a:off x="2561540" y="3435706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/>
              <a:t>全学</a:t>
            </a:r>
            <a:r>
              <a:rPr kumimoji="1" lang="en-US" altLang="ja-JP" sz="1400" dirty="0"/>
              <a:t>Web</a:t>
            </a:r>
          </a:p>
          <a:p>
            <a:pPr algn="ctr"/>
            <a:r>
              <a:rPr kumimoji="1" lang="ja-JP" altLang="en-US" sz="1400" dirty="0"/>
              <a:t>サーバ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B0D12E1-DF35-4A3A-BE1A-ED6423E1E74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222674" y="2095794"/>
            <a:ext cx="3680" cy="19735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428305-0658-4A64-A105-91AF9DB04B76}"/>
              </a:ext>
            </a:extLst>
          </p:cNvPr>
          <p:cNvSpPr txBox="1"/>
          <p:nvPr/>
        </p:nvSpPr>
        <p:spPr>
          <a:xfrm>
            <a:off x="1208584" y="1281426"/>
            <a:ext cx="14362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400" b="1" dirty="0"/>
              <a:t>全学情報システム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A83D9E2-AB04-427A-9789-2BFD419B4C7D}"/>
              </a:ext>
            </a:extLst>
          </p:cNvPr>
          <p:cNvCxnSpPr>
            <a:cxnSpLocks/>
          </p:cNvCxnSpPr>
          <p:nvPr/>
        </p:nvCxnSpPr>
        <p:spPr>
          <a:xfrm flipV="1">
            <a:off x="6226354" y="2275525"/>
            <a:ext cx="2003010" cy="1762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DD7D063F-B27F-4564-8F5D-1B4E1FF13CB0}"/>
              </a:ext>
            </a:extLst>
          </p:cNvPr>
          <p:cNvCxnSpPr>
            <a:cxnSpLocks/>
          </p:cNvCxnSpPr>
          <p:nvPr/>
        </p:nvCxnSpPr>
        <p:spPr>
          <a:xfrm flipV="1">
            <a:off x="7049848" y="2293150"/>
            <a:ext cx="0" cy="36674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A307BB7-53A1-4D0E-8B8F-6BF27B1E4B12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6861212" y="3048139"/>
            <a:ext cx="0" cy="3808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4576A1E-8553-43F5-AA99-2F58B0AB107F}"/>
              </a:ext>
            </a:extLst>
          </p:cNvPr>
          <p:cNvSpPr/>
          <p:nvPr/>
        </p:nvSpPr>
        <p:spPr>
          <a:xfrm>
            <a:off x="6465168" y="3429001"/>
            <a:ext cx="792087" cy="492756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事務、教育用端末等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9129CA4-57A9-4510-86D0-F9E2BF442CF1}"/>
              </a:ext>
            </a:extLst>
          </p:cNvPr>
          <p:cNvSpPr/>
          <p:nvPr/>
        </p:nvSpPr>
        <p:spPr>
          <a:xfrm>
            <a:off x="7437276" y="3206144"/>
            <a:ext cx="1353358" cy="43888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学内アクセスポイント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（有線接続を含む）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F046BB85-ADEE-4DC6-AE7A-DAB83BDEBDFA}"/>
              </a:ext>
            </a:extLst>
          </p:cNvPr>
          <p:cNvCxnSpPr>
            <a:cxnSpLocks/>
          </p:cNvCxnSpPr>
          <p:nvPr/>
        </p:nvCxnSpPr>
        <p:spPr>
          <a:xfrm>
            <a:off x="8229364" y="2043773"/>
            <a:ext cx="1" cy="2401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15D70C7B-0924-4629-B222-180A8880ED63}"/>
              </a:ext>
            </a:extLst>
          </p:cNvPr>
          <p:cNvSpPr/>
          <p:nvPr/>
        </p:nvSpPr>
        <p:spPr>
          <a:xfrm>
            <a:off x="3998162" y="5856185"/>
            <a:ext cx="1358882" cy="418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学外（自宅等）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・スマートフォン</a:t>
            </a: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6D175372-84AF-4B4C-9E93-2F0D5FA4E37C}"/>
              </a:ext>
            </a:extLst>
          </p:cNvPr>
          <p:cNvSpPr/>
          <p:nvPr/>
        </p:nvSpPr>
        <p:spPr>
          <a:xfrm>
            <a:off x="6349839" y="5856185"/>
            <a:ext cx="972962" cy="4188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他大学等</a:t>
            </a: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D2361D9B-4114-4B4C-A8C3-928E8EAFEA59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677603" y="5423301"/>
            <a:ext cx="4994" cy="4328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B8BF2B7D-6EF6-4AB0-A99F-11133871AEC6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6836320" y="5648059"/>
            <a:ext cx="0" cy="2081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5C5E2E8-DF82-497C-A297-BB91B1137BB7}"/>
              </a:ext>
            </a:extLst>
          </p:cNvPr>
          <p:cNvSpPr/>
          <p:nvPr/>
        </p:nvSpPr>
        <p:spPr>
          <a:xfrm>
            <a:off x="5203051" y="3436625"/>
            <a:ext cx="1106547" cy="71561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ゲートウェイ</a:t>
            </a: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8207A596-588A-4EF0-B167-57CB0763B90C}"/>
              </a:ext>
            </a:extLst>
          </p:cNvPr>
          <p:cNvCxnSpPr>
            <a:cxnSpLocks/>
          </p:cNvCxnSpPr>
          <p:nvPr/>
        </p:nvCxnSpPr>
        <p:spPr>
          <a:xfrm flipH="1">
            <a:off x="3512841" y="5439302"/>
            <a:ext cx="48532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C0A79B9C-447F-4281-A99A-21370E1937DE}"/>
              </a:ext>
            </a:extLst>
          </p:cNvPr>
          <p:cNvSpPr/>
          <p:nvPr/>
        </p:nvSpPr>
        <p:spPr>
          <a:xfrm>
            <a:off x="2561477" y="4906172"/>
            <a:ext cx="1106674" cy="1064555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A</a:t>
            </a:r>
            <a:r>
              <a:rPr kumimoji="1" lang="ja-JP" altLang="en-US" sz="1400" dirty="0">
                <a:solidFill>
                  <a:schemeClr val="bg1"/>
                </a:solidFill>
              </a:rPr>
              <a:t>大学契約の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クラウド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サービスの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システム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F10BC2F-B742-4206-B9E6-42A165101663}"/>
              </a:ext>
            </a:extLst>
          </p:cNvPr>
          <p:cNvSpPr/>
          <p:nvPr/>
        </p:nvSpPr>
        <p:spPr>
          <a:xfrm>
            <a:off x="3998161" y="5229870"/>
            <a:ext cx="1402696" cy="4188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インターネット</a:t>
            </a:r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E36405FC-10FD-4426-B568-6E46AB838300}"/>
              </a:ext>
            </a:extLst>
          </p:cNvPr>
          <p:cNvCxnSpPr>
            <a:cxnSpLocks/>
          </p:cNvCxnSpPr>
          <p:nvPr/>
        </p:nvCxnSpPr>
        <p:spPr>
          <a:xfrm flipV="1">
            <a:off x="5754904" y="2651036"/>
            <a:ext cx="0" cy="3808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BDB45794-0ECF-40F5-A679-E32662FB21FD}"/>
              </a:ext>
            </a:extLst>
          </p:cNvPr>
          <p:cNvSpPr/>
          <p:nvPr/>
        </p:nvSpPr>
        <p:spPr>
          <a:xfrm>
            <a:off x="7431752" y="3874237"/>
            <a:ext cx="1358882" cy="418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学内持込み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・スマートフォン</a:t>
            </a: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AA60950-E984-4DA9-B574-7A96B1F773A9}"/>
              </a:ext>
            </a:extLst>
          </p:cNvPr>
          <p:cNvCxnSpPr>
            <a:cxnSpLocks/>
            <a:stCxn id="76" idx="2"/>
            <a:endCxn id="165" idx="0"/>
          </p:cNvCxnSpPr>
          <p:nvPr/>
        </p:nvCxnSpPr>
        <p:spPr>
          <a:xfrm flipH="1">
            <a:off x="8111193" y="3645024"/>
            <a:ext cx="2762" cy="22921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8932974-48FB-4B56-8332-29A94815F7D3}"/>
              </a:ext>
            </a:extLst>
          </p:cNvPr>
          <p:cNvCxnSpPr>
            <a:cxnSpLocks/>
          </p:cNvCxnSpPr>
          <p:nvPr/>
        </p:nvCxnSpPr>
        <p:spPr>
          <a:xfrm>
            <a:off x="7314463" y="2043773"/>
            <a:ext cx="1" cy="2401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3001E1D-6E9C-4645-BA27-5B0F266AA86B}"/>
              </a:ext>
            </a:extLst>
          </p:cNvPr>
          <p:cNvSpPr/>
          <p:nvPr/>
        </p:nvSpPr>
        <p:spPr>
          <a:xfrm>
            <a:off x="5673080" y="1380183"/>
            <a:ext cx="1106548" cy="7156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部局情報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519DB37-DE7D-4A31-8EB8-F5206D038CB3}"/>
              </a:ext>
            </a:extLst>
          </p:cNvPr>
          <p:cNvSpPr/>
          <p:nvPr/>
        </p:nvSpPr>
        <p:spPr>
          <a:xfrm>
            <a:off x="7833321" y="1676563"/>
            <a:ext cx="792087" cy="418859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研究室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端末等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CB48EDB2-D8C4-49A9-B105-50AC8BDFA4F9}"/>
              </a:ext>
            </a:extLst>
          </p:cNvPr>
          <p:cNvSpPr/>
          <p:nvPr/>
        </p:nvSpPr>
        <p:spPr>
          <a:xfrm>
            <a:off x="6918420" y="1676563"/>
            <a:ext cx="792087" cy="418859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教員用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機器等</a:t>
            </a:r>
          </a:p>
        </p:txBody>
      </p:sp>
      <p:sp>
        <p:nvSpPr>
          <p:cNvPr id="146" name="フリーフォーム: 図形 145">
            <a:extLst>
              <a:ext uri="{FF2B5EF4-FFF2-40B4-BE49-F238E27FC236}">
                <a16:creationId xmlns:a16="http://schemas.microsoft.com/office/drawing/2014/main" id="{7D376A1D-4A09-4836-A070-2988AE693894}"/>
              </a:ext>
            </a:extLst>
          </p:cNvPr>
          <p:cNvSpPr/>
          <p:nvPr/>
        </p:nvSpPr>
        <p:spPr>
          <a:xfrm>
            <a:off x="1120373" y="1218709"/>
            <a:ext cx="3936250" cy="4946595"/>
          </a:xfrm>
          <a:custGeom>
            <a:avLst/>
            <a:gdLst>
              <a:gd name="connsiteX0" fmla="*/ 3924300 w 3924300"/>
              <a:gd name="connsiteY0" fmla="*/ 2667000 h 3726180"/>
              <a:gd name="connsiteX1" fmla="*/ 3924300 w 3924300"/>
              <a:gd name="connsiteY1" fmla="*/ 0 h 3726180"/>
              <a:gd name="connsiteX2" fmla="*/ 22860 w 3924300"/>
              <a:gd name="connsiteY2" fmla="*/ 7620 h 3726180"/>
              <a:gd name="connsiteX3" fmla="*/ 0 w 3924300"/>
              <a:gd name="connsiteY3" fmla="*/ 3726180 h 3726180"/>
              <a:gd name="connsiteX4" fmla="*/ 1348740 w 3924300"/>
              <a:gd name="connsiteY4" fmla="*/ 3718560 h 3726180"/>
              <a:gd name="connsiteX5" fmla="*/ 1348740 w 3924300"/>
              <a:gd name="connsiteY5" fmla="*/ 2689860 h 3726180"/>
              <a:gd name="connsiteX6" fmla="*/ 3924300 w 3924300"/>
              <a:gd name="connsiteY6" fmla="*/ 2667000 h 3726180"/>
              <a:gd name="connsiteX0" fmla="*/ 3924300 w 3924300"/>
              <a:gd name="connsiteY0" fmla="*/ 2667000 h 3726180"/>
              <a:gd name="connsiteX1" fmla="*/ 3924300 w 3924300"/>
              <a:gd name="connsiteY1" fmla="*/ 0 h 3726180"/>
              <a:gd name="connsiteX2" fmla="*/ 22860 w 3924300"/>
              <a:gd name="connsiteY2" fmla="*/ 7620 h 3726180"/>
              <a:gd name="connsiteX3" fmla="*/ 0 w 3924300"/>
              <a:gd name="connsiteY3" fmla="*/ 3726180 h 3726180"/>
              <a:gd name="connsiteX4" fmla="*/ 1348740 w 3924300"/>
              <a:gd name="connsiteY4" fmla="*/ 3718560 h 3726180"/>
              <a:gd name="connsiteX5" fmla="*/ 2667000 w 3924300"/>
              <a:gd name="connsiteY5" fmla="*/ 2682240 h 3726180"/>
              <a:gd name="connsiteX6" fmla="*/ 3924300 w 3924300"/>
              <a:gd name="connsiteY6" fmla="*/ 2667000 h 3726180"/>
              <a:gd name="connsiteX0" fmla="*/ 3924300 w 3924300"/>
              <a:gd name="connsiteY0" fmla="*/ 2667000 h 3749040"/>
              <a:gd name="connsiteX1" fmla="*/ 3924300 w 3924300"/>
              <a:gd name="connsiteY1" fmla="*/ 0 h 3749040"/>
              <a:gd name="connsiteX2" fmla="*/ 22860 w 3924300"/>
              <a:gd name="connsiteY2" fmla="*/ 7620 h 3749040"/>
              <a:gd name="connsiteX3" fmla="*/ 0 w 3924300"/>
              <a:gd name="connsiteY3" fmla="*/ 3726180 h 3749040"/>
              <a:gd name="connsiteX4" fmla="*/ 2667000 w 3924300"/>
              <a:gd name="connsiteY4" fmla="*/ 3749040 h 3749040"/>
              <a:gd name="connsiteX5" fmla="*/ 2667000 w 3924300"/>
              <a:gd name="connsiteY5" fmla="*/ 2682240 h 3749040"/>
              <a:gd name="connsiteX6" fmla="*/ 3924300 w 3924300"/>
              <a:gd name="connsiteY6" fmla="*/ 2667000 h 3749040"/>
              <a:gd name="connsiteX0" fmla="*/ 3924300 w 3924300"/>
              <a:gd name="connsiteY0" fmla="*/ 2667000 h 3756660"/>
              <a:gd name="connsiteX1" fmla="*/ 3924300 w 3924300"/>
              <a:gd name="connsiteY1" fmla="*/ 0 h 3756660"/>
              <a:gd name="connsiteX2" fmla="*/ 22860 w 3924300"/>
              <a:gd name="connsiteY2" fmla="*/ 7620 h 3756660"/>
              <a:gd name="connsiteX3" fmla="*/ 0 w 3924300"/>
              <a:gd name="connsiteY3" fmla="*/ 3726180 h 3756660"/>
              <a:gd name="connsiteX4" fmla="*/ 2659380 w 3924300"/>
              <a:gd name="connsiteY4" fmla="*/ 3756660 h 3756660"/>
              <a:gd name="connsiteX5" fmla="*/ 2667000 w 3924300"/>
              <a:gd name="connsiteY5" fmla="*/ 2682240 h 3756660"/>
              <a:gd name="connsiteX6" fmla="*/ 3924300 w 3924300"/>
              <a:gd name="connsiteY6" fmla="*/ 2667000 h 3756660"/>
              <a:gd name="connsiteX0" fmla="*/ 3924300 w 3924300"/>
              <a:gd name="connsiteY0" fmla="*/ 2667000 h 3756660"/>
              <a:gd name="connsiteX1" fmla="*/ 3924300 w 3924300"/>
              <a:gd name="connsiteY1" fmla="*/ 0 h 3756660"/>
              <a:gd name="connsiteX2" fmla="*/ 22860 w 3924300"/>
              <a:gd name="connsiteY2" fmla="*/ 7620 h 3756660"/>
              <a:gd name="connsiteX3" fmla="*/ 0 w 3924300"/>
              <a:gd name="connsiteY3" fmla="*/ 3726180 h 3756660"/>
              <a:gd name="connsiteX4" fmla="*/ 1287780 w 3924300"/>
              <a:gd name="connsiteY4" fmla="*/ 3733800 h 3756660"/>
              <a:gd name="connsiteX5" fmla="*/ 2659380 w 3924300"/>
              <a:gd name="connsiteY5" fmla="*/ 3756660 h 3756660"/>
              <a:gd name="connsiteX6" fmla="*/ 2667000 w 3924300"/>
              <a:gd name="connsiteY6" fmla="*/ 2682240 h 3756660"/>
              <a:gd name="connsiteX7" fmla="*/ 3924300 w 3924300"/>
              <a:gd name="connsiteY7" fmla="*/ 2667000 h 3756660"/>
              <a:gd name="connsiteX0" fmla="*/ 3901440 w 3901440"/>
              <a:gd name="connsiteY0" fmla="*/ 2667000 h 3756660"/>
              <a:gd name="connsiteX1" fmla="*/ 3901440 w 3901440"/>
              <a:gd name="connsiteY1" fmla="*/ 0 h 3756660"/>
              <a:gd name="connsiteX2" fmla="*/ 0 w 3901440"/>
              <a:gd name="connsiteY2" fmla="*/ 7620 h 3756660"/>
              <a:gd name="connsiteX3" fmla="*/ 1264920 w 3901440"/>
              <a:gd name="connsiteY3" fmla="*/ 2705100 h 3756660"/>
              <a:gd name="connsiteX4" fmla="*/ 1264920 w 3901440"/>
              <a:gd name="connsiteY4" fmla="*/ 3733800 h 3756660"/>
              <a:gd name="connsiteX5" fmla="*/ 2636520 w 3901440"/>
              <a:gd name="connsiteY5" fmla="*/ 3756660 h 3756660"/>
              <a:gd name="connsiteX6" fmla="*/ 2644140 w 3901440"/>
              <a:gd name="connsiteY6" fmla="*/ 2682240 h 3756660"/>
              <a:gd name="connsiteX7" fmla="*/ 3901440 w 3901440"/>
              <a:gd name="connsiteY7" fmla="*/ 2667000 h 3756660"/>
              <a:gd name="connsiteX0" fmla="*/ 3920917 w 3920917"/>
              <a:gd name="connsiteY0" fmla="*/ 2667000 h 3756660"/>
              <a:gd name="connsiteX1" fmla="*/ 3920917 w 3920917"/>
              <a:gd name="connsiteY1" fmla="*/ 0 h 3756660"/>
              <a:gd name="connsiteX2" fmla="*/ 19477 w 3920917"/>
              <a:gd name="connsiteY2" fmla="*/ 7620 h 3756660"/>
              <a:gd name="connsiteX3" fmla="*/ 65197 w 3920917"/>
              <a:gd name="connsiteY3" fmla="*/ 2712720 h 3756660"/>
              <a:gd name="connsiteX4" fmla="*/ 1284397 w 3920917"/>
              <a:gd name="connsiteY4" fmla="*/ 2705100 h 3756660"/>
              <a:gd name="connsiteX5" fmla="*/ 1284397 w 3920917"/>
              <a:gd name="connsiteY5" fmla="*/ 3733800 h 3756660"/>
              <a:gd name="connsiteX6" fmla="*/ 2655997 w 3920917"/>
              <a:gd name="connsiteY6" fmla="*/ 3756660 h 3756660"/>
              <a:gd name="connsiteX7" fmla="*/ 2663617 w 3920917"/>
              <a:gd name="connsiteY7" fmla="*/ 2682240 h 3756660"/>
              <a:gd name="connsiteX8" fmla="*/ 3920917 w 3920917"/>
              <a:gd name="connsiteY8" fmla="*/ 2667000 h 3756660"/>
              <a:gd name="connsiteX0" fmla="*/ 4088880 w 4088880"/>
              <a:gd name="connsiteY0" fmla="*/ 2667000 h 3756660"/>
              <a:gd name="connsiteX1" fmla="*/ 4088880 w 4088880"/>
              <a:gd name="connsiteY1" fmla="*/ 0 h 3756660"/>
              <a:gd name="connsiteX2" fmla="*/ 187440 w 4088880"/>
              <a:gd name="connsiteY2" fmla="*/ 7620 h 3756660"/>
              <a:gd name="connsiteX3" fmla="*/ 233160 w 4088880"/>
              <a:gd name="connsiteY3" fmla="*/ 2712720 h 3756660"/>
              <a:gd name="connsiteX4" fmla="*/ 1452360 w 4088880"/>
              <a:gd name="connsiteY4" fmla="*/ 2705100 h 3756660"/>
              <a:gd name="connsiteX5" fmla="*/ 1452360 w 4088880"/>
              <a:gd name="connsiteY5" fmla="*/ 3733800 h 3756660"/>
              <a:gd name="connsiteX6" fmla="*/ 2823960 w 4088880"/>
              <a:gd name="connsiteY6" fmla="*/ 3756660 h 3756660"/>
              <a:gd name="connsiteX7" fmla="*/ 2831580 w 4088880"/>
              <a:gd name="connsiteY7" fmla="*/ 2682240 h 3756660"/>
              <a:gd name="connsiteX8" fmla="*/ 4088880 w 4088880"/>
              <a:gd name="connsiteY8" fmla="*/ 2667000 h 3756660"/>
              <a:gd name="connsiteX0" fmla="*/ 3901440 w 3901440"/>
              <a:gd name="connsiteY0" fmla="*/ 2667000 h 3756660"/>
              <a:gd name="connsiteX1" fmla="*/ 3901440 w 3901440"/>
              <a:gd name="connsiteY1" fmla="*/ 0 h 3756660"/>
              <a:gd name="connsiteX2" fmla="*/ 0 w 3901440"/>
              <a:gd name="connsiteY2" fmla="*/ 7620 h 3756660"/>
              <a:gd name="connsiteX3" fmla="*/ 45720 w 3901440"/>
              <a:gd name="connsiteY3" fmla="*/ 2712720 h 3756660"/>
              <a:gd name="connsiteX4" fmla="*/ 1264920 w 3901440"/>
              <a:gd name="connsiteY4" fmla="*/ 2705100 h 3756660"/>
              <a:gd name="connsiteX5" fmla="*/ 1264920 w 3901440"/>
              <a:gd name="connsiteY5" fmla="*/ 3733800 h 3756660"/>
              <a:gd name="connsiteX6" fmla="*/ 2636520 w 3901440"/>
              <a:gd name="connsiteY6" fmla="*/ 3756660 h 3756660"/>
              <a:gd name="connsiteX7" fmla="*/ 2644140 w 3901440"/>
              <a:gd name="connsiteY7" fmla="*/ 2682240 h 3756660"/>
              <a:gd name="connsiteX8" fmla="*/ 3901440 w 3901440"/>
              <a:gd name="connsiteY8" fmla="*/ 2667000 h 3756660"/>
              <a:gd name="connsiteX0" fmla="*/ 3901440 w 3901440"/>
              <a:gd name="connsiteY0" fmla="*/ 2667000 h 3756660"/>
              <a:gd name="connsiteX1" fmla="*/ 3901440 w 3901440"/>
              <a:gd name="connsiteY1" fmla="*/ 0 h 3756660"/>
              <a:gd name="connsiteX2" fmla="*/ 0 w 3901440"/>
              <a:gd name="connsiteY2" fmla="*/ 7620 h 3756660"/>
              <a:gd name="connsiteX3" fmla="*/ 45720 w 3901440"/>
              <a:gd name="connsiteY3" fmla="*/ 2712720 h 3756660"/>
              <a:gd name="connsiteX4" fmla="*/ 1264920 w 3901440"/>
              <a:gd name="connsiteY4" fmla="*/ 2705100 h 3756660"/>
              <a:gd name="connsiteX5" fmla="*/ 1264920 w 3901440"/>
              <a:gd name="connsiteY5" fmla="*/ 3733800 h 3756660"/>
              <a:gd name="connsiteX6" fmla="*/ 2636520 w 3901440"/>
              <a:gd name="connsiteY6" fmla="*/ 3756660 h 3756660"/>
              <a:gd name="connsiteX7" fmla="*/ 2644140 w 3901440"/>
              <a:gd name="connsiteY7" fmla="*/ 2682240 h 3756660"/>
              <a:gd name="connsiteX8" fmla="*/ 3901440 w 3901440"/>
              <a:gd name="connsiteY8" fmla="*/ 2667000 h 3756660"/>
              <a:gd name="connsiteX0" fmla="*/ 3949377 w 3949377"/>
              <a:gd name="connsiteY0" fmla="*/ 2667000 h 3756660"/>
              <a:gd name="connsiteX1" fmla="*/ 3949377 w 3949377"/>
              <a:gd name="connsiteY1" fmla="*/ 0 h 3756660"/>
              <a:gd name="connsiteX2" fmla="*/ 47937 w 3949377"/>
              <a:gd name="connsiteY2" fmla="*/ 7620 h 3756660"/>
              <a:gd name="connsiteX3" fmla="*/ 2217 w 3949377"/>
              <a:gd name="connsiteY3" fmla="*/ 2705100 h 3756660"/>
              <a:gd name="connsiteX4" fmla="*/ 1312857 w 3949377"/>
              <a:gd name="connsiteY4" fmla="*/ 2705100 h 3756660"/>
              <a:gd name="connsiteX5" fmla="*/ 1312857 w 3949377"/>
              <a:gd name="connsiteY5" fmla="*/ 3733800 h 3756660"/>
              <a:gd name="connsiteX6" fmla="*/ 2684457 w 3949377"/>
              <a:gd name="connsiteY6" fmla="*/ 3756660 h 3756660"/>
              <a:gd name="connsiteX7" fmla="*/ 2692077 w 3949377"/>
              <a:gd name="connsiteY7" fmla="*/ 2682240 h 3756660"/>
              <a:gd name="connsiteX8" fmla="*/ 3949377 w 3949377"/>
              <a:gd name="connsiteY8" fmla="*/ 2667000 h 3756660"/>
              <a:gd name="connsiteX0" fmla="*/ 4130705 w 4130705"/>
              <a:gd name="connsiteY0" fmla="*/ 2667000 h 3756660"/>
              <a:gd name="connsiteX1" fmla="*/ 4130705 w 4130705"/>
              <a:gd name="connsiteY1" fmla="*/ 0 h 3756660"/>
              <a:gd name="connsiteX2" fmla="*/ 229265 w 4130705"/>
              <a:gd name="connsiteY2" fmla="*/ 7620 h 3756660"/>
              <a:gd name="connsiteX3" fmla="*/ 665 w 4130705"/>
              <a:gd name="connsiteY3" fmla="*/ 3032760 h 3756660"/>
              <a:gd name="connsiteX4" fmla="*/ 1494185 w 4130705"/>
              <a:gd name="connsiteY4" fmla="*/ 2705100 h 3756660"/>
              <a:gd name="connsiteX5" fmla="*/ 1494185 w 4130705"/>
              <a:gd name="connsiteY5" fmla="*/ 3733800 h 3756660"/>
              <a:gd name="connsiteX6" fmla="*/ 2865785 w 4130705"/>
              <a:gd name="connsiteY6" fmla="*/ 3756660 h 3756660"/>
              <a:gd name="connsiteX7" fmla="*/ 2873405 w 4130705"/>
              <a:gd name="connsiteY7" fmla="*/ 2682240 h 3756660"/>
              <a:gd name="connsiteX8" fmla="*/ 4130705 w 4130705"/>
              <a:gd name="connsiteY8" fmla="*/ 2667000 h 3756660"/>
              <a:gd name="connsiteX0" fmla="*/ 3934674 w 3934674"/>
              <a:gd name="connsiteY0" fmla="*/ 2667000 h 3756660"/>
              <a:gd name="connsiteX1" fmla="*/ 3934674 w 3934674"/>
              <a:gd name="connsiteY1" fmla="*/ 0 h 3756660"/>
              <a:gd name="connsiteX2" fmla="*/ 33234 w 3934674"/>
              <a:gd name="connsiteY2" fmla="*/ 7620 h 3756660"/>
              <a:gd name="connsiteX3" fmla="*/ 2754 w 3934674"/>
              <a:gd name="connsiteY3" fmla="*/ 2667000 h 3756660"/>
              <a:gd name="connsiteX4" fmla="*/ 1298154 w 3934674"/>
              <a:gd name="connsiteY4" fmla="*/ 2705100 h 3756660"/>
              <a:gd name="connsiteX5" fmla="*/ 1298154 w 3934674"/>
              <a:gd name="connsiteY5" fmla="*/ 3733800 h 3756660"/>
              <a:gd name="connsiteX6" fmla="*/ 2669754 w 3934674"/>
              <a:gd name="connsiteY6" fmla="*/ 3756660 h 3756660"/>
              <a:gd name="connsiteX7" fmla="*/ 2677374 w 3934674"/>
              <a:gd name="connsiteY7" fmla="*/ 2682240 h 3756660"/>
              <a:gd name="connsiteX8" fmla="*/ 3934674 w 3934674"/>
              <a:gd name="connsiteY8" fmla="*/ 2667000 h 3756660"/>
              <a:gd name="connsiteX0" fmla="*/ 3936250 w 3936250"/>
              <a:gd name="connsiteY0" fmla="*/ 2667000 h 3756660"/>
              <a:gd name="connsiteX1" fmla="*/ 3936250 w 3936250"/>
              <a:gd name="connsiteY1" fmla="*/ 0 h 3756660"/>
              <a:gd name="connsiteX2" fmla="*/ 11950 w 3936250"/>
              <a:gd name="connsiteY2" fmla="*/ 7620 h 3756660"/>
              <a:gd name="connsiteX3" fmla="*/ 4330 w 3936250"/>
              <a:gd name="connsiteY3" fmla="*/ 2667000 h 3756660"/>
              <a:gd name="connsiteX4" fmla="*/ 1299730 w 3936250"/>
              <a:gd name="connsiteY4" fmla="*/ 2705100 h 3756660"/>
              <a:gd name="connsiteX5" fmla="*/ 1299730 w 3936250"/>
              <a:gd name="connsiteY5" fmla="*/ 3733800 h 3756660"/>
              <a:gd name="connsiteX6" fmla="*/ 2671330 w 3936250"/>
              <a:gd name="connsiteY6" fmla="*/ 3756660 h 3756660"/>
              <a:gd name="connsiteX7" fmla="*/ 2678950 w 3936250"/>
              <a:gd name="connsiteY7" fmla="*/ 2682240 h 3756660"/>
              <a:gd name="connsiteX8" fmla="*/ 3936250 w 3936250"/>
              <a:gd name="connsiteY8" fmla="*/ 2667000 h 3756660"/>
              <a:gd name="connsiteX0" fmla="*/ 3936250 w 3936250"/>
              <a:gd name="connsiteY0" fmla="*/ 2667000 h 3756660"/>
              <a:gd name="connsiteX1" fmla="*/ 3936250 w 3936250"/>
              <a:gd name="connsiteY1" fmla="*/ 0 h 3756660"/>
              <a:gd name="connsiteX2" fmla="*/ 11950 w 3936250"/>
              <a:gd name="connsiteY2" fmla="*/ 7620 h 3756660"/>
              <a:gd name="connsiteX3" fmla="*/ 4330 w 3936250"/>
              <a:gd name="connsiteY3" fmla="*/ 2667000 h 3756660"/>
              <a:gd name="connsiteX4" fmla="*/ 1299730 w 3936250"/>
              <a:gd name="connsiteY4" fmla="*/ 2674620 h 3756660"/>
              <a:gd name="connsiteX5" fmla="*/ 1299730 w 3936250"/>
              <a:gd name="connsiteY5" fmla="*/ 3733800 h 3756660"/>
              <a:gd name="connsiteX6" fmla="*/ 2671330 w 3936250"/>
              <a:gd name="connsiteY6" fmla="*/ 3756660 h 3756660"/>
              <a:gd name="connsiteX7" fmla="*/ 2678950 w 3936250"/>
              <a:gd name="connsiteY7" fmla="*/ 2682240 h 3756660"/>
              <a:gd name="connsiteX8" fmla="*/ 3936250 w 3936250"/>
              <a:gd name="connsiteY8" fmla="*/ 2667000 h 3756660"/>
              <a:gd name="connsiteX0" fmla="*/ 3936250 w 3936250"/>
              <a:gd name="connsiteY0" fmla="*/ 2667000 h 3756660"/>
              <a:gd name="connsiteX1" fmla="*/ 3936250 w 3936250"/>
              <a:gd name="connsiteY1" fmla="*/ 0 h 3756660"/>
              <a:gd name="connsiteX2" fmla="*/ 11950 w 3936250"/>
              <a:gd name="connsiteY2" fmla="*/ 7620 h 3756660"/>
              <a:gd name="connsiteX3" fmla="*/ 4330 w 3936250"/>
              <a:gd name="connsiteY3" fmla="*/ 2667000 h 3756660"/>
              <a:gd name="connsiteX4" fmla="*/ 1299730 w 3936250"/>
              <a:gd name="connsiteY4" fmla="*/ 2674620 h 3756660"/>
              <a:gd name="connsiteX5" fmla="*/ 1299730 w 3936250"/>
              <a:gd name="connsiteY5" fmla="*/ 3733800 h 3756660"/>
              <a:gd name="connsiteX6" fmla="*/ 2671330 w 3936250"/>
              <a:gd name="connsiteY6" fmla="*/ 3756660 h 3756660"/>
              <a:gd name="connsiteX7" fmla="*/ 2675140 w 3936250"/>
              <a:gd name="connsiteY7" fmla="*/ 2670810 h 3756660"/>
              <a:gd name="connsiteX8" fmla="*/ 3936250 w 3936250"/>
              <a:gd name="connsiteY8" fmla="*/ 2667000 h 3756660"/>
              <a:gd name="connsiteX0" fmla="*/ 3936250 w 3936250"/>
              <a:gd name="connsiteY0" fmla="*/ 2667000 h 3756660"/>
              <a:gd name="connsiteX1" fmla="*/ 3936250 w 3936250"/>
              <a:gd name="connsiteY1" fmla="*/ 0 h 3756660"/>
              <a:gd name="connsiteX2" fmla="*/ 11950 w 3936250"/>
              <a:gd name="connsiteY2" fmla="*/ 7620 h 3756660"/>
              <a:gd name="connsiteX3" fmla="*/ 4330 w 3936250"/>
              <a:gd name="connsiteY3" fmla="*/ 2667000 h 3756660"/>
              <a:gd name="connsiteX4" fmla="*/ 1299730 w 3936250"/>
              <a:gd name="connsiteY4" fmla="*/ 2674620 h 3756660"/>
              <a:gd name="connsiteX5" fmla="*/ 1303540 w 3936250"/>
              <a:gd name="connsiteY5" fmla="*/ 3752850 h 3756660"/>
              <a:gd name="connsiteX6" fmla="*/ 2671330 w 3936250"/>
              <a:gd name="connsiteY6" fmla="*/ 3756660 h 3756660"/>
              <a:gd name="connsiteX7" fmla="*/ 2675140 w 3936250"/>
              <a:gd name="connsiteY7" fmla="*/ 2670810 h 3756660"/>
              <a:gd name="connsiteX8" fmla="*/ 3936250 w 3936250"/>
              <a:gd name="connsiteY8" fmla="*/ 2667000 h 3756660"/>
              <a:gd name="connsiteX0" fmla="*/ 3936250 w 3936250"/>
              <a:gd name="connsiteY0" fmla="*/ 2667000 h 3756660"/>
              <a:gd name="connsiteX1" fmla="*/ 3936250 w 3936250"/>
              <a:gd name="connsiteY1" fmla="*/ 0 h 3756660"/>
              <a:gd name="connsiteX2" fmla="*/ 11950 w 3936250"/>
              <a:gd name="connsiteY2" fmla="*/ 7620 h 3756660"/>
              <a:gd name="connsiteX3" fmla="*/ 4330 w 3936250"/>
              <a:gd name="connsiteY3" fmla="*/ 2667000 h 3756660"/>
              <a:gd name="connsiteX4" fmla="*/ 1299730 w 3936250"/>
              <a:gd name="connsiteY4" fmla="*/ 2674620 h 3756660"/>
              <a:gd name="connsiteX5" fmla="*/ 1299730 w 3936250"/>
              <a:gd name="connsiteY5" fmla="*/ 3749040 h 3756660"/>
              <a:gd name="connsiteX6" fmla="*/ 2671330 w 3936250"/>
              <a:gd name="connsiteY6" fmla="*/ 3756660 h 3756660"/>
              <a:gd name="connsiteX7" fmla="*/ 2675140 w 3936250"/>
              <a:gd name="connsiteY7" fmla="*/ 2670810 h 3756660"/>
              <a:gd name="connsiteX8" fmla="*/ 3936250 w 3936250"/>
              <a:gd name="connsiteY8" fmla="*/ 2667000 h 37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6250" h="3756660">
                <a:moveTo>
                  <a:pt x="3936250" y="2667000"/>
                </a:moveTo>
                <a:lnTo>
                  <a:pt x="3936250" y="0"/>
                </a:lnTo>
                <a:lnTo>
                  <a:pt x="11950" y="7620"/>
                </a:lnTo>
                <a:cubicBezTo>
                  <a:pt x="19570" y="543560"/>
                  <a:pt x="-10910" y="2275840"/>
                  <a:pt x="4330" y="2667000"/>
                </a:cubicBezTo>
                <a:lnTo>
                  <a:pt x="1299730" y="2674620"/>
                </a:lnTo>
                <a:lnTo>
                  <a:pt x="1299730" y="3749040"/>
                </a:lnTo>
                <a:lnTo>
                  <a:pt x="2671330" y="3756660"/>
                </a:lnTo>
                <a:lnTo>
                  <a:pt x="2675140" y="2670810"/>
                </a:lnTo>
                <a:lnTo>
                  <a:pt x="3936250" y="2667000"/>
                </a:lnTo>
                <a:close/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B67BEA8D-EAD0-4A8E-82ED-2B2E429EBE74}"/>
              </a:ext>
            </a:extLst>
          </p:cNvPr>
          <p:cNvCxnSpPr>
            <a:cxnSpLocks/>
            <a:stCxn id="76" idx="0"/>
            <a:endCxn id="12" idx="0"/>
          </p:cNvCxnSpPr>
          <p:nvPr/>
        </p:nvCxnSpPr>
        <p:spPr>
          <a:xfrm rot="16200000" flipH="1" flipV="1">
            <a:off x="6819899" y="2142569"/>
            <a:ext cx="230481" cy="2357630"/>
          </a:xfrm>
          <a:prstGeom prst="bentConnector3">
            <a:avLst>
              <a:gd name="adj1" fmla="val -9918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1E408BC5-37C4-4B45-BAAA-B20ED631FE5D}"/>
              </a:ext>
            </a:extLst>
          </p:cNvPr>
          <p:cNvSpPr/>
          <p:nvPr/>
        </p:nvSpPr>
        <p:spPr>
          <a:xfrm>
            <a:off x="1690811" y="2471403"/>
            <a:ext cx="6779540" cy="7630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全学ネットワーク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150930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</TotalTime>
  <Words>288</Words>
  <Application>Microsoft Office PowerPoint</Application>
  <PresentationFormat>A4 210 x 297 mm</PresentationFormat>
  <Paragraphs>126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MHIR</dc:creator>
  <cp:lastModifiedBy>Hiroshi Ueda</cp:lastModifiedBy>
  <cp:revision>53</cp:revision>
  <dcterms:created xsi:type="dcterms:W3CDTF">2019-08-31T11:06:17Z</dcterms:created>
  <dcterms:modified xsi:type="dcterms:W3CDTF">2019-11-14T08:06:54Z</dcterms:modified>
</cp:coreProperties>
</file>