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71" r:id="rId4"/>
    <p:sldId id="262" r:id="rId5"/>
    <p:sldId id="282" r:id="rId6"/>
    <p:sldId id="283" r:id="rId7"/>
    <p:sldId id="284" r:id="rId8"/>
    <p:sldId id="285" r:id="rId9"/>
    <p:sldId id="286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>
      <p:cViewPr varScale="1">
        <p:scale>
          <a:sx n="68" d="100"/>
          <a:sy n="68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233B83-B6D0-418E-B98E-4952F3282A56}" type="datetime1">
              <a:rPr lang="es-ES" smtClean="0"/>
              <a:t>20/07/2024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C078EF9-7F2B-4B20-A25C-9E80C16977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813A5A-3BC6-4270-9AE1-7A53DFC90DEC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AAF9CF-D1E5-49FD-94F7-B246BB67E24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668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4379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5961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5826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39108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48945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69036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67872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140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contenid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2F863-F080-4BC3-A3C7-A33C770BC2F3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EDE662-50AF-41FC-8F39-BAF961B50A30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AC63EB-39BE-4E95-9DFE-D14A3D6BEB7B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B8AD2-7362-4876-8731-B922CF9D9D1E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15E1E895-E870-4556-8665-5DE714DEB164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512E87-1843-45B8-8BC1-B617A4B373C3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descripción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F3746-C198-4D65-84FA-2AA777BBB469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texto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E88A2E-5C46-4691-B090-988B80D53E95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 a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6AAA79-353A-4D8B-B197-078C2ECDF591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uadro de texto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Cuadro de texto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F807C0-159D-4023-B2CD-EF2E4FDF4E3C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E6FEE0-0507-4CAC-8F13-F69AF8DA6DE7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A76311-DCB1-48C0-BDFB-1E9BDDD89382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CBC0D6D7-4DEE-4433-B569-99887D0E56FC}" type="datetime1">
              <a:rPr lang="es-ES" noProof="0" smtClean="0"/>
              <a:t>20/07/2024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0174" y="2329830"/>
            <a:ext cx="9622973" cy="394034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/>
              <a:t>PROYECTO GRUPO 1</a:t>
            </a:r>
            <a:br>
              <a:rPr lang="es-ES" dirty="0"/>
            </a:b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Integrantes:</a:t>
            </a:r>
            <a:br>
              <a:rPr lang="es-ES" dirty="0"/>
            </a:br>
            <a:br>
              <a:rPr lang="es-EC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</a:br>
            <a:r>
              <a:rPr lang="es-EC" sz="2700" b="0" i="0" dirty="0">
                <a:effectLst/>
                <a:latin typeface="Arial" panose="020B0604020202020204" pitchFamily="34" charset="0"/>
              </a:rPr>
              <a:t>- SEBASTIÁN PAREDES ECHEVERRÍA</a:t>
            </a:r>
            <a:br>
              <a:rPr lang="es-EC" sz="2700" b="0" i="0" dirty="0">
                <a:effectLst/>
                <a:latin typeface="Arial" panose="020B0604020202020204" pitchFamily="34" charset="0"/>
              </a:rPr>
            </a:br>
            <a:r>
              <a:rPr lang="es-EC" sz="2700" b="0" i="0" dirty="0">
                <a:effectLst/>
                <a:latin typeface="Arial" panose="020B0604020202020204" pitchFamily="34" charset="0"/>
              </a:rPr>
              <a:t>- DIANA SALAZAR GARCÉS</a:t>
            </a:r>
            <a:br>
              <a:rPr lang="es-EC" sz="2700" b="0" i="0" dirty="0">
                <a:effectLst/>
                <a:latin typeface="Arial" panose="020B0604020202020204" pitchFamily="34" charset="0"/>
              </a:rPr>
            </a:br>
            <a:r>
              <a:rPr lang="es-EC" sz="2700" b="0" i="0" dirty="0">
                <a:effectLst/>
                <a:latin typeface="Arial" panose="020B0604020202020204" pitchFamily="34" charset="0"/>
              </a:rPr>
              <a:t>- OSCAR IZURIETA BEDÓN</a:t>
            </a:r>
            <a:br>
              <a:rPr lang="es-EC" sz="2700" b="0" i="0" dirty="0">
                <a:effectLst/>
                <a:latin typeface="Arial" panose="020B0604020202020204" pitchFamily="34" charset="0"/>
              </a:rPr>
            </a:br>
            <a:r>
              <a:rPr lang="es-EC" sz="2700" b="0" i="0" dirty="0">
                <a:effectLst/>
                <a:latin typeface="Arial" panose="020B0604020202020204" pitchFamily="34" charset="0"/>
              </a:rPr>
              <a:t>- RONALD RODRÍGUEZ CASTRO</a:t>
            </a:r>
            <a:br>
              <a:rPr lang="es-ES" dirty="0"/>
            </a:b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35E831-6C5D-488B-9D69-D5BC7C513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80349" cy="190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35" y="2962879"/>
            <a:ext cx="3814235" cy="1260000"/>
          </a:xfrm>
        </p:spPr>
        <p:txBody>
          <a:bodyPr rtlCol="0"/>
          <a:lstStyle/>
          <a:p>
            <a:pPr algn="ctr" rtl="0"/>
            <a:r>
              <a:rPr lang="es-ES" sz="4400" dirty="0"/>
              <a:t>“AVENTURAS MATEMATICAS EN RED”</a:t>
            </a:r>
          </a:p>
        </p:txBody>
      </p:sp>
      <p:pic>
        <p:nvPicPr>
          <p:cNvPr id="6" name="Marcador de contenido 5" descr="Funcionamiento de matemáticas">
            <a:extLst>
              <a:ext uri="{FF2B5EF4-FFF2-40B4-BE49-F238E27FC236}">
                <a16:creationId xmlns:a16="http://schemas.microsoft.com/office/drawing/2014/main" id="{E4523323-1EB5-4AAF-95C6-A31523B3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blackGray"/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PROPUESTA DEL JUEGO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1056258" cy="3619090"/>
          </a:xfrm>
        </p:spPr>
        <p:txBody>
          <a:bodyPr rtlCol="0"/>
          <a:lstStyle/>
          <a:p>
            <a:pPr rtl="0"/>
            <a:endParaRPr lang="es-ES" b="1" dirty="0"/>
          </a:p>
          <a:p>
            <a:pPr algn="ctr" rtl="0"/>
            <a:r>
              <a:rPr lang="es-ES" sz="2400" b="1" dirty="0"/>
              <a:t>"Aventuras Matemáticas en Red" </a:t>
            </a:r>
            <a:r>
              <a:rPr lang="es-ES" sz="2400" dirty="0"/>
              <a:t>es un juego educativo multijugador diseñado para</a:t>
            </a:r>
          </a:p>
          <a:p>
            <a:pPr algn="ctr" rtl="0"/>
            <a:r>
              <a:rPr lang="es-ES" sz="2400" dirty="0"/>
              <a:t>ayudar a estudiantes de primaria y secundaria a mejorar sus habilidades matemáticas</a:t>
            </a:r>
          </a:p>
          <a:p>
            <a:pPr algn="ctr" rtl="0"/>
            <a:r>
              <a:rPr lang="es-ES" sz="2400" dirty="0"/>
              <a:t>a través de misiones y desafíos colaborativos y competitivos. Los estudiantes se</a:t>
            </a:r>
          </a:p>
          <a:p>
            <a:pPr algn="ctr" rtl="0"/>
            <a:r>
              <a:rPr lang="es-ES" sz="2400" dirty="0"/>
              <a:t>conectan a través de una red y trabajan juntos o compiten en tiempo real para</a:t>
            </a:r>
          </a:p>
          <a:p>
            <a:pPr algn="ctr" rtl="0"/>
            <a:r>
              <a:rPr lang="es-ES" sz="2400" dirty="0"/>
              <a:t>resolver problemas matemáticos, ganar puntos y desbloquear niveles.</a:t>
            </a:r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274" y="2799000"/>
            <a:ext cx="6758354" cy="1260000"/>
          </a:xfrm>
        </p:spPr>
        <p:txBody>
          <a:bodyPr rtlCol="0"/>
          <a:lstStyle/>
          <a:p>
            <a:pPr rtl="0"/>
            <a:r>
              <a:rPr lang="es-ES" sz="4800" dirty="0"/>
              <a:t>COMUNICACIÓN NODOS</a:t>
            </a:r>
          </a:p>
        </p:txBody>
      </p:sp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3EA9820-9556-00E2-F863-0F7349A27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11" y="1514476"/>
            <a:ext cx="7920000" cy="49134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6690C92-76AC-C853-CC99-C690A9DDDE80}"/>
              </a:ext>
            </a:extLst>
          </p:cNvPr>
          <p:cNvSpPr txBox="1"/>
          <p:nvPr/>
        </p:nvSpPr>
        <p:spPr>
          <a:xfrm>
            <a:off x="8928521" y="1514475"/>
            <a:ext cx="2543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Cliente 1: Mario</a:t>
            </a:r>
          </a:p>
          <a:p>
            <a:r>
              <a:rPr lang="es-ES" b="1" dirty="0"/>
              <a:t>IP: 192.168.1.33</a:t>
            </a:r>
          </a:p>
          <a:p>
            <a:endParaRPr lang="es-ES" dirty="0"/>
          </a:p>
          <a:p>
            <a:pPr algn="just"/>
            <a:r>
              <a:rPr lang="es-ES" dirty="0"/>
              <a:t>Realiza la petición de conexión iniciar partida de retos matemáticos con el Nodo 1 y se concede la conexión.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1B425B-084C-5199-3DF8-A1F61D1D87AF}"/>
              </a:ext>
            </a:extLst>
          </p:cNvPr>
          <p:cNvSpPr txBox="1"/>
          <p:nvPr/>
        </p:nvSpPr>
        <p:spPr>
          <a:xfrm>
            <a:off x="574870" y="431923"/>
            <a:ext cx="3759200" cy="830997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r">
              <a:spcBef>
                <a:spcPct val="0"/>
              </a:spcBef>
              <a:buNone/>
              <a:defRPr sz="4800" b="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dirty="0"/>
              <a:t>NODO 1</a:t>
            </a:r>
          </a:p>
        </p:txBody>
      </p:sp>
    </p:spTree>
    <p:extLst>
      <p:ext uri="{BB962C8B-B14F-4D97-AF65-F5344CB8AC3E}">
        <p14:creationId xmlns:p14="http://schemas.microsoft.com/office/powerpoint/2010/main" val="294737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6690C92-76AC-C853-CC99-C690A9DDDE80}"/>
              </a:ext>
            </a:extLst>
          </p:cNvPr>
          <p:cNvSpPr txBox="1"/>
          <p:nvPr/>
        </p:nvSpPr>
        <p:spPr>
          <a:xfrm>
            <a:off x="8928521" y="1514475"/>
            <a:ext cx="2543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Cliente 2: Mercedes</a:t>
            </a:r>
          </a:p>
          <a:p>
            <a:r>
              <a:rPr lang="es-ES" b="1" dirty="0"/>
              <a:t>IP: 192.168.1.10</a:t>
            </a:r>
          </a:p>
          <a:p>
            <a:endParaRPr lang="es-ES" dirty="0"/>
          </a:p>
          <a:p>
            <a:pPr algn="just"/>
            <a:r>
              <a:rPr lang="es-ES" dirty="0"/>
              <a:t>Realiza la petición de conexión iniciar partida de retos matemáticos con el Nodo 2  y se concede la conexión.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1B425B-084C-5199-3DF8-A1F61D1D87AF}"/>
              </a:ext>
            </a:extLst>
          </p:cNvPr>
          <p:cNvSpPr txBox="1"/>
          <p:nvPr/>
        </p:nvSpPr>
        <p:spPr>
          <a:xfrm>
            <a:off x="574870" y="431923"/>
            <a:ext cx="3759200" cy="830997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r">
              <a:spcBef>
                <a:spcPct val="0"/>
              </a:spcBef>
              <a:buNone/>
              <a:defRPr sz="4800" b="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dirty="0"/>
              <a:t>NODO 2</a:t>
            </a: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6CD63BD8-A903-08C8-8210-9BE007C5A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11" y="1514475"/>
            <a:ext cx="7920000" cy="285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546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6690C92-76AC-C853-CC99-C690A9DDDE80}"/>
              </a:ext>
            </a:extLst>
          </p:cNvPr>
          <p:cNvSpPr txBox="1"/>
          <p:nvPr/>
        </p:nvSpPr>
        <p:spPr>
          <a:xfrm>
            <a:off x="8928519" y="1514475"/>
            <a:ext cx="2543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Cliente 3: Pepe</a:t>
            </a:r>
          </a:p>
          <a:p>
            <a:r>
              <a:rPr lang="es-ES" b="1" dirty="0"/>
              <a:t>IP: 192.168.1.31</a:t>
            </a:r>
          </a:p>
          <a:p>
            <a:endParaRPr lang="es-ES" dirty="0"/>
          </a:p>
          <a:p>
            <a:pPr algn="just"/>
            <a:r>
              <a:rPr lang="es-ES" dirty="0"/>
              <a:t>Realiza la petición de conexión iniciar partida de retos matemáticos con el Nodo 3  y se concede la conexión.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1B425B-084C-5199-3DF8-A1F61D1D87AF}"/>
              </a:ext>
            </a:extLst>
          </p:cNvPr>
          <p:cNvSpPr txBox="1"/>
          <p:nvPr/>
        </p:nvSpPr>
        <p:spPr>
          <a:xfrm>
            <a:off x="574870" y="431923"/>
            <a:ext cx="3759200" cy="830997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r">
              <a:spcBef>
                <a:spcPct val="0"/>
              </a:spcBef>
              <a:buNone/>
              <a:defRPr sz="4800" b="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dirty="0"/>
              <a:t>NODO 3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38C09C75-02CA-6EF7-4706-F83635629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13" y="1514475"/>
            <a:ext cx="7920000" cy="2609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799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6690C92-76AC-C853-CC99-C690A9DDDE80}"/>
              </a:ext>
            </a:extLst>
          </p:cNvPr>
          <p:cNvSpPr txBox="1"/>
          <p:nvPr/>
        </p:nvSpPr>
        <p:spPr>
          <a:xfrm>
            <a:off x="8928521" y="1514475"/>
            <a:ext cx="25434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ServerAPP</a:t>
            </a:r>
          </a:p>
          <a:p>
            <a:endParaRPr lang="es-ES" dirty="0"/>
          </a:p>
          <a:p>
            <a:pPr algn="just"/>
            <a:r>
              <a:rPr lang="es-ES" dirty="0"/>
              <a:t>Se evidencian las 3 conexiones de los nodos activas y listas para realizar el juego matemático.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1B425B-084C-5199-3DF8-A1F61D1D87AF}"/>
              </a:ext>
            </a:extLst>
          </p:cNvPr>
          <p:cNvSpPr txBox="1"/>
          <p:nvPr/>
        </p:nvSpPr>
        <p:spPr>
          <a:xfrm>
            <a:off x="574869" y="431923"/>
            <a:ext cx="3952885" cy="830997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r">
              <a:spcBef>
                <a:spcPct val="0"/>
              </a:spcBef>
              <a:buNone/>
              <a:defRPr sz="4800" b="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dirty="0"/>
              <a:t>CONEXIONES</a:t>
            </a: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9C9C469F-2976-C8A0-BD0C-C1D716650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11" y="1514475"/>
            <a:ext cx="7317860" cy="5026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270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6690C92-76AC-C853-CC99-C690A9DDDE80}"/>
              </a:ext>
            </a:extLst>
          </p:cNvPr>
          <p:cNvSpPr txBox="1"/>
          <p:nvPr/>
        </p:nvSpPr>
        <p:spPr>
          <a:xfrm>
            <a:off x="8928521" y="1514475"/>
            <a:ext cx="2543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Ganador PEPE </a:t>
            </a:r>
            <a:r>
              <a:rPr lang="es-ES" dirty="0"/>
              <a:t>del reto matemático con 160 puntos sobre los otros 2 usuarios (nodos)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1B425B-084C-5199-3DF8-A1F61D1D87AF}"/>
              </a:ext>
            </a:extLst>
          </p:cNvPr>
          <p:cNvSpPr txBox="1"/>
          <p:nvPr/>
        </p:nvSpPr>
        <p:spPr>
          <a:xfrm>
            <a:off x="574869" y="431923"/>
            <a:ext cx="3952885" cy="830997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algn="r">
              <a:spcBef>
                <a:spcPct val="0"/>
              </a:spcBef>
              <a:buNone/>
              <a:defRPr sz="4800" b="0" cap="all">
                <a:ln w="3175" cmpd="sng">
                  <a:noFill/>
                </a:ln>
                <a:effectLst/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dirty="0"/>
              <a:t>GANADOR</a:t>
            </a:r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8C2BB29-D7B0-470D-E9B2-E92E429C6D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11" y="1514475"/>
            <a:ext cx="7920000" cy="4451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670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0957917_TF22736411_Win32" id="{C8ED91A2-883A-4FE9-817B-B440AD390F80}" vid="{0A6B9333-370E-4991-9328-8ECC0ED82A7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famoso en una presentación de historia</Template>
  <TotalTime>97</TotalTime>
  <Words>236</Words>
  <Application>Microsoft Office PowerPoint</Application>
  <PresentationFormat>Panorámica</PresentationFormat>
  <Paragraphs>40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Celestial</vt:lpstr>
      <vt:lpstr>PROYECTO GRUPO 1   Integrantes:  - SEBASTIÁN PAREDES ECHEVERRÍA - DIANA SALAZAR GARCÉS - OSCAR IZURIETA BEDÓN - RONALD RODRÍGUEZ CASTRO </vt:lpstr>
      <vt:lpstr>“AVENTURAS MATEMATICAS EN RED”</vt:lpstr>
      <vt:lpstr>PROPUESTA DEL JUEGO</vt:lpstr>
      <vt:lpstr>COMUNICACIÓN NODOS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CÓMO USAR ESTA PLANTILLA</dc:title>
  <dc:creator>Sebastian Paredes</dc:creator>
  <cp:lastModifiedBy>Ronald Fabrizio</cp:lastModifiedBy>
  <cp:revision>10</cp:revision>
  <dcterms:created xsi:type="dcterms:W3CDTF">2024-07-13T15:31:08Z</dcterms:created>
  <dcterms:modified xsi:type="dcterms:W3CDTF">2024-07-20T18:14:55Z</dcterms:modified>
</cp:coreProperties>
</file>