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1192" r:id="rId3"/>
    <p:sldId id="1193" r:id="rId4"/>
    <p:sldId id="1194" r:id="rId5"/>
    <p:sldId id="1196" r:id="rId6"/>
    <p:sldId id="354"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 id="121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61"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19</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24</a:t>
            </a:fld>
            <a:endParaRPr kumimoji="1" lang="ja-JP" altLang="en-US"/>
          </a:p>
        </p:txBody>
      </p:sp>
    </p:spTree>
    <p:extLst>
      <p:ext uri="{BB962C8B-B14F-4D97-AF65-F5344CB8AC3E}">
        <p14:creationId xmlns:p14="http://schemas.microsoft.com/office/powerpoint/2010/main" val="28174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40318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空間的な意味</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a:t>
            </a:r>
            <a:r>
              <a:rPr kumimoji="1" lang="en-US" altLang="ja-JP" sz="2400" dirty="0">
                <a:latin typeface="メイリオ" panose="020B0604030504040204" pitchFamily="50" charset="-128"/>
                <a:ea typeface="メイリオ" panose="020B0604030504040204" pitchFamily="50" charset="-128"/>
              </a:rPr>
              <a:t>Tabelog_bow.csv</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2" name="テキスト ボックス 1">
            <a:extLst>
              <a:ext uri="{FF2B5EF4-FFF2-40B4-BE49-F238E27FC236}">
                <a16:creationId xmlns:a16="http://schemas.microsoft.com/office/drawing/2014/main" id="{DB024F8D-ADF1-B0AB-3D56-CF065897F3B7}"/>
              </a:ext>
            </a:extLst>
          </p:cNvPr>
          <p:cNvSpPr txBox="1"/>
          <p:nvPr/>
        </p:nvSpPr>
        <p:spPr>
          <a:xfrm>
            <a:off x="7646204" y="554261"/>
            <a:ext cx="44891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countVectorizer_barChart.py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シュークリーム、プリンの棒グラフはそれぞれの平均的な‘らしさ’を表す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横軸（単語）を確率変数（カテゴリ変数）とすると（合計１にする）分布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880241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棒グラフは、多面体の歪んだサイコロと見なすこともできる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のラベル別平均ベクトルは（棒グラフ）、ラベル毎に出現する単語の出現確率（カテゴリカル分布）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プリンらしさ確率 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733267" y="430264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37760" y="3591768"/>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a:t>
            </a:r>
            <a:r>
              <a:rPr kumimoji="1" lang="ja-JP" altLang="en-US" sz="2400">
                <a:latin typeface="メイリオ" panose="020B0604030504040204" pitchFamily="50" charset="-128"/>
                <a:ea typeface="メイリオ" panose="020B0604030504040204" pitchFamily="50" charset="-128"/>
              </a:rPr>
              <a:t>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13172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　　要素数（語彙見出しの数）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31429" y="2787368"/>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C560CF3-CA8E-7698-69E8-2BF2B712E2D3}"/>
              </a:ext>
            </a:extLst>
          </p:cNvPr>
          <p:cNvSpPr/>
          <p:nvPr/>
        </p:nvSpPr>
        <p:spPr>
          <a:xfrm>
            <a:off x="2422404" y="1863052"/>
            <a:ext cx="534156" cy="355936"/>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65365</TotalTime>
  <Words>2414</Words>
  <Application>Microsoft Office PowerPoint</Application>
  <PresentationFormat>ワイド画面</PresentationFormat>
  <Paragraphs>261</Paragraphs>
  <Slides>24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960</cp:revision>
  <dcterms:created xsi:type="dcterms:W3CDTF">2017-07-18T05:09:25Z</dcterms:created>
  <dcterms:modified xsi:type="dcterms:W3CDTF">2024-05-09T04:13:55Z</dcterms:modified>
</cp:coreProperties>
</file>