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sldIdLst>
    <p:sldId id="1230" r:id="rId2"/>
    <p:sldId id="1224" r:id="rId3"/>
    <p:sldId id="1232" r:id="rId4"/>
    <p:sldId id="258" r:id="rId5"/>
    <p:sldId id="1233" r:id="rId6"/>
    <p:sldId id="121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1508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file:///C:\Users\uhoku\Dropbox\%25E7%25AB%258B%25E6%25AD%25A3%25E5%25A4%25A7%25E5%25AD%25A6\%25E6%258E%2588%25E6%25A5%25AD%25E9%2596%25A2%25E9%2580%25A3\text%20mining%25E2%2585%25A0\NLP_1%20introduction\text_editor\text_editor.m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AD0DE3-7548-5E0F-9259-0AB6791269E9}"/>
              </a:ext>
            </a:extLst>
          </p:cNvPr>
          <p:cNvSpPr txBox="1"/>
          <p:nvPr/>
        </p:nvSpPr>
        <p:spPr>
          <a:xfrm>
            <a:off x="363894" y="2864498"/>
            <a:ext cx="200567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VS code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351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5" name="テキスト ボックス 4">
            <a:extLst>
              <a:ext uri="{FF2B5EF4-FFF2-40B4-BE49-F238E27FC236}">
                <a16:creationId xmlns:a16="http://schemas.microsoft.com/office/drawing/2014/main" id="{6DBA3ACF-36CF-C1F9-2F11-6127A54D00D2}"/>
              </a:ext>
            </a:extLst>
          </p:cNvPr>
          <p:cNvSpPr txBox="1"/>
          <p:nvPr/>
        </p:nvSpPr>
        <p:spPr>
          <a:xfrm>
            <a:off x="811763" y="4888669"/>
            <a:ext cx="95599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RAEDME.md </a:t>
            </a:r>
            <a:r>
              <a:rPr kumimoji="1" lang="ja-JP" altLang="en-US" sz="2400" dirty="0">
                <a:latin typeface="メイリオ" panose="020B0604030504040204" pitchFamily="50" charset="-128"/>
                <a:ea typeface="メイリオ" panose="020B0604030504040204" pitchFamily="50" charset="-128"/>
              </a:rPr>
              <a:t>から</a:t>
            </a:r>
            <a:r>
              <a:rPr lang="ja-JP" altLang="en-US" sz="2400" b="0" i="0" u="sng" dirty="0">
                <a:solidFill>
                  <a:srgbClr val="0969DA"/>
                </a:solidFill>
                <a:effectLst/>
                <a:highlight>
                  <a:srgbClr val="FFFFFF"/>
                </a:highlight>
                <a:latin typeface="-apple-system"/>
                <a:hlinkClick r:id="rId2" action="ppaction://hlinkfile"/>
              </a:rPr>
              <a:t>テキストエディタ</a:t>
            </a:r>
            <a:r>
              <a:rPr lang="en-US" altLang="ja-JP" sz="2400" b="0" i="0" u="sng" dirty="0">
                <a:solidFill>
                  <a:srgbClr val="0969DA"/>
                </a:solidFill>
                <a:effectLst/>
                <a:highlight>
                  <a:srgbClr val="FFFFFF"/>
                </a:highlight>
                <a:latin typeface="-apple-system"/>
                <a:hlinkClick r:id="rId2" action="ppaction://hlinkfile"/>
              </a:rPr>
              <a:t>vs code</a:t>
            </a:r>
            <a:r>
              <a:rPr lang="ja-JP" altLang="en-US" sz="2400" b="0" i="0" u="sng" dirty="0">
                <a:solidFill>
                  <a:srgbClr val="0969DA"/>
                </a:solidFill>
                <a:effectLst/>
                <a:highlight>
                  <a:srgbClr val="FFFFFF"/>
                </a:highlight>
                <a:latin typeface="-apple-system"/>
                <a:hlinkClick r:id="rId2" action="ppaction://hlinkfile"/>
              </a:rPr>
              <a:t>のインストールと演習</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のインストールと演習</a:t>
            </a:r>
          </a:p>
        </p:txBody>
      </p:sp>
      <p:sp>
        <p:nvSpPr>
          <p:cNvPr id="7" name="テキスト ボックス 6">
            <a:extLst>
              <a:ext uri="{FF2B5EF4-FFF2-40B4-BE49-F238E27FC236}">
                <a16:creationId xmlns:a16="http://schemas.microsoft.com/office/drawing/2014/main" id="{B627086E-43C4-1DBE-CD26-3B9EEA043BBD}"/>
              </a:ext>
            </a:extLst>
          </p:cNvPr>
          <p:cNvSpPr txBox="1"/>
          <p:nvPr/>
        </p:nvSpPr>
        <p:spPr>
          <a:xfrm>
            <a:off x="10039739" y="488866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をクリック</a:t>
            </a:r>
          </a:p>
        </p:txBody>
      </p:sp>
    </p:spTree>
    <p:extLst>
      <p:ext uri="{BB962C8B-B14F-4D97-AF65-F5344CB8AC3E}">
        <p14:creationId xmlns:p14="http://schemas.microsoft.com/office/powerpoint/2010/main" val="202060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3994997" y="5082783"/>
            <a:ext cx="7999443"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フォルダを選択するとコマンドラインも対応するパスに自動的に移動</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4348066" y="2687337"/>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139043" y="2899119"/>
            <a:ext cx="2492123" cy="1569660"/>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プログラムファイルのコピー、削除、リネームなどができる</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424789" y="678982"/>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280948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57250" y="2323869"/>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19175" y="3286125"/>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57250" y="1914525"/>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41634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077218"/>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13447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4140589091"/>
      </p:ext>
    </p:extLst>
  </p:cSld>
  <p:clrMapOvr>
    <a:masterClrMapping/>
  </p:clrMapOvr>
  <p:transition spd="med"/>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9692</TotalTime>
  <Words>295</Words>
  <Application>Microsoft Office PowerPoint</Application>
  <PresentationFormat>ワイド画面</PresentationFormat>
  <Paragraphs>36</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-apple-system</vt: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360</cp:revision>
  <dcterms:created xsi:type="dcterms:W3CDTF">2017-07-18T05:09:25Z</dcterms:created>
  <dcterms:modified xsi:type="dcterms:W3CDTF">2024-04-10T08:06:47Z</dcterms:modified>
</cp:coreProperties>
</file>