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9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8B6C9-AE65-D3E0-7143-88CC5521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9493F0-280D-91EA-D0B8-D8D6BD78D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72EBD-F906-643D-124C-16EEF65A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68E26-A071-E049-B76D-6B0B364C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49EC6-A807-F96C-2B30-F4FF1561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765F-2063-336B-15F2-AFB372FF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665927-95DB-1DF3-B225-9D691F25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5C12D-7258-1341-0D64-F27BB5AD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284F3-EC0A-1DF0-493D-0E888EB8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28FD22-3B97-AA9D-DC47-594247AA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8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2D09C0-D48E-7852-E8BF-EF2FFE253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FA36F8-4E9D-615B-5670-37BFC6CC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201DE-8F11-8A5F-A14F-31FB6C4F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B6728-771B-6C97-DCD2-4E62A433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8BFEE8-B3F2-9E29-10CB-CE492E1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78AB6-31BF-057A-2296-0669A42A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123D2-A688-A81B-053B-6617A9E6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CC18A-2868-3113-EA00-35E480BC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1AA4FB-AA7B-32B6-2B5C-CF105F18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F74DD-B340-C424-90BB-8B7C086C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20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3EC78-A5D1-E2BE-59BC-54CC1303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C7D3C5-B47D-709D-6260-369D045B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611FAB-1D24-2F2E-3C0A-CCA4BCA1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E8D11-BDF3-BBE8-3364-B1FF179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DA512-9C75-59C8-0450-F326C113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0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0F045-EC91-3FF8-0671-239A2247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6F8EA-EFA1-3EE9-6ECC-F6D44768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1640C7-0032-A8B9-E691-A5DB5F07F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B7FE0B-B327-2CE6-DB4D-A58CC20A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65949-B76B-401D-C37E-B08D0A58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E9D00-DA1C-8765-9A50-C99123EE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68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BA912-ED45-EF8F-2E01-A3686195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74800A-F19E-8599-0F46-A4EBF23F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3ADE18-8F75-E0AD-1703-63E1996C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D9CBF4-C0F3-3B86-56A6-AE0C44CD5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2A0101-33E6-4A71-0661-F28BFAE07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05D90E-2ADF-5827-5ACC-94F1404D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BE4D87-FADC-32BF-82CF-64F744BF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2923A9-80AA-13E1-126C-3A4DB9A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95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DB177-4FAB-08D2-1BC6-1C3664AE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3877DF-930D-783E-89F5-E91CA69C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4D1028-1C61-371F-6FE6-3F6AF0EA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148502-994C-D619-985F-639BAD48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3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1DC8A1-4398-C8BB-B6D0-5E89246C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640076-C0A1-21A6-1BB6-4C35D24C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B9A7ED-F447-CEDF-78BB-F86733B6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7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C44CE-5F4B-91A0-5F9C-E26D85B9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71B75D-64D6-230C-C93B-EBAD616E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F1051-2AD1-5440-8699-C2EC7E83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D4617-5F9F-C4BC-4680-B3CE089C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43E276-035F-C06A-6B5E-7DF0B866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C1D8F6-2FBB-CBD1-E118-78A19F08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33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A4B9E-85EC-E9AA-2EAE-3A934055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59E9D2-C5F4-B4A3-BA53-CF1F659A0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B8698C-6ACE-DAFD-DDBF-95469210C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CCD20-D7F2-CAC3-BC1C-832F8495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301207-CFB3-1703-0764-9EA9A47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1C7A7F-AA4A-0DE6-7F8D-9C3B76D4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05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67448B-689E-0AEE-7B4F-721B76A6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CC352-0827-A2EC-16BA-FE8BF57E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636F7-4330-ECBD-2558-DDEAFCA29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9369-7968-4D85-A689-0DD822D85F70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B039A-5DF1-A098-22FE-BC029B0E9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D5B32-1051-B93E-BDB2-78F97C0B8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9629-1571-4A6F-8EDB-4DBF72481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1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B927B2-A89F-D89F-0390-5D7642B11FF7}"/>
              </a:ext>
            </a:extLst>
          </p:cNvPr>
          <p:cNvSpPr txBox="1"/>
          <p:nvPr/>
        </p:nvSpPr>
        <p:spPr>
          <a:xfrm>
            <a:off x="620335" y="2407799"/>
            <a:ext cx="477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</a:t>
            </a:r>
            <a:r>
              <a:rPr kumimoji="1" lang="en-US" altLang="ja-JP" sz="3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54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9B0F7-5DC0-8023-7933-98B8DFB110F4}"/>
              </a:ext>
            </a:extLst>
          </p:cNvPr>
          <p:cNvSpPr txBox="1"/>
          <p:nvPr/>
        </p:nvSpPr>
        <p:spPr>
          <a:xfrm>
            <a:off x="531845" y="569167"/>
            <a:ext cx="993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Chrome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を立ち上げ、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で検索し、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のページを開く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C36B52-EEF7-8FA0-FD36-44A85CCC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94" y="1584744"/>
            <a:ext cx="8451312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01FBCD-2B58-05F7-03C6-E56D43DAE51E}"/>
              </a:ext>
            </a:extLst>
          </p:cNvPr>
          <p:cNvSpPr txBox="1"/>
          <p:nvPr/>
        </p:nvSpPr>
        <p:spPr>
          <a:xfrm>
            <a:off x="391886" y="410547"/>
            <a:ext cx="6250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の基本操作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4697E1-1903-F48A-FB6D-56922B08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524583"/>
            <a:ext cx="4711959" cy="26884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B6A69CD-8549-C67B-4720-9ADF276A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886"/>
            <a:ext cx="6025566" cy="235918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6F27F66-9C97-1FA9-1B4B-8CF528C6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18005"/>
            <a:ext cx="5235325" cy="2503085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E8398FD4-A57A-C584-5670-C3AE9331E28A}"/>
              </a:ext>
            </a:extLst>
          </p:cNvPr>
          <p:cNvSpPr/>
          <p:nvPr/>
        </p:nvSpPr>
        <p:spPr>
          <a:xfrm>
            <a:off x="5383763" y="1968759"/>
            <a:ext cx="438539" cy="10730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67CC97F1-A549-4E52-3672-9E14B5E9DA3B}"/>
              </a:ext>
            </a:extLst>
          </p:cNvPr>
          <p:cNvSpPr/>
          <p:nvPr/>
        </p:nvSpPr>
        <p:spPr>
          <a:xfrm>
            <a:off x="8173616" y="3722914"/>
            <a:ext cx="1567543" cy="3545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DB0E1-A4D7-9043-788E-C014B02EDDD6}"/>
              </a:ext>
            </a:extLst>
          </p:cNvPr>
          <p:cNvSpPr txBox="1"/>
          <p:nvPr/>
        </p:nvSpPr>
        <p:spPr>
          <a:xfrm>
            <a:off x="289249" y="1062918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Google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で検索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705BD5-87F9-55D0-6EB1-0FF83C78AFE1}"/>
              </a:ext>
            </a:extLst>
          </p:cNvPr>
          <p:cNvSpPr txBox="1"/>
          <p:nvPr/>
        </p:nvSpPr>
        <p:spPr>
          <a:xfrm>
            <a:off x="5948326" y="1020375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の新規作成を選択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96638E-98FC-0A43-5652-21E263A70D00}"/>
              </a:ext>
            </a:extLst>
          </p:cNvPr>
          <p:cNvSpPr txBox="1"/>
          <p:nvPr/>
        </p:nvSpPr>
        <p:spPr>
          <a:xfrm>
            <a:off x="5822302" y="4231287"/>
            <a:ext cx="615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３．以下で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のプログラミングが可能</a:t>
            </a:r>
          </a:p>
        </p:txBody>
      </p:sp>
    </p:spTree>
    <p:extLst>
      <p:ext uri="{BB962C8B-B14F-4D97-AF65-F5344CB8AC3E}">
        <p14:creationId xmlns:p14="http://schemas.microsoft.com/office/powerpoint/2010/main" val="149694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E21A89-AB91-E968-F30E-55F0CBD7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47" y="1137210"/>
            <a:ext cx="6545800" cy="50521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3F1107-B288-AC1F-F586-6A272CD62A55}"/>
              </a:ext>
            </a:extLst>
          </p:cNvPr>
          <p:cNvSpPr txBox="1"/>
          <p:nvPr/>
        </p:nvSpPr>
        <p:spPr>
          <a:xfrm>
            <a:off x="625151" y="382555"/>
            <a:ext cx="11073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のファイルメニューより‘ノートブックをアップロード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選択（ログインの要求が表示された場合は、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account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でログインする）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33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72B3C5-6624-709B-55ED-038DFD35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4" y="1261612"/>
            <a:ext cx="11286931" cy="491555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9CEA15-385A-56B5-6ADB-120EB89B3A70}"/>
              </a:ext>
            </a:extLst>
          </p:cNvPr>
          <p:cNvSpPr txBox="1"/>
          <p:nvPr/>
        </p:nvSpPr>
        <p:spPr>
          <a:xfrm>
            <a:off x="274474" y="29760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講義用のプログラムをドラッグ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5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7142CD0-148B-5E04-3BB8-C04B1610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7" y="1638464"/>
            <a:ext cx="6370872" cy="47019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7CC384-19A1-89B7-9E6A-F6691304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48" y="2143432"/>
            <a:ext cx="6931745" cy="419697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CEDA98-6820-6090-0AB3-B824B6C992B6}"/>
              </a:ext>
            </a:extLst>
          </p:cNvPr>
          <p:cNvSpPr txBox="1"/>
          <p:nvPr/>
        </p:nvSpPr>
        <p:spPr>
          <a:xfrm>
            <a:off x="403122" y="619432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GPU</a:t>
            </a:r>
            <a:r>
              <a:rPr kumimoji="1" lang="ja-JP" altLang="en-US" sz="3200" dirty="0"/>
              <a:t>の設定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37A809-8F08-B5E6-BAFB-AA609791BAAB}"/>
              </a:ext>
            </a:extLst>
          </p:cNvPr>
          <p:cNvSpPr txBox="1"/>
          <p:nvPr/>
        </p:nvSpPr>
        <p:spPr>
          <a:xfrm>
            <a:off x="403122" y="123666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CPU</a:t>
            </a:r>
            <a:r>
              <a:rPr kumimoji="1" lang="ja-JP" altLang="en-US" dirty="0"/>
              <a:t>の場合とスピードを比較してみるとよい（</a:t>
            </a:r>
            <a:r>
              <a:rPr lang="en-US" altLang="ja-JP" dirty="0"/>
              <a:t>GPU</a:t>
            </a:r>
            <a:r>
              <a:rPr lang="ja-JP" altLang="en-US" dirty="0"/>
              <a:t>の方が</a:t>
            </a:r>
            <a:r>
              <a:rPr lang="en-US" altLang="ja-JP" dirty="0"/>
              <a:t>10</a:t>
            </a:r>
            <a:r>
              <a:rPr lang="ja-JP" altLang="en-US"/>
              <a:t>倍程度速い）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06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EC67909-5BEF-7507-FBE5-35193F5F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720"/>
            <a:ext cx="12192000" cy="504856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98A3F85-E18B-3214-CB35-F2778D3F288B}"/>
              </a:ext>
            </a:extLst>
          </p:cNvPr>
          <p:cNvCxnSpPr/>
          <p:nvPr/>
        </p:nvCxnSpPr>
        <p:spPr>
          <a:xfrm flipH="1" flipV="1">
            <a:off x="1266825" y="2905125"/>
            <a:ext cx="8296275" cy="2705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29F801-4C40-2C70-420A-CD0223234714}"/>
              </a:ext>
            </a:extLst>
          </p:cNvPr>
          <p:cNvSpPr txBox="1"/>
          <p:nvPr/>
        </p:nvSpPr>
        <p:spPr>
          <a:xfrm rot="1094314">
            <a:off x="1495425" y="4026842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読み込みたいデータファイルをドラッグする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DB8396-62FA-9973-8AA2-00C2401352EB}"/>
              </a:ext>
            </a:extLst>
          </p:cNvPr>
          <p:cNvSpPr txBox="1"/>
          <p:nvPr/>
        </p:nvSpPr>
        <p:spPr>
          <a:xfrm>
            <a:off x="95250" y="249368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ファイルのアップロード</a:t>
            </a:r>
          </a:p>
        </p:txBody>
      </p:sp>
    </p:spTree>
    <p:extLst>
      <p:ext uri="{BB962C8B-B14F-4D97-AF65-F5344CB8AC3E}">
        <p14:creationId xmlns:p14="http://schemas.microsoft.com/office/powerpoint/2010/main" val="278837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ワイド画面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6</cp:revision>
  <dcterms:created xsi:type="dcterms:W3CDTF">2024-04-12T10:17:17Z</dcterms:created>
  <dcterms:modified xsi:type="dcterms:W3CDTF">2024-04-12T15:26:48Z</dcterms:modified>
</cp:coreProperties>
</file>