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561" r:id="rId3"/>
    <p:sldId id="560" r:id="rId4"/>
    <p:sldId id="565" r:id="rId5"/>
    <p:sldId id="566" r:id="rId6"/>
    <p:sldId id="567" r:id="rId7"/>
    <p:sldId id="563" r:id="rId8"/>
    <p:sldId id="568" r:id="rId9"/>
    <p:sldId id="538" r:id="rId10"/>
    <p:sldId id="569" r:id="rId11"/>
    <p:sldId id="570" r:id="rId12"/>
    <p:sldId id="571" r:id="rId13"/>
    <p:sldId id="572" r:id="rId14"/>
    <p:sldId id="562" r:id="rId15"/>
    <p:sldId id="573" r:id="rId16"/>
    <p:sldId id="584" r:id="rId17"/>
    <p:sldId id="577" r:id="rId18"/>
    <p:sldId id="585" r:id="rId19"/>
    <p:sldId id="483" r:id="rId20"/>
    <p:sldId id="578" r:id="rId21"/>
    <p:sldId id="547" r:id="rId22"/>
    <p:sldId id="557" r:id="rId23"/>
    <p:sldId id="579" r:id="rId24"/>
    <p:sldId id="580" r:id="rId25"/>
    <p:sldId id="548" r:id="rId26"/>
    <p:sldId id="487" r:id="rId27"/>
    <p:sldId id="582" r:id="rId28"/>
    <p:sldId id="521" r:id="rId29"/>
    <p:sldId id="468" r:id="rId30"/>
    <p:sldId id="504" r:id="rId31"/>
    <p:sldId id="559" r:id="rId32"/>
    <p:sldId id="535" r:id="rId33"/>
    <p:sldId id="554" r:id="rId34"/>
    <p:sldId id="555" r:id="rId35"/>
    <p:sldId id="556" r:id="rId36"/>
    <p:sldId id="586" r:id="rId37"/>
    <p:sldId id="581" r:id="rId38"/>
    <p:sldId id="473" r:id="rId39"/>
    <p:sldId id="583" r:id="rId40"/>
    <p:sldId id="576" r:id="rId41"/>
    <p:sldId id="574" r:id="rId42"/>
    <p:sldId id="575" r:id="rId43"/>
    <p:sldId id="549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0000"/>
    <a:srgbClr val="A6A6A6"/>
    <a:srgbClr val="BFBFBF"/>
    <a:srgbClr val="FFFFFF"/>
    <a:srgbClr val="FF00FF"/>
    <a:srgbClr val="BD038C"/>
    <a:srgbClr val="903069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CFD59D-920B-4469-9E1D-462DF5A9EBE3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2B14DA7E-FEFC-45DD-A9D4-79CFC16FB596}">
      <dgm:prSet custT="1"/>
      <dgm:spPr/>
      <dgm:t>
        <a:bodyPr/>
        <a:lstStyle/>
        <a:p>
          <a:pPr algn="l"/>
          <a:r>
            <a:rPr kumimoji="1" lang="ja-JP" altLang="en-US" sz="1600" b="1" dirty="0"/>
            <a:t>データ空間上で散らばり方向の軸（主成分ベクトル）を見つける</a:t>
          </a:r>
          <a:endParaRPr lang="ja-JP" altLang="en-US" sz="1600" b="1" dirty="0"/>
        </a:p>
      </dgm:t>
    </dgm:pt>
    <dgm:pt modelId="{F2175188-4105-4181-8364-4103E176A4DA}" type="parTrans" cxnId="{F942B5AF-DDC1-4756-9ABC-0FAD192113C6}">
      <dgm:prSet/>
      <dgm:spPr/>
      <dgm:t>
        <a:bodyPr/>
        <a:lstStyle/>
        <a:p>
          <a:pPr algn="l"/>
          <a:endParaRPr kumimoji="1" lang="ja-JP" altLang="en-US" sz="1600" b="1"/>
        </a:p>
      </dgm:t>
    </dgm:pt>
    <dgm:pt modelId="{EF2998F2-81A8-4E7E-8AC4-25734DC30DAC}" type="sibTrans" cxnId="{F942B5AF-DDC1-4756-9ABC-0FAD192113C6}">
      <dgm:prSet/>
      <dgm:spPr/>
      <dgm:t>
        <a:bodyPr/>
        <a:lstStyle/>
        <a:p>
          <a:pPr algn="l"/>
          <a:endParaRPr kumimoji="1" lang="ja-JP" altLang="en-US" sz="1600" b="1"/>
        </a:p>
      </dgm:t>
    </dgm:pt>
    <dgm:pt modelId="{E36F641D-218D-4A5E-98EC-7150F5201607}">
      <dgm:prSet custT="1"/>
      <dgm:spPr/>
      <dgm:t>
        <a:bodyPr/>
        <a:lstStyle/>
        <a:p>
          <a:pPr algn="l"/>
          <a:r>
            <a:rPr kumimoji="1" lang="ja-JP" altLang="en-US" sz="1800" b="1" dirty="0"/>
            <a:t>主成分ベクトル</a:t>
          </a:r>
          <a:r>
            <a:rPr kumimoji="1" lang="ja-JP" sz="1800" b="1" dirty="0"/>
            <a:t>を</a:t>
          </a:r>
          <a:r>
            <a:rPr kumimoji="1" lang="en-US" sz="1800" b="1" dirty="0" err="1"/>
            <a:t>x,y</a:t>
          </a:r>
          <a:r>
            <a:rPr kumimoji="1" lang="ja-JP" sz="1800" b="1" dirty="0"/>
            <a:t>軸に</a:t>
          </a:r>
          <a:r>
            <a:rPr kumimoji="1" lang="ja-JP" altLang="en-US" sz="1800" b="1" dirty="0"/>
            <a:t>回転</a:t>
          </a:r>
          <a:r>
            <a:rPr kumimoji="1" lang="ja-JP" sz="1800" b="1" dirty="0"/>
            <a:t>してデータを写像</a:t>
          </a:r>
          <a:r>
            <a:rPr kumimoji="1" lang="ja-JP" altLang="en-US" sz="1800" b="1" dirty="0"/>
            <a:t>（主成分得点）</a:t>
          </a:r>
          <a:r>
            <a:rPr kumimoji="1" lang="ja-JP" sz="1800" b="1" dirty="0"/>
            <a:t>する</a:t>
          </a:r>
          <a:endParaRPr lang="ja-JP" sz="1800" b="1" dirty="0"/>
        </a:p>
      </dgm:t>
    </dgm:pt>
    <dgm:pt modelId="{217AEC25-D946-49EC-9524-B15BD4899AC3}" type="parTrans" cxnId="{EFC23C2C-2B9A-434F-85B9-ABCED2CB435F}">
      <dgm:prSet/>
      <dgm:spPr/>
      <dgm:t>
        <a:bodyPr/>
        <a:lstStyle/>
        <a:p>
          <a:pPr algn="l"/>
          <a:endParaRPr kumimoji="1" lang="ja-JP" altLang="en-US" sz="1600" b="1"/>
        </a:p>
      </dgm:t>
    </dgm:pt>
    <dgm:pt modelId="{7EFDBF3B-B3DF-44D0-A3C8-E71B36BED3A1}" type="sibTrans" cxnId="{EFC23C2C-2B9A-434F-85B9-ABCED2CB435F}">
      <dgm:prSet/>
      <dgm:spPr/>
      <dgm:t>
        <a:bodyPr/>
        <a:lstStyle/>
        <a:p>
          <a:pPr algn="l"/>
          <a:endParaRPr kumimoji="1" lang="ja-JP" altLang="en-US" sz="1600" b="1"/>
        </a:p>
      </dgm:t>
    </dgm:pt>
    <dgm:pt modelId="{17DDCBE1-5774-4909-9F3F-66D3C8561D16}" type="pres">
      <dgm:prSet presAssocID="{D3CFD59D-920B-4469-9E1D-462DF5A9EBE3}" presName="Name0" presStyleCnt="0">
        <dgm:presLayoutVars>
          <dgm:dir/>
          <dgm:resizeHandles val="exact"/>
        </dgm:presLayoutVars>
      </dgm:prSet>
      <dgm:spPr/>
    </dgm:pt>
    <dgm:pt modelId="{99355269-20C2-4CD1-958D-CFB774D079A1}" type="pres">
      <dgm:prSet presAssocID="{2B14DA7E-FEFC-45DD-A9D4-79CFC16FB596}" presName="parTxOnly" presStyleLbl="node1" presStyleIdx="0" presStyleCnt="2" custScaleX="111391" custLinFactY="-113350" custLinFactNeighborX="-30834" custLinFactNeighborY="-200000">
        <dgm:presLayoutVars>
          <dgm:bulletEnabled val="1"/>
        </dgm:presLayoutVars>
      </dgm:prSet>
      <dgm:spPr/>
    </dgm:pt>
    <dgm:pt modelId="{C58B2A12-E534-4CCC-8E51-094C290A985B}" type="pres">
      <dgm:prSet presAssocID="{EF2998F2-81A8-4E7E-8AC4-25734DC30DAC}" presName="parSpace" presStyleCnt="0"/>
      <dgm:spPr/>
    </dgm:pt>
    <dgm:pt modelId="{66B098B4-577D-40DC-8CB4-339CE7321DEC}" type="pres">
      <dgm:prSet presAssocID="{E36F641D-218D-4A5E-98EC-7150F5201607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71429C1C-8F80-4044-A3A0-C663C3DD95D3}" type="presOf" srcId="{E36F641D-218D-4A5E-98EC-7150F5201607}" destId="{66B098B4-577D-40DC-8CB4-339CE7321DEC}" srcOrd="0" destOrd="0" presId="urn:microsoft.com/office/officeart/2005/8/layout/hChevron3"/>
    <dgm:cxn modelId="{EFC23C2C-2B9A-434F-85B9-ABCED2CB435F}" srcId="{D3CFD59D-920B-4469-9E1D-462DF5A9EBE3}" destId="{E36F641D-218D-4A5E-98EC-7150F5201607}" srcOrd="1" destOrd="0" parTransId="{217AEC25-D946-49EC-9524-B15BD4899AC3}" sibTransId="{7EFDBF3B-B3DF-44D0-A3C8-E71B36BED3A1}"/>
    <dgm:cxn modelId="{9EC94469-6BD6-4BF0-B74E-012FFC9B2CB6}" type="presOf" srcId="{D3CFD59D-920B-4469-9E1D-462DF5A9EBE3}" destId="{17DDCBE1-5774-4909-9F3F-66D3C8561D16}" srcOrd="0" destOrd="0" presId="urn:microsoft.com/office/officeart/2005/8/layout/hChevron3"/>
    <dgm:cxn modelId="{F942B5AF-DDC1-4756-9ABC-0FAD192113C6}" srcId="{D3CFD59D-920B-4469-9E1D-462DF5A9EBE3}" destId="{2B14DA7E-FEFC-45DD-A9D4-79CFC16FB596}" srcOrd="0" destOrd="0" parTransId="{F2175188-4105-4181-8364-4103E176A4DA}" sibTransId="{EF2998F2-81A8-4E7E-8AC4-25734DC30DAC}"/>
    <dgm:cxn modelId="{7F2AE0F2-2C41-4702-A5C2-283AB2F23A1C}" type="presOf" srcId="{2B14DA7E-FEFC-45DD-A9D4-79CFC16FB596}" destId="{99355269-20C2-4CD1-958D-CFB774D079A1}" srcOrd="0" destOrd="0" presId="urn:microsoft.com/office/officeart/2005/8/layout/hChevron3"/>
    <dgm:cxn modelId="{14EA53A7-253E-490F-918D-6D25361EB333}" type="presParOf" srcId="{17DDCBE1-5774-4909-9F3F-66D3C8561D16}" destId="{99355269-20C2-4CD1-958D-CFB774D079A1}" srcOrd="0" destOrd="0" presId="urn:microsoft.com/office/officeart/2005/8/layout/hChevron3"/>
    <dgm:cxn modelId="{C0AC8020-ABA3-4F4A-8274-C6BEF3B4D49B}" type="presParOf" srcId="{17DDCBE1-5774-4909-9F3F-66D3C8561D16}" destId="{C58B2A12-E534-4CCC-8E51-094C290A985B}" srcOrd="1" destOrd="0" presId="urn:microsoft.com/office/officeart/2005/8/layout/hChevron3"/>
    <dgm:cxn modelId="{2E097E29-6A37-4794-8CF5-B60B49B2557A}" type="presParOf" srcId="{17DDCBE1-5774-4909-9F3F-66D3C8561D16}" destId="{66B098B4-577D-40DC-8CB4-339CE7321DEC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CFD59D-920B-4469-9E1D-462DF5A9EBE3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2B14DA7E-FEFC-45DD-A9D4-79CFC16FB596}">
      <dgm:prSet custT="1"/>
      <dgm:spPr/>
      <dgm:t>
        <a:bodyPr/>
        <a:lstStyle/>
        <a:p>
          <a:pPr algn="l"/>
          <a:r>
            <a:rPr kumimoji="1" lang="ja-JP" altLang="en-US" sz="1600" b="1" dirty="0"/>
            <a:t>データ空間上で散らばり方向の軸（主成分ベクトル）を見つける</a:t>
          </a:r>
          <a:endParaRPr lang="ja-JP" altLang="en-US" sz="1600" b="1" dirty="0"/>
        </a:p>
      </dgm:t>
    </dgm:pt>
    <dgm:pt modelId="{F2175188-4105-4181-8364-4103E176A4DA}" type="parTrans" cxnId="{F942B5AF-DDC1-4756-9ABC-0FAD192113C6}">
      <dgm:prSet/>
      <dgm:spPr/>
      <dgm:t>
        <a:bodyPr/>
        <a:lstStyle/>
        <a:p>
          <a:pPr algn="l"/>
          <a:endParaRPr kumimoji="1" lang="ja-JP" altLang="en-US" sz="1600" b="1"/>
        </a:p>
      </dgm:t>
    </dgm:pt>
    <dgm:pt modelId="{EF2998F2-81A8-4E7E-8AC4-25734DC30DAC}" type="sibTrans" cxnId="{F942B5AF-DDC1-4756-9ABC-0FAD192113C6}">
      <dgm:prSet/>
      <dgm:spPr/>
      <dgm:t>
        <a:bodyPr/>
        <a:lstStyle/>
        <a:p>
          <a:pPr algn="l"/>
          <a:endParaRPr kumimoji="1" lang="ja-JP" altLang="en-US" sz="1600" b="1"/>
        </a:p>
      </dgm:t>
    </dgm:pt>
    <dgm:pt modelId="{E36F641D-218D-4A5E-98EC-7150F5201607}">
      <dgm:prSet custT="1"/>
      <dgm:spPr/>
      <dgm:t>
        <a:bodyPr/>
        <a:lstStyle/>
        <a:p>
          <a:pPr algn="l"/>
          <a:r>
            <a:rPr kumimoji="1" lang="ja-JP" altLang="en-US" sz="1800" b="1" dirty="0"/>
            <a:t>主成分ベクトル</a:t>
          </a:r>
          <a:r>
            <a:rPr kumimoji="1" lang="ja-JP" sz="1800" b="1" dirty="0"/>
            <a:t>を</a:t>
          </a:r>
          <a:r>
            <a:rPr kumimoji="1" lang="en-US" sz="1800" b="1" dirty="0" err="1"/>
            <a:t>x,y</a:t>
          </a:r>
          <a:r>
            <a:rPr kumimoji="1" lang="ja-JP" sz="1800" b="1" dirty="0"/>
            <a:t>軸に</a:t>
          </a:r>
          <a:r>
            <a:rPr kumimoji="1" lang="ja-JP" altLang="en-US" sz="1800" b="1" dirty="0"/>
            <a:t>回転</a:t>
          </a:r>
          <a:r>
            <a:rPr kumimoji="1" lang="ja-JP" sz="1800" b="1" dirty="0"/>
            <a:t>してデータを写像</a:t>
          </a:r>
          <a:r>
            <a:rPr kumimoji="1" lang="ja-JP" altLang="en-US" sz="1800" b="1" dirty="0"/>
            <a:t>（主成分得点）</a:t>
          </a:r>
          <a:r>
            <a:rPr kumimoji="1" lang="ja-JP" sz="1800" b="1" dirty="0"/>
            <a:t>する</a:t>
          </a:r>
          <a:endParaRPr lang="ja-JP" sz="1800" b="1" dirty="0"/>
        </a:p>
      </dgm:t>
    </dgm:pt>
    <dgm:pt modelId="{217AEC25-D946-49EC-9524-B15BD4899AC3}" type="parTrans" cxnId="{EFC23C2C-2B9A-434F-85B9-ABCED2CB435F}">
      <dgm:prSet/>
      <dgm:spPr/>
      <dgm:t>
        <a:bodyPr/>
        <a:lstStyle/>
        <a:p>
          <a:pPr algn="l"/>
          <a:endParaRPr kumimoji="1" lang="ja-JP" altLang="en-US" sz="1600" b="1"/>
        </a:p>
      </dgm:t>
    </dgm:pt>
    <dgm:pt modelId="{7EFDBF3B-B3DF-44D0-A3C8-E71B36BED3A1}" type="sibTrans" cxnId="{EFC23C2C-2B9A-434F-85B9-ABCED2CB435F}">
      <dgm:prSet/>
      <dgm:spPr/>
      <dgm:t>
        <a:bodyPr/>
        <a:lstStyle/>
        <a:p>
          <a:pPr algn="l"/>
          <a:endParaRPr kumimoji="1" lang="ja-JP" altLang="en-US" sz="1600" b="1"/>
        </a:p>
      </dgm:t>
    </dgm:pt>
    <dgm:pt modelId="{17DDCBE1-5774-4909-9F3F-66D3C8561D16}" type="pres">
      <dgm:prSet presAssocID="{D3CFD59D-920B-4469-9E1D-462DF5A9EBE3}" presName="Name0" presStyleCnt="0">
        <dgm:presLayoutVars>
          <dgm:dir/>
          <dgm:resizeHandles val="exact"/>
        </dgm:presLayoutVars>
      </dgm:prSet>
      <dgm:spPr/>
    </dgm:pt>
    <dgm:pt modelId="{99355269-20C2-4CD1-958D-CFB774D079A1}" type="pres">
      <dgm:prSet presAssocID="{2B14DA7E-FEFC-45DD-A9D4-79CFC16FB596}" presName="parTxOnly" presStyleLbl="node1" presStyleIdx="0" presStyleCnt="2" custScaleX="111391" custLinFactY="-113350" custLinFactNeighborX="-30834" custLinFactNeighborY="-200000">
        <dgm:presLayoutVars>
          <dgm:bulletEnabled val="1"/>
        </dgm:presLayoutVars>
      </dgm:prSet>
      <dgm:spPr/>
    </dgm:pt>
    <dgm:pt modelId="{C58B2A12-E534-4CCC-8E51-094C290A985B}" type="pres">
      <dgm:prSet presAssocID="{EF2998F2-81A8-4E7E-8AC4-25734DC30DAC}" presName="parSpace" presStyleCnt="0"/>
      <dgm:spPr/>
    </dgm:pt>
    <dgm:pt modelId="{66B098B4-577D-40DC-8CB4-339CE7321DEC}" type="pres">
      <dgm:prSet presAssocID="{E36F641D-218D-4A5E-98EC-7150F5201607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71429C1C-8F80-4044-A3A0-C663C3DD95D3}" type="presOf" srcId="{E36F641D-218D-4A5E-98EC-7150F5201607}" destId="{66B098B4-577D-40DC-8CB4-339CE7321DEC}" srcOrd="0" destOrd="0" presId="urn:microsoft.com/office/officeart/2005/8/layout/hChevron3"/>
    <dgm:cxn modelId="{EFC23C2C-2B9A-434F-85B9-ABCED2CB435F}" srcId="{D3CFD59D-920B-4469-9E1D-462DF5A9EBE3}" destId="{E36F641D-218D-4A5E-98EC-7150F5201607}" srcOrd="1" destOrd="0" parTransId="{217AEC25-D946-49EC-9524-B15BD4899AC3}" sibTransId="{7EFDBF3B-B3DF-44D0-A3C8-E71B36BED3A1}"/>
    <dgm:cxn modelId="{9EC94469-6BD6-4BF0-B74E-012FFC9B2CB6}" type="presOf" srcId="{D3CFD59D-920B-4469-9E1D-462DF5A9EBE3}" destId="{17DDCBE1-5774-4909-9F3F-66D3C8561D16}" srcOrd="0" destOrd="0" presId="urn:microsoft.com/office/officeart/2005/8/layout/hChevron3"/>
    <dgm:cxn modelId="{F942B5AF-DDC1-4756-9ABC-0FAD192113C6}" srcId="{D3CFD59D-920B-4469-9E1D-462DF5A9EBE3}" destId="{2B14DA7E-FEFC-45DD-A9D4-79CFC16FB596}" srcOrd="0" destOrd="0" parTransId="{F2175188-4105-4181-8364-4103E176A4DA}" sibTransId="{EF2998F2-81A8-4E7E-8AC4-25734DC30DAC}"/>
    <dgm:cxn modelId="{7F2AE0F2-2C41-4702-A5C2-283AB2F23A1C}" type="presOf" srcId="{2B14DA7E-FEFC-45DD-A9D4-79CFC16FB596}" destId="{99355269-20C2-4CD1-958D-CFB774D079A1}" srcOrd="0" destOrd="0" presId="urn:microsoft.com/office/officeart/2005/8/layout/hChevron3"/>
    <dgm:cxn modelId="{14EA53A7-253E-490F-918D-6D25361EB333}" type="presParOf" srcId="{17DDCBE1-5774-4909-9F3F-66D3C8561D16}" destId="{99355269-20C2-4CD1-958D-CFB774D079A1}" srcOrd="0" destOrd="0" presId="urn:microsoft.com/office/officeart/2005/8/layout/hChevron3"/>
    <dgm:cxn modelId="{C0AC8020-ABA3-4F4A-8274-C6BEF3B4D49B}" type="presParOf" srcId="{17DDCBE1-5774-4909-9F3F-66D3C8561D16}" destId="{C58B2A12-E534-4CCC-8E51-094C290A985B}" srcOrd="1" destOrd="0" presId="urn:microsoft.com/office/officeart/2005/8/layout/hChevron3"/>
    <dgm:cxn modelId="{2E097E29-6A37-4794-8CF5-B60B49B2557A}" type="presParOf" srcId="{17DDCBE1-5774-4909-9F3F-66D3C8561D16}" destId="{66B098B4-577D-40DC-8CB4-339CE7321DEC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CFD59D-920B-4469-9E1D-462DF5A9EBE3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2B14DA7E-FEFC-45DD-A9D4-79CFC16FB596}">
      <dgm:prSet custT="1"/>
      <dgm:spPr/>
      <dgm:t>
        <a:bodyPr/>
        <a:lstStyle/>
        <a:p>
          <a:pPr algn="l"/>
          <a:r>
            <a:rPr kumimoji="1" lang="ja-JP" altLang="en-US" sz="1600" b="1" dirty="0"/>
            <a:t>データ空間上で散らばり方向の軸（主成分ベクトル）を見つける</a:t>
          </a:r>
          <a:endParaRPr lang="ja-JP" altLang="en-US" sz="1600" b="1" dirty="0"/>
        </a:p>
      </dgm:t>
    </dgm:pt>
    <dgm:pt modelId="{F2175188-4105-4181-8364-4103E176A4DA}" type="parTrans" cxnId="{F942B5AF-DDC1-4756-9ABC-0FAD192113C6}">
      <dgm:prSet/>
      <dgm:spPr/>
      <dgm:t>
        <a:bodyPr/>
        <a:lstStyle/>
        <a:p>
          <a:pPr algn="l"/>
          <a:endParaRPr kumimoji="1" lang="ja-JP" altLang="en-US" sz="1600" b="1"/>
        </a:p>
      </dgm:t>
    </dgm:pt>
    <dgm:pt modelId="{EF2998F2-81A8-4E7E-8AC4-25734DC30DAC}" type="sibTrans" cxnId="{F942B5AF-DDC1-4756-9ABC-0FAD192113C6}">
      <dgm:prSet/>
      <dgm:spPr/>
      <dgm:t>
        <a:bodyPr/>
        <a:lstStyle/>
        <a:p>
          <a:pPr algn="l"/>
          <a:endParaRPr kumimoji="1" lang="ja-JP" altLang="en-US" sz="1600" b="1"/>
        </a:p>
      </dgm:t>
    </dgm:pt>
    <dgm:pt modelId="{E36F641D-218D-4A5E-98EC-7150F5201607}">
      <dgm:prSet custT="1"/>
      <dgm:spPr/>
      <dgm:t>
        <a:bodyPr/>
        <a:lstStyle/>
        <a:p>
          <a:pPr algn="l"/>
          <a:r>
            <a:rPr kumimoji="1" lang="ja-JP" altLang="en-US" sz="1800" b="1" dirty="0"/>
            <a:t>主成分ベクトル</a:t>
          </a:r>
          <a:r>
            <a:rPr kumimoji="1" lang="ja-JP" sz="1800" b="1" dirty="0"/>
            <a:t>を</a:t>
          </a:r>
          <a:r>
            <a:rPr kumimoji="1" lang="en-US" sz="1800" b="1" dirty="0" err="1"/>
            <a:t>x,y</a:t>
          </a:r>
          <a:r>
            <a:rPr kumimoji="1" lang="ja-JP" sz="1800" b="1" dirty="0"/>
            <a:t>軸に</a:t>
          </a:r>
          <a:r>
            <a:rPr kumimoji="1" lang="ja-JP" altLang="en-US" sz="1800" b="1" dirty="0"/>
            <a:t>回転</a:t>
          </a:r>
          <a:r>
            <a:rPr kumimoji="1" lang="ja-JP" sz="1800" b="1" dirty="0"/>
            <a:t>してデータを写像</a:t>
          </a:r>
          <a:r>
            <a:rPr kumimoji="1" lang="ja-JP" altLang="en-US" sz="1800" b="1" dirty="0"/>
            <a:t>（主成分得点）</a:t>
          </a:r>
          <a:r>
            <a:rPr kumimoji="1" lang="ja-JP" sz="1800" b="1" dirty="0"/>
            <a:t>する</a:t>
          </a:r>
          <a:endParaRPr lang="ja-JP" sz="1800" b="1" dirty="0"/>
        </a:p>
      </dgm:t>
    </dgm:pt>
    <dgm:pt modelId="{217AEC25-D946-49EC-9524-B15BD4899AC3}" type="parTrans" cxnId="{EFC23C2C-2B9A-434F-85B9-ABCED2CB435F}">
      <dgm:prSet/>
      <dgm:spPr/>
      <dgm:t>
        <a:bodyPr/>
        <a:lstStyle/>
        <a:p>
          <a:pPr algn="l"/>
          <a:endParaRPr kumimoji="1" lang="ja-JP" altLang="en-US" sz="1600" b="1"/>
        </a:p>
      </dgm:t>
    </dgm:pt>
    <dgm:pt modelId="{7EFDBF3B-B3DF-44D0-A3C8-E71B36BED3A1}" type="sibTrans" cxnId="{EFC23C2C-2B9A-434F-85B9-ABCED2CB435F}">
      <dgm:prSet/>
      <dgm:spPr/>
      <dgm:t>
        <a:bodyPr/>
        <a:lstStyle/>
        <a:p>
          <a:pPr algn="l"/>
          <a:endParaRPr kumimoji="1" lang="ja-JP" altLang="en-US" sz="1600" b="1"/>
        </a:p>
      </dgm:t>
    </dgm:pt>
    <dgm:pt modelId="{17DDCBE1-5774-4909-9F3F-66D3C8561D16}" type="pres">
      <dgm:prSet presAssocID="{D3CFD59D-920B-4469-9E1D-462DF5A9EBE3}" presName="Name0" presStyleCnt="0">
        <dgm:presLayoutVars>
          <dgm:dir/>
          <dgm:resizeHandles val="exact"/>
        </dgm:presLayoutVars>
      </dgm:prSet>
      <dgm:spPr/>
    </dgm:pt>
    <dgm:pt modelId="{99355269-20C2-4CD1-958D-CFB774D079A1}" type="pres">
      <dgm:prSet presAssocID="{2B14DA7E-FEFC-45DD-A9D4-79CFC16FB596}" presName="parTxOnly" presStyleLbl="node1" presStyleIdx="0" presStyleCnt="2" custScaleX="111391" custLinFactY="-113350" custLinFactNeighborX="-30834" custLinFactNeighborY="-200000">
        <dgm:presLayoutVars>
          <dgm:bulletEnabled val="1"/>
        </dgm:presLayoutVars>
      </dgm:prSet>
      <dgm:spPr/>
    </dgm:pt>
    <dgm:pt modelId="{C58B2A12-E534-4CCC-8E51-094C290A985B}" type="pres">
      <dgm:prSet presAssocID="{EF2998F2-81A8-4E7E-8AC4-25734DC30DAC}" presName="parSpace" presStyleCnt="0"/>
      <dgm:spPr/>
    </dgm:pt>
    <dgm:pt modelId="{66B098B4-577D-40DC-8CB4-339CE7321DEC}" type="pres">
      <dgm:prSet presAssocID="{E36F641D-218D-4A5E-98EC-7150F5201607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71429C1C-8F80-4044-A3A0-C663C3DD95D3}" type="presOf" srcId="{E36F641D-218D-4A5E-98EC-7150F5201607}" destId="{66B098B4-577D-40DC-8CB4-339CE7321DEC}" srcOrd="0" destOrd="0" presId="urn:microsoft.com/office/officeart/2005/8/layout/hChevron3"/>
    <dgm:cxn modelId="{EFC23C2C-2B9A-434F-85B9-ABCED2CB435F}" srcId="{D3CFD59D-920B-4469-9E1D-462DF5A9EBE3}" destId="{E36F641D-218D-4A5E-98EC-7150F5201607}" srcOrd="1" destOrd="0" parTransId="{217AEC25-D946-49EC-9524-B15BD4899AC3}" sibTransId="{7EFDBF3B-B3DF-44D0-A3C8-E71B36BED3A1}"/>
    <dgm:cxn modelId="{9EC94469-6BD6-4BF0-B74E-012FFC9B2CB6}" type="presOf" srcId="{D3CFD59D-920B-4469-9E1D-462DF5A9EBE3}" destId="{17DDCBE1-5774-4909-9F3F-66D3C8561D16}" srcOrd="0" destOrd="0" presId="urn:microsoft.com/office/officeart/2005/8/layout/hChevron3"/>
    <dgm:cxn modelId="{F942B5AF-DDC1-4756-9ABC-0FAD192113C6}" srcId="{D3CFD59D-920B-4469-9E1D-462DF5A9EBE3}" destId="{2B14DA7E-FEFC-45DD-A9D4-79CFC16FB596}" srcOrd="0" destOrd="0" parTransId="{F2175188-4105-4181-8364-4103E176A4DA}" sibTransId="{EF2998F2-81A8-4E7E-8AC4-25734DC30DAC}"/>
    <dgm:cxn modelId="{7F2AE0F2-2C41-4702-A5C2-283AB2F23A1C}" type="presOf" srcId="{2B14DA7E-FEFC-45DD-A9D4-79CFC16FB596}" destId="{99355269-20C2-4CD1-958D-CFB774D079A1}" srcOrd="0" destOrd="0" presId="urn:microsoft.com/office/officeart/2005/8/layout/hChevron3"/>
    <dgm:cxn modelId="{14EA53A7-253E-490F-918D-6D25361EB333}" type="presParOf" srcId="{17DDCBE1-5774-4909-9F3F-66D3C8561D16}" destId="{99355269-20C2-4CD1-958D-CFB774D079A1}" srcOrd="0" destOrd="0" presId="urn:microsoft.com/office/officeart/2005/8/layout/hChevron3"/>
    <dgm:cxn modelId="{C0AC8020-ABA3-4F4A-8274-C6BEF3B4D49B}" type="presParOf" srcId="{17DDCBE1-5774-4909-9F3F-66D3C8561D16}" destId="{C58B2A12-E534-4CCC-8E51-094C290A985B}" srcOrd="1" destOrd="0" presId="urn:microsoft.com/office/officeart/2005/8/layout/hChevron3"/>
    <dgm:cxn modelId="{2E097E29-6A37-4794-8CF5-B60B49B2557A}" type="presParOf" srcId="{17DDCBE1-5774-4909-9F3F-66D3C8561D16}" destId="{66B098B4-577D-40DC-8CB4-339CE7321DEC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56781D-7799-4F6D-82D7-ED1C2F7D9E2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DE3E82B1-1E85-4030-A380-37F61531E289}">
      <dgm:prSet custT="1"/>
      <dgm:spPr/>
      <dgm:t>
        <a:bodyPr/>
        <a:lstStyle/>
        <a:p>
          <a:r>
            <a:rPr kumimoji="1" lang="en-US" altLang="ja-JP" sz="2000" dirty="0"/>
            <a:t>N</a:t>
          </a:r>
          <a:r>
            <a:rPr kumimoji="1" lang="ja-JP" altLang="en-US" sz="2000" dirty="0"/>
            <a:t>次元空間から</a:t>
          </a:r>
          <a:r>
            <a:rPr kumimoji="1" lang="ja-JP" sz="2000" dirty="0"/>
            <a:t>主成分ベクトルを見つけ出す（最大</a:t>
          </a:r>
          <a:r>
            <a:rPr kumimoji="1" lang="en-US" altLang="ja-JP" sz="2000" dirty="0"/>
            <a:t>N</a:t>
          </a:r>
          <a:r>
            <a:rPr kumimoji="1" lang="ja-JP" sz="2000" dirty="0"/>
            <a:t>引ける）</a:t>
          </a:r>
          <a:endParaRPr lang="ja-JP" sz="2000" dirty="0"/>
        </a:p>
      </dgm:t>
    </dgm:pt>
    <dgm:pt modelId="{42A5A1D3-D96E-47B3-A74F-E13AB8AD7174}" type="parTrans" cxnId="{9F13AF22-CEA1-43DA-B7D2-34361A044D22}">
      <dgm:prSet/>
      <dgm:spPr/>
      <dgm:t>
        <a:bodyPr/>
        <a:lstStyle/>
        <a:p>
          <a:endParaRPr kumimoji="1" lang="ja-JP" altLang="en-US" sz="2000"/>
        </a:p>
      </dgm:t>
    </dgm:pt>
    <dgm:pt modelId="{C00EC7CD-A2DE-41CA-9188-6EDF5A5E7A27}" type="sibTrans" cxnId="{9F13AF22-CEA1-43DA-B7D2-34361A044D22}">
      <dgm:prSet custT="1"/>
      <dgm:spPr/>
      <dgm:t>
        <a:bodyPr/>
        <a:lstStyle/>
        <a:p>
          <a:endParaRPr kumimoji="1" lang="ja-JP" altLang="en-US" sz="2000"/>
        </a:p>
      </dgm:t>
    </dgm:pt>
    <dgm:pt modelId="{4D65AB13-A070-4527-9FA7-17C3FACB86BB}">
      <dgm:prSet custT="1"/>
      <dgm:spPr/>
      <dgm:t>
        <a:bodyPr/>
        <a:lstStyle/>
        <a:p>
          <a:r>
            <a:rPr kumimoji="1" lang="ja-JP" sz="2000" dirty="0"/>
            <a:t>第</a:t>
          </a:r>
          <a:r>
            <a:rPr kumimoji="1" lang="en-US" sz="2000" dirty="0"/>
            <a:t>1,</a:t>
          </a:r>
          <a:r>
            <a:rPr kumimoji="1" lang="ja-JP" sz="2000" dirty="0"/>
            <a:t>第</a:t>
          </a:r>
          <a:r>
            <a:rPr kumimoji="1" lang="en-US" sz="2000" dirty="0"/>
            <a:t>2</a:t>
          </a:r>
          <a:r>
            <a:rPr kumimoji="1" lang="ja-JP" sz="2000" dirty="0"/>
            <a:t>主成分ベクトルをそれぞれ</a:t>
          </a:r>
          <a:r>
            <a:rPr kumimoji="1" lang="en-US" sz="2000" dirty="0" err="1"/>
            <a:t>x,y</a:t>
          </a:r>
          <a:r>
            <a:rPr kumimoji="1" lang="ja-JP" sz="2000" dirty="0"/>
            <a:t>軸に回転（主成分平面）</a:t>
          </a:r>
          <a:endParaRPr lang="ja-JP" sz="2000" dirty="0"/>
        </a:p>
      </dgm:t>
    </dgm:pt>
    <dgm:pt modelId="{B3F5AF97-FB01-4F13-A365-C5574FD0A6BD}" type="parTrans" cxnId="{4386DEDD-C6F4-4380-A3FC-AC3080351112}">
      <dgm:prSet/>
      <dgm:spPr/>
      <dgm:t>
        <a:bodyPr/>
        <a:lstStyle/>
        <a:p>
          <a:endParaRPr kumimoji="1" lang="ja-JP" altLang="en-US" sz="2000"/>
        </a:p>
      </dgm:t>
    </dgm:pt>
    <dgm:pt modelId="{B9743E8B-26EF-4B6E-9866-92E51CC4B224}" type="sibTrans" cxnId="{4386DEDD-C6F4-4380-A3FC-AC3080351112}">
      <dgm:prSet custT="1"/>
      <dgm:spPr/>
      <dgm:t>
        <a:bodyPr/>
        <a:lstStyle/>
        <a:p>
          <a:endParaRPr kumimoji="1" lang="ja-JP" altLang="en-US" sz="2000"/>
        </a:p>
      </dgm:t>
    </dgm:pt>
    <dgm:pt modelId="{D3465328-29F3-4E2D-8CCC-BD71BA3DC37F}">
      <dgm:prSet custT="1"/>
      <dgm:spPr/>
      <dgm:t>
        <a:bodyPr/>
        <a:lstStyle/>
        <a:p>
          <a:r>
            <a:rPr lang="ja-JP" altLang="en-US" sz="2000" dirty="0"/>
            <a:t>データを主成分平面上に射影（主成分得点）</a:t>
          </a:r>
          <a:endParaRPr lang="ja-JP" sz="2000" dirty="0"/>
        </a:p>
      </dgm:t>
    </dgm:pt>
    <dgm:pt modelId="{4AA8A36B-A146-4B90-B4FD-3E510DC1B859}" type="parTrans" cxnId="{F1D43DB1-0225-4292-A12F-EB205FE2D3EB}">
      <dgm:prSet/>
      <dgm:spPr/>
      <dgm:t>
        <a:bodyPr/>
        <a:lstStyle/>
        <a:p>
          <a:endParaRPr kumimoji="1" lang="ja-JP" altLang="en-US" sz="2000"/>
        </a:p>
      </dgm:t>
    </dgm:pt>
    <dgm:pt modelId="{BA7DF56F-9129-4835-87EA-41AC5D1C9822}" type="sibTrans" cxnId="{F1D43DB1-0225-4292-A12F-EB205FE2D3EB}">
      <dgm:prSet custT="1"/>
      <dgm:spPr/>
      <dgm:t>
        <a:bodyPr/>
        <a:lstStyle/>
        <a:p>
          <a:endParaRPr kumimoji="1" lang="ja-JP" altLang="en-US" sz="2000"/>
        </a:p>
      </dgm:t>
    </dgm:pt>
    <dgm:pt modelId="{82BD8591-3CC8-40A9-9F62-B26F415081B8}">
      <dgm:prSet custT="1"/>
      <dgm:spPr/>
      <dgm:t>
        <a:bodyPr/>
        <a:lstStyle/>
        <a:p>
          <a:r>
            <a:rPr kumimoji="1" lang="ja-JP" altLang="en-US" sz="2000" dirty="0"/>
            <a:t>主成分負荷ベクトル</a:t>
          </a:r>
          <a:r>
            <a:rPr kumimoji="1" lang="en-US" altLang="ja-JP" sz="2000" dirty="0"/>
            <a:t> : </a:t>
          </a:r>
          <a:r>
            <a:rPr kumimoji="1" lang="ja-JP" altLang="en-US" sz="2000" dirty="0"/>
            <a:t>データ空間軸を主成分平面に写像</a:t>
          </a:r>
          <a:endParaRPr lang="ja-JP" altLang="en-US" sz="2000" dirty="0"/>
        </a:p>
      </dgm:t>
    </dgm:pt>
    <dgm:pt modelId="{CCECE0A5-999C-4285-B417-B5F285F0B571}" type="parTrans" cxnId="{45D1718F-C658-4AFB-8CC4-25935F6D4D61}">
      <dgm:prSet/>
      <dgm:spPr/>
      <dgm:t>
        <a:bodyPr/>
        <a:lstStyle/>
        <a:p>
          <a:endParaRPr kumimoji="1" lang="ja-JP" altLang="en-US" sz="2000"/>
        </a:p>
      </dgm:t>
    </dgm:pt>
    <dgm:pt modelId="{19B419D8-6A28-4904-9CDB-A4032060F866}" type="sibTrans" cxnId="{45D1718F-C658-4AFB-8CC4-25935F6D4D61}">
      <dgm:prSet/>
      <dgm:spPr/>
      <dgm:t>
        <a:bodyPr/>
        <a:lstStyle/>
        <a:p>
          <a:endParaRPr kumimoji="1" lang="ja-JP" altLang="en-US" sz="2000"/>
        </a:p>
      </dgm:t>
    </dgm:pt>
    <dgm:pt modelId="{3657D043-7333-49F2-8D34-E73D9B805DA5}" type="pres">
      <dgm:prSet presAssocID="{DE56781D-7799-4F6D-82D7-ED1C2F7D9E2E}" presName="linearFlow" presStyleCnt="0">
        <dgm:presLayoutVars>
          <dgm:resizeHandles val="exact"/>
        </dgm:presLayoutVars>
      </dgm:prSet>
      <dgm:spPr/>
    </dgm:pt>
    <dgm:pt modelId="{FB81BBFE-9D93-4652-BA94-6FA1CA4B5218}" type="pres">
      <dgm:prSet presAssocID="{DE3E82B1-1E85-4030-A380-37F61531E289}" presName="node" presStyleLbl="node1" presStyleIdx="0" presStyleCnt="4" custScaleX="120478">
        <dgm:presLayoutVars>
          <dgm:bulletEnabled val="1"/>
        </dgm:presLayoutVars>
      </dgm:prSet>
      <dgm:spPr/>
    </dgm:pt>
    <dgm:pt modelId="{B8955C07-91E8-44AD-B48D-4679AE1C7D61}" type="pres">
      <dgm:prSet presAssocID="{C00EC7CD-A2DE-41CA-9188-6EDF5A5E7A27}" presName="sibTrans" presStyleLbl="sibTrans2D1" presStyleIdx="0" presStyleCnt="3"/>
      <dgm:spPr/>
    </dgm:pt>
    <dgm:pt modelId="{274A2D5F-B747-4009-8742-A64C36FBBF25}" type="pres">
      <dgm:prSet presAssocID="{C00EC7CD-A2DE-41CA-9188-6EDF5A5E7A27}" presName="connectorText" presStyleLbl="sibTrans2D1" presStyleIdx="0" presStyleCnt="3"/>
      <dgm:spPr/>
    </dgm:pt>
    <dgm:pt modelId="{DCA5737B-F7B6-4816-A6CB-8FE600B2F4C7}" type="pres">
      <dgm:prSet presAssocID="{4D65AB13-A070-4527-9FA7-17C3FACB86BB}" presName="node" presStyleLbl="node1" presStyleIdx="1" presStyleCnt="4" custScaleX="122492">
        <dgm:presLayoutVars>
          <dgm:bulletEnabled val="1"/>
        </dgm:presLayoutVars>
      </dgm:prSet>
      <dgm:spPr/>
    </dgm:pt>
    <dgm:pt modelId="{D1CAC45C-45B0-4D70-AED2-9016F310E873}" type="pres">
      <dgm:prSet presAssocID="{B9743E8B-26EF-4B6E-9866-92E51CC4B224}" presName="sibTrans" presStyleLbl="sibTrans2D1" presStyleIdx="1" presStyleCnt="3"/>
      <dgm:spPr/>
    </dgm:pt>
    <dgm:pt modelId="{56B7E128-36D8-4328-A7EC-36B8B8251D0F}" type="pres">
      <dgm:prSet presAssocID="{B9743E8B-26EF-4B6E-9866-92E51CC4B224}" presName="connectorText" presStyleLbl="sibTrans2D1" presStyleIdx="1" presStyleCnt="3"/>
      <dgm:spPr/>
    </dgm:pt>
    <dgm:pt modelId="{D493AAF7-B3A2-4910-A3AC-D4C7F4A95611}" type="pres">
      <dgm:prSet presAssocID="{D3465328-29F3-4E2D-8CCC-BD71BA3DC37F}" presName="node" presStyleLbl="node1" presStyleIdx="2" presStyleCnt="4" custScaleX="121288">
        <dgm:presLayoutVars>
          <dgm:bulletEnabled val="1"/>
        </dgm:presLayoutVars>
      </dgm:prSet>
      <dgm:spPr/>
    </dgm:pt>
    <dgm:pt modelId="{86851A2F-EB82-47F5-B46C-C507776E2F91}" type="pres">
      <dgm:prSet presAssocID="{BA7DF56F-9129-4835-87EA-41AC5D1C9822}" presName="sibTrans" presStyleLbl="sibTrans2D1" presStyleIdx="2" presStyleCnt="3"/>
      <dgm:spPr/>
    </dgm:pt>
    <dgm:pt modelId="{8F2D18FC-3A39-4141-AA39-B598201D1FAF}" type="pres">
      <dgm:prSet presAssocID="{BA7DF56F-9129-4835-87EA-41AC5D1C9822}" presName="connectorText" presStyleLbl="sibTrans2D1" presStyleIdx="2" presStyleCnt="3"/>
      <dgm:spPr/>
    </dgm:pt>
    <dgm:pt modelId="{BF1C300F-0E89-4B26-BF7B-75D7140208E0}" type="pres">
      <dgm:prSet presAssocID="{82BD8591-3CC8-40A9-9F62-B26F415081B8}" presName="node" presStyleLbl="node1" presStyleIdx="3" presStyleCnt="4" custScaleX="119612">
        <dgm:presLayoutVars>
          <dgm:bulletEnabled val="1"/>
        </dgm:presLayoutVars>
      </dgm:prSet>
      <dgm:spPr/>
    </dgm:pt>
  </dgm:ptLst>
  <dgm:cxnLst>
    <dgm:cxn modelId="{7639DF00-35B3-4539-9AEE-B8985D139D18}" type="presOf" srcId="{B9743E8B-26EF-4B6E-9866-92E51CC4B224}" destId="{D1CAC45C-45B0-4D70-AED2-9016F310E873}" srcOrd="0" destOrd="0" presId="urn:microsoft.com/office/officeart/2005/8/layout/process2"/>
    <dgm:cxn modelId="{9F13AF22-CEA1-43DA-B7D2-34361A044D22}" srcId="{DE56781D-7799-4F6D-82D7-ED1C2F7D9E2E}" destId="{DE3E82B1-1E85-4030-A380-37F61531E289}" srcOrd="0" destOrd="0" parTransId="{42A5A1D3-D96E-47B3-A74F-E13AB8AD7174}" sibTransId="{C00EC7CD-A2DE-41CA-9188-6EDF5A5E7A27}"/>
    <dgm:cxn modelId="{8E032860-5B59-49B0-A07C-AA5710C04DF8}" type="presOf" srcId="{DE56781D-7799-4F6D-82D7-ED1C2F7D9E2E}" destId="{3657D043-7333-49F2-8D34-E73D9B805DA5}" srcOrd="0" destOrd="0" presId="urn:microsoft.com/office/officeart/2005/8/layout/process2"/>
    <dgm:cxn modelId="{91CB8E61-60C2-4EB3-BED5-7C3339C1DEF6}" type="presOf" srcId="{82BD8591-3CC8-40A9-9F62-B26F415081B8}" destId="{BF1C300F-0E89-4B26-BF7B-75D7140208E0}" srcOrd="0" destOrd="0" presId="urn:microsoft.com/office/officeart/2005/8/layout/process2"/>
    <dgm:cxn modelId="{0CA10B6F-77B3-4A7F-B63F-F1FB5A50DB4D}" type="presOf" srcId="{DE3E82B1-1E85-4030-A380-37F61531E289}" destId="{FB81BBFE-9D93-4652-BA94-6FA1CA4B5218}" srcOrd="0" destOrd="0" presId="urn:microsoft.com/office/officeart/2005/8/layout/process2"/>
    <dgm:cxn modelId="{86C58E7A-2062-4582-909F-3881D1225E57}" type="presOf" srcId="{C00EC7CD-A2DE-41CA-9188-6EDF5A5E7A27}" destId="{274A2D5F-B747-4009-8742-A64C36FBBF25}" srcOrd="1" destOrd="0" presId="urn:microsoft.com/office/officeart/2005/8/layout/process2"/>
    <dgm:cxn modelId="{78E29384-D447-4747-B4AE-32141FA3E99D}" type="presOf" srcId="{C00EC7CD-A2DE-41CA-9188-6EDF5A5E7A27}" destId="{B8955C07-91E8-44AD-B48D-4679AE1C7D61}" srcOrd="0" destOrd="0" presId="urn:microsoft.com/office/officeart/2005/8/layout/process2"/>
    <dgm:cxn modelId="{01020A87-C476-4F16-886F-33CE26FCF40D}" type="presOf" srcId="{4D65AB13-A070-4527-9FA7-17C3FACB86BB}" destId="{DCA5737B-F7B6-4816-A6CB-8FE600B2F4C7}" srcOrd="0" destOrd="0" presId="urn:microsoft.com/office/officeart/2005/8/layout/process2"/>
    <dgm:cxn modelId="{45D1718F-C658-4AFB-8CC4-25935F6D4D61}" srcId="{DE56781D-7799-4F6D-82D7-ED1C2F7D9E2E}" destId="{82BD8591-3CC8-40A9-9F62-B26F415081B8}" srcOrd="3" destOrd="0" parTransId="{CCECE0A5-999C-4285-B417-B5F285F0B571}" sibTransId="{19B419D8-6A28-4904-9CDB-A4032060F866}"/>
    <dgm:cxn modelId="{B243A495-EBDC-4CC6-9255-507659C0951E}" type="presOf" srcId="{D3465328-29F3-4E2D-8CCC-BD71BA3DC37F}" destId="{D493AAF7-B3A2-4910-A3AC-D4C7F4A95611}" srcOrd="0" destOrd="0" presId="urn:microsoft.com/office/officeart/2005/8/layout/process2"/>
    <dgm:cxn modelId="{F1D43DB1-0225-4292-A12F-EB205FE2D3EB}" srcId="{DE56781D-7799-4F6D-82D7-ED1C2F7D9E2E}" destId="{D3465328-29F3-4E2D-8CCC-BD71BA3DC37F}" srcOrd="2" destOrd="0" parTransId="{4AA8A36B-A146-4B90-B4FD-3E510DC1B859}" sibTransId="{BA7DF56F-9129-4835-87EA-41AC5D1C9822}"/>
    <dgm:cxn modelId="{D2E23AD8-710D-4812-B1AC-9C2F618548A6}" type="presOf" srcId="{BA7DF56F-9129-4835-87EA-41AC5D1C9822}" destId="{86851A2F-EB82-47F5-B46C-C507776E2F91}" srcOrd="0" destOrd="0" presId="urn:microsoft.com/office/officeart/2005/8/layout/process2"/>
    <dgm:cxn modelId="{4386DEDD-C6F4-4380-A3FC-AC3080351112}" srcId="{DE56781D-7799-4F6D-82D7-ED1C2F7D9E2E}" destId="{4D65AB13-A070-4527-9FA7-17C3FACB86BB}" srcOrd="1" destOrd="0" parTransId="{B3F5AF97-FB01-4F13-A365-C5574FD0A6BD}" sibTransId="{B9743E8B-26EF-4B6E-9866-92E51CC4B224}"/>
    <dgm:cxn modelId="{D6999FED-65B0-4859-8451-4756634A449B}" type="presOf" srcId="{B9743E8B-26EF-4B6E-9866-92E51CC4B224}" destId="{56B7E128-36D8-4328-A7EC-36B8B8251D0F}" srcOrd="1" destOrd="0" presId="urn:microsoft.com/office/officeart/2005/8/layout/process2"/>
    <dgm:cxn modelId="{8920F6F9-234B-434F-9EE8-EA696DAC6063}" type="presOf" srcId="{BA7DF56F-9129-4835-87EA-41AC5D1C9822}" destId="{8F2D18FC-3A39-4141-AA39-B598201D1FAF}" srcOrd="1" destOrd="0" presId="urn:microsoft.com/office/officeart/2005/8/layout/process2"/>
    <dgm:cxn modelId="{96EA0844-A063-428A-880D-8271F1350472}" type="presParOf" srcId="{3657D043-7333-49F2-8D34-E73D9B805DA5}" destId="{FB81BBFE-9D93-4652-BA94-6FA1CA4B5218}" srcOrd="0" destOrd="0" presId="urn:microsoft.com/office/officeart/2005/8/layout/process2"/>
    <dgm:cxn modelId="{6B8B5C66-9435-4C84-B9A9-3D54B5940380}" type="presParOf" srcId="{3657D043-7333-49F2-8D34-E73D9B805DA5}" destId="{B8955C07-91E8-44AD-B48D-4679AE1C7D61}" srcOrd="1" destOrd="0" presId="urn:microsoft.com/office/officeart/2005/8/layout/process2"/>
    <dgm:cxn modelId="{AEB6D5F7-933A-451F-9120-D1C275240C1C}" type="presParOf" srcId="{B8955C07-91E8-44AD-B48D-4679AE1C7D61}" destId="{274A2D5F-B747-4009-8742-A64C36FBBF25}" srcOrd="0" destOrd="0" presId="urn:microsoft.com/office/officeart/2005/8/layout/process2"/>
    <dgm:cxn modelId="{83F4A594-5661-475C-AAAE-E74C8DE4F3AD}" type="presParOf" srcId="{3657D043-7333-49F2-8D34-E73D9B805DA5}" destId="{DCA5737B-F7B6-4816-A6CB-8FE600B2F4C7}" srcOrd="2" destOrd="0" presId="urn:microsoft.com/office/officeart/2005/8/layout/process2"/>
    <dgm:cxn modelId="{79686A30-08A7-4260-882D-BE3AC4A40360}" type="presParOf" srcId="{3657D043-7333-49F2-8D34-E73D9B805DA5}" destId="{D1CAC45C-45B0-4D70-AED2-9016F310E873}" srcOrd="3" destOrd="0" presId="urn:microsoft.com/office/officeart/2005/8/layout/process2"/>
    <dgm:cxn modelId="{FA343329-4AE6-48AA-A2D0-4FD66DD9A0AC}" type="presParOf" srcId="{D1CAC45C-45B0-4D70-AED2-9016F310E873}" destId="{56B7E128-36D8-4328-A7EC-36B8B8251D0F}" srcOrd="0" destOrd="0" presId="urn:microsoft.com/office/officeart/2005/8/layout/process2"/>
    <dgm:cxn modelId="{549FD7E2-562C-45B4-B3C3-23F021C92580}" type="presParOf" srcId="{3657D043-7333-49F2-8D34-E73D9B805DA5}" destId="{D493AAF7-B3A2-4910-A3AC-D4C7F4A95611}" srcOrd="4" destOrd="0" presId="urn:microsoft.com/office/officeart/2005/8/layout/process2"/>
    <dgm:cxn modelId="{B3A7F398-BFB5-4233-AA28-6DAEB23345B6}" type="presParOf" srcId="{3657D043-7333-49F2-8D34-E73D9B805DA5}" destId="{86851A2F-EB82-47F5-B46C-C507776E2F91}" srcOrd="5" destOrd="0" presId="urn:microsoft.com/office/officeart/2005/8/layout/process2"/>
    <dgm:cxn modelId="{D1E8105D-0312-4E9C-90B4-9CA8C4FDD98D}" type="presParOf" srcId="{86851A2F-EB82-47F5-B46C-C507776E2F91}" destId="{8F2D18FC-3A39-4141-AA39-B598201D1FAF}" srcOrd="0" destOrd="0" presId="urn:microsoft.com/office/officeart/2005/8/layout/process2"/>
    <dgm:cxn modelId="{0DA90230-4291-4746-88A8-D37DA53FCF20}" type="presParOf" srcId="{3657D043-7333-49F2-8D34-E73D9B805DA5}" destId="{BF1C300F-0E89-4B26-BF7B-75D7140208E0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55269-20C2-4CD1-958D-CFB774D079A1}">
      <dsp:nvSpPr>
        <dsp:cNvPr id="0" name=""/>
        <dsp:cNvSpPr/>
      </dsp:nvSpPr>
      <dsp:spPr>
        <a:xfrm>
          <a:off x="0" y="0"/>
          <a:ext cx="6861631" cy="867308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b="1" kern="1200" dirty="0"/>
            <a:t>データ空間上で散らばり方向の軸（主成分ベクトル）を見つける</a:t>
          </a:r>
          <a:endParaRPr lang="ja-JP" altLang="en-US" sz="1600" b="1" kern="1200" dirty="0"/>
        </a:p>
      </dsp:txBody>
      <dsp:txXfrm>
        <a:off x="0" y="0"/>
        <a:ext cx="6644804" cy="867308"/>
      </dsp:txXfrm>
    </dsp:sp>
    <dsp:sp modelId="{66B098B4-577D-40DC-8CB4-339CE7321DEC}">
      <dsp:nvSpPr>
        <dsp:cNvPr id="0" name=""/>
        <dsp:cNvSpPr/>
      </dsp:nvSpPr>
      <dsp:spPr>
        <a:xfrm>
          <a:off x="5629976" y="0"/>
          <a:ext cx="6159951" cy="867308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b="1" kern="1200" dirty="0"/>
            <a:t>主成分ベクトル</a:t>
          </a:r>
          <a:r>
            <a:rPr kumimoji="1" lang="ja-JP" sz="1800" b="1" kern="1200" dirty="0"/>
            <a:t>を</a:t>
          </a:r>
          <a:r>
            <a:rPr kumimoji="1" lang="en-US" sz="1800" b="1" kern="1200" dirty="0" err="1"/>
            <a:t>x,y</a:t>
          </a:r>
          <a:r>
            <a:rPr kumimoji="1" lang="ja-JP" sz="1800" b="1" kern="1200" dirty="0"/>
            <a:t>軸に</a:t>
          </a:r>
          <a:r>
            <a:rPr kumimoji="1" lang="ja-JP" altLang="en-US" sz="1800" b="1" kern="1200" dirty="0"/>
            <a:t>回転</a:t>
          </a:r>
          <a:r>
            <a:rPr kumimoji="1" lang="ja-JP" sz="1800" b="1" kern="1200" dirty="0"/>
            <a:t>してデータを写像</a:t>
          </a:r>
          <a:r>
            <a:rPr kumimoji="1" lang="ja-JP" altLang="en-US" sz="1800" b="1" kern="1200" dirty="0"/>
            <a:t>（主成分得点）</a:t>
          </a:r>
          <a:r>
            <a:rPr kumimoji="1" lang="ja-JP" sz="1800" b="1" kern="1200" dirty="0"/>
            <a:t>する</a:t>
          </a:r>
          <a:endParaRPr lang="ja-JP" sz="1800" b="1" kern="1200" dirty="0"/>
        </a:p>
      </dsp:txBody>
      <dsp:txXfrm>
        <a:off x="6063630" y="0"/>
        <a:ext cx="5292643" cy="867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55269-20C2-4CD1-958D-CFB774D079A1}">
      <dsp:nvSpPr>
        <dsp:cNvPr id="0" name=""/>
        <dsp:cNvSpPr/>
      </dsp:nvSpPr>
      <dsp:spPr>
        <a:xfrm>
          <a:off x="0" y="0"/>
          <a:ext cx="6861631" cy="867308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b="1" kern="1200" dirty="0"/>
            <a:t>データ空間上で散らばり方向の軸（主成分ベクトル）を見つける</a:t>
          </a:r>
          <a:endParaRPr lang="ja-JP" altLang="en-US" sz="1600" b="1" kern="1200" dirty="0"/>
        </a:p>
      </dsp:txBody>
      <dsp:txXfrm>
        <a:off x="0" y="0"/>
        <a:ext cx="6644804" cy="867308"/>
      </dsp:txXfrm>
    </dsp:sp>
    <dsp:sp modelId="{66B098B4-577D-40DC-8CB4-339CE7321DEC}">
      <dsp:nvSpPr>
        <dsp:cNvPr id="0" name=""/>
        <dsp:cNvSpPr/>
      </dsp:nvSpPr>
      <dsp:spPr>
        <a:xfrm>
          <a:off x="5629976" y="0"/>
          <a:ext cx="6159951" cy="867308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b="1" kern="1200" dirty="0"/>
            <a:t>主成分ベクトル</a:t>
          </a:r>
          <a:r>
            <a:rPr kumimoji="1" lang="ja-JP" sz="1800" b="1" kern="1200" dirty="0"/>
            <a:t>を</a:t>
          </a:r>
          <a:r>
            <a:rPr kumimoji="1" lang="en-US" sz="1800" b="1" kern="1200" dirty="0" err="1"/>
            <a:t>x,y</a:t>
          </a:r>
          <a:r>
            <a:rPr kumimoji="1" lang="ja-JP" sz="1800" b="1" kern="1200" dirty="0"/>
            <a:t>軸に</a:t>
          </a:r>
          <a:r>
            <a:rPr kumimoji="1" lang="ja-JP" altLang="en-US" sz="1800" b="1" kern="1200" dirty="0"/>
            <a:t>回転</a:t>
          </a:r>
          <a:r>
            <a:rPr kumimoji="1" lang="ja-JP" sz="1800" b="1" kern="1200" dirty="0"/>
            <a:t>してデータを写像</a:t>
          </a:r>
          <a:r>
            <a:rPr kumimoji="1" lang="ja-JP" altLang="en-US" sz="1800" b="1" kern="1200" dirty="0"/>
            <a:t>（主成分得点）</a:t>
          </a:r>
          <a:r>
            <a:rPr kumimoji="1" lang="ja-JP" sz="1800" b="1" kern="1200" dirty="0"/>
            <a:t>する</a:t>
          </a:r>
          <a:endParaRPr lang="ja-JP" sz="1800" b="1" kern="1200" dirty="0"/>
        </a:p>
      </dsp:txBody>
      <dsp:txXfrm>
        <a:off x="6063630" y="0"/>
        <a:ext cx="5292643" cy="8673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55269-20C2-4CD1-958D-CFB774D079A1}">
      <dsp:nvSpPr>
        <dsp:cNvPr id="0" name=""/>
        <dsp:cNvSpPr/>
      </dsp:nvSpPr>
      <dsp:spPr>
        <a:xfrm>
          <a:off x="0" y="0"/>
          <a:ext cx="6861631" cy="867308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b="1" kern="1200" dirty="0"/>
            <a:t>データ空間上で散らばり方向の軸（主成分ベクトル）を見つける</a:t>
          </a:r>
          <a:endParaRPr lang="ja-JP" altLang="en-US" sz="1600" b="1" kern="1200" dirty="0"/>
        </a:p>
      </dsp:txBody>
      <dsp:txXfrm>
        <a:off x="0" y="0"/>
        <a:ext cx="6644804" cy="867308"/>
      </dsp:txXfrm>
    </dsp:sp>
    <dsp:sp modelId="{66B098B4-577D-40DC-8CB4-339CE7321DEC}">
      <dsp:nvSpPr>
        <dsp:cNvPr id="0" name=""/>
        <dsp:cNvSpPr/>
      </dsp:nvSpPr>
      <dsp:spPr>
        <a:xfrm>
          <a:off x="5629976" y="0"/>
          <a:ext cx="6159951" cy="867308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b="1" kern="1200" dirty="0"/>
            <a:t>主成分ベクトル</a:t>
          </a:r>
          <a:r>
            <a:rPr kumimoji="1" lang="ja-JP" sz="1800" b="1" kern="1200" dirty="0"/>
            <a:t>を</a:t>
          </a:r>
          <a:r>
            <a:rPr kumimoji="1" lang="en-US" sz="1800" b="1" kern="1200" dirty="0" err="1"/>
            <a:t>x,y</a:t>
          </a:r>
          <a:r>
            <a:rPr kumimoji="1" lang="ja-JP" sz="1800" b="1" kern="1200" dirty="0"/>
            <a:t>軸に</a:t>
          </a:r>
          <a:r>
            <a:rPr kumimoji="1" lang="ja-JP" altLang="en-US" sz="1800" b="1" kern="1200" dirty="0"/>
            <a:t>回転</a:t>
          </a:r>
          <a:r>
            <a:rPr kumimoji="1" lang="ja-JP" sz="1800" b="1" kern="1200" dirty="0"/>
            <a:t>してデータを写像</a:t>
          </a:r>
          <a:r>
            <a:rPr kumimoji="1" lang="ja-JP" altLang="en-US" sz="1800" b="1" kern="1200" dirty="0"/>
            <a:t>（主成分得点）</a:t>
          </a:r>
          <a:r>
            <a:rPr kumimoji="1" lang="ja-JP" sz="1800" b="1" kern="1200" dirty="0"/>
            <a:t>する</a:t>
          </a:r>
          <a:endParaRPr lang="ja-JP" sz="1800" b="1" kern="1200" dirty="0"/>
        </a:p>
      </dsp:txBody>
      <dsp:txXfrm>
        <a:off x="6063630" y="0"/>
        <a:ext cx="5292643" cy="8673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1BBFE-9D93-4652-BA94-6FA1CA4B5218}">
      <dsp:nvSpPr>
        <dsp:cNvPr id="0" name=""/>
        <dsp:cNvSpPr/>
      </dsp:nvSpPr>
      <dsp:spPr>
        <a:xfrm>
          <a:off x="1527125" y="5159"/>
          <a:ext cx="4622898" cy="959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kern="1200" dirty="0"/>
            <a:t>N</a:t>
          </a:r>
          <a:r>
            <a:rPr kumimoji="1" lang="ja-JP" altLang="en-US" sz="2000" kern="1200" dirty="0"/>
            <a:t>次元空間から</a:t>
          </a:r>
          <a:r>
            <a:rPr kumimoji="1" lang="ja-JP" sz="2000" kern="1200" dirty="0"/>
            <a:t>主成分ベクトルを見つけ出す（最大</a:t>
          </a:r>
          <a:r>
            <a:rPr kumimoji="1" lang="en-US" altLang="ja-JP" sz="2000" kern="1200" dirty="0"/>
            <a:t>N</a:t>
          </a:r>
          <a:r>
            <a:rPr kumimoji="1" lang="ja-JP" sz="2000" kern="1200" dirty="0"/>
            <a:t>引ける）</a:t>
          </a:r>
          <a:endParaRPr lang="ja-JP" sz="2000" kern="1200" dirty="0"/>
        </a:p>
      </dsp:txBody>
      <dsp:txXfrm>
        <a:off x="1555221" y="33255"/>
        <a:ext cx="4566706" cy="903090"/>
      </dsp:txXfrm>
    </dsp:sp>
    <dsp:sp modelId="{B8955C07-91E8-44AD-B48D-4679AE1C7D61}">
      <dsp:nvSpPr>
        <dsp:cNvPr id="0" name=""/>
        <dsp:cNvSpPr/>
      </dsp:nvSpPr>
      <dsp:spPr>
        <a:xfrm rot="5400000">
          <a:off x="3658709" y="988424"/>
          <a:ext cx="359731" cy="4316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000" kern="1200"/>
        </a:p>
      </dsp:txBody>
      <dsp:txXfrm rot="-5400000">
        <a:off x="3709072" y="1024397"/>
        <a:ext cx="259007" cy="251812"/>
      </dsp:txXfrm>
    </dsp:sp>
    <dsp:sp modelId="{DCA5737B-F7B6-4816-A6CB-8FE600B2F4C7}">
      <dsp:nvSpPr>
        <dsp:cNvPr id="0" name=""/>
        <dsp:cNvSpPr/>
      </dsp:nvSpPr>
      <dsp:spPr>
        <a:xfrm>
          <a:off x="1488485" y="1444084"/>
          <a:ext cx="4700178" cy="959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000" kern="1200" dirty="0"/>
            <a:t>第</a:t>
          </a:r>
          <a:r>
            <a:rPr kumimoji="1" lang="en-US" sz="2000" kern="1200" dirty="0"/>
            <a:t>1,</a:t>
          </a:r>
          <a:r>
            <a:rPr kumimoji="1" lang="ja-JP" sz="2000" kern="1200" dirty="0"/>
            <a:t>第</a:t>
          </a:r>
          <a:r>
            <a:rPr kumimoji="1" lang="en-US" sz="2000" kern="1200" dirty="0"/>
            <a:t>2</a:t>
          </a:r>
          <a:r>
            <a:rPr kumimoji="1" lang="ja-JP" sz="2000" kern="1200" dirty="0"/>
            <a:t>主成分ベクトルをそれぞれ</a:t>
          </a:r>
          <a:r>
            <a:rPr kumimoji="1" lang="en-US" sz="2000" kern="1200" dirty="0" err="1"/>
            <a:t>x,y</a:t>
          </a:r>
          <a:r>
            <a:rPr kumimoji="1" lang="ja-JP" sz="2000" kern="1200" dirty="0"/>
            <a:t>軸に回転（主成分平面）</a:t>
          </a:r>
          <a:endParaRPr lang="ja-JP" sz="2000" kern="1200" dirty="0"/>
        </a:p>
      </dsp:txBody>
      <dsp:txXfrm>
        <a:off x="1516581" y="1472180"/>
        <a:ext cx="4643986" cy="903090"/>
      </dsp:txXfrm>
    </dsp:sp>
    <dsp:sp modelId="{D1CAC45C-45B0-4D70-AED2-9016F310E873}">
      <dsp:nvSpPr>
        <dsp:cNvPr id="0" name=""/>
        <dsp:cNvSpPr/>
      </dsp:nvSpPr>
      <dsp:spPr>
        <a:xfrm rot="5400000">
          <a:off x="3658709" y="2427348"/>
          <a:ext cx="359731" cy="4316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000" kern="1200"/>
        </a:p>
      </dsp:txBody>
      <dsp:txXfrm rot="-5400000">
        <a:off x="3709072" y="2463321"/>
        <a:ext cx="259007" cy="251812"/>
      </dsp:txXfrm>
    </dsp:sp>
    <dsp:sp modelId="{D493AAF7-B3A2-4910-A3AC-D4C7F4A95611}">
      <dsp:nvSpPr>
        <dsp:cNvPr id="0" name=""/>
        <dsp:cNvSpPr/>
      </dsp:nvSpPr>
      <dsp:spPr>
        <a:xfrm>
          <a:off x="1511585" y="2883008"/>
          <a:ext cx="4653979" cy="959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kern="1200" dirty="0"/>
            <a:t>データを主成分平面上に射影（主成分得点）</a:t>
          </a:r>
          <a:endParaRPr lang="ja-JP" sz="2000" kern="1200" dirty="0"/>
        </a:p>
      </dsp:txBody>
      <dsp:txXfrm>
        <a:off x="1539681" y="2911104"/>
        <a:ext cx="4597787" cy="903090"/>
      </dsp:txXfrm>
    </dsp:sp>
    <dsp:sp modelId="{86851A2F-EB82-47F5-B46C-C507776E2F91}">
      <dsp:nvSpPr>
        <dsp:cNvPr id="0" name=""/>
        <dsp:cNvSpPr/>
      </dsp:nvSpPr>
      <dsp:spPr>
        <a:xfrm rot="5400000">
          <a:off x="3658709" y="3866272"/>
          <a:ext cx="359731" cy="4316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000" kern="1200"/>
        </a:p>
      </dsp:txBody>
      <dsp:txXfrm rot="-5400000">
        <a:off x="3709072" y="3902245"/>
        <a:ext cx="259007" cy="251812"/>
      </dsp:txXfrm>
    </dsp:sp>
    <dsp:sp modelId="{BF1C300F-0E89-4B26-BF7B-75D7140208E0}">
      <dsp:nvSpPr>
        <dsp:cNvPr id="0" name=""/>
        <dsp:cNvSpPr/>
      </dsp:nvSpPr>
      <dsp:spPr>
        <a:xfrm>
          <a:off x="1543740" y="4321932"/>
          <a:ext cx="4589669" cy="959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/>
            <a:t>主成分負荷ベクトル</a:t>
          </a:r>
          <a:r>
            <a:rPr kumimoji="1" lang="en-US" altLang="ja-JP" sz="2000" kern="1200" dirty="0"/>
            <a:t> : </a:t>
          </a:r>
          <a:r>
            <a:rPr kumimoji="1" lang="ja-JP" altLang="en-US" sz="2000" kern="1200" dirty="0"/>
            <a:t>データ空間軸を主成分平面に写像</a:t>
          </a:r>
          <a:endParaRPr lang="ja-JP" altLang="en-US" sz="2000" kern="1200" dirty="0"/>
        </a:p>
      </dsp:txBody>
      <dsp:txXfrm>
        <a:off x="1571836" y="4350028"/>
        <a:ext cx="4533477" cy="903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97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71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60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483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6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00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69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36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02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8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47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C02D7-CBD1-4D33-B166-78A898DF0F76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51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1.png"/><Relationship Id="rId5" Type="http://schemas.openxmlformats.org/officeDocument/2006/relationships/image" Target="../media/image191.png"/><Relationship Id="rId4" Type="http://schemas.openxmlformats.org/officeDocument/2006/relationships/image" Target="../media/image18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ueharaLab/NLP_7-PCA/blob/main/pca_vector.md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ueharaLab/NLP_7-PCA/blob/main/pca.md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50.png"/><Relationship Id="rId7" Type="http://schemas.openxmlformats.org/officeDocument/2006/relationships/image" Target="../media/image20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10" Type="http://schemas.openxmlformats.org/officeDocument/2006/relationships/image" Target="../media/image230.png"/><Relationship Id="rId4" Type="http://schemas.openxmlformats.org/officeDocument/2006/relationships/image" Target="../media/image170.png"/><Relationship Id="rId9" Type="http://schemas.openxmlformats.org/officeDocument/2006/relationships/image" Target="../media/image2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2.png"/><Relationship Id="rId7" Type="http://schemas.openxmlformats.org/officeDocument/2006/relationships/image" Target="../media/image42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51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4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13" Type="http://schemas.openxmlformats.org/officeDocument/2006/relationships/image" Target="../media/image460.png"/><Relationship Id="rId18" Type="http://schemas.openxmlformats.org/officeDocument/2006/relationships/image" Target="../media/image510.png"/><Relationship Id="rId3" Type="http://schemas.openxmlformats.org/officeDocument/2006/relationships/image" Target="../media/image370.png"/><Relationship Id="rId7" Type="http://schemas.openxmlformats.org/officeDocument/2006/relationships/image" Target="../media/image32.png"/><Relationship Id="rId12" Type="http://schemas.openxmlformats.org/officeDocument/2006/relationships/image" Target="../media/image450.png"/><Relationship Id="rId17" Type="http://schemas.openxmlformats.org/officeDocument/2006/relationships/image" Target="../media/image500.png"/><Relationship Id="rId2" Type="http://schemas.openxmlformats.org/officeDocument/2006/relationships/image" Target="../media/image360.png"/><Relationship Id="rId16" Type="http://schemas.openxmlformats.org/officeDocument/2006/relationships/image" Target="../media/image4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0.png"/><Relationship Id="rId11" Type="http://schemas.openxmlformats.org/officeDocument/2006/relationships/image" Target="../media/image440.png"/><Relationship Id="rId5" Type="http://schemas.openxmlformats.org/officeDocument/2006/relationships/image" Target="../media/image390.png"/><Relationship Id="rId15" Type="http://schemas.openxmlformats.org/officeDocument/2006/relationships/image" Target="../media/image480.png"/><Relationship Id="rId10" Type="http://schemas.openxmlformats.org/officeDocument/2006/relationships/image" Target="../media/image431.png"/><Relationship Id="rId19" Type="http://schemas.openxmlformats.org/officeDocument/2006/relationships/image" Target="../media/image520.png"/><Relationship Id="rId4" Type="http://schemas.openxmlformats.org/officeDocument/2006/relationships/image" Target="../media/image380.png"/><Relationship Id="rId9" Type="http://schemas.openxmlformats.org/officeDocument/2006/relationships/image" Target="../media/image421.png"/><Relationship Id="rId14" Type="http://schemas.openxmlformats.org/officeDocument/2006/relationships/image" Target="../media/image47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67C6451-629C-4DF2-EA0A-0A4AA27B5BCC}"/>
              </a:ext>
            </a:extLst>
          </p:cNvPr>
          <p:cNvSpPr txBox="1"/>
          <p:nvPr/>
        </p:nvSpPr>
        <p:spPr>
          <a:xfrm>
            <a:off x="287694" y="2304996"/>
            <a:ext cx="1118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主成分分析</a:t>
            </a:r>
            <a:r>
              <a: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(Principal Component Analysis : PCA)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28982D-22BC-9C55-D5A6-15A8426B288C}"/>
              </a:ext>
            </a:extLst>
          </p:cNvPr>
          <p:cNvSpPr txBox="1"/>
          <p:nvPr/>
        </p:nvSpPr>
        <p:spPr>
          <a:xfrm>
            <a:off x="415636" y="3117273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数式を使わない理解と実装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11D74A4-517A-65BD-40EB-A53F7AF043E0}"/>
              </a:ext>
            </a:extLst>
          </p:cNvPr>
          <p:cNvSpPr txBox="1"/>
          <p:nvPr/>
        </p:nvSpPr>
        <p:spPr>
          <a:xfrm>
            <a:off x="532015" y="399011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教師なし学習１：次元削減</a:t>
            </a:r>
          </a:p>
        </p:txBody>
      </p:sp>
    </p:spTree>
    <p:extLst>
      <p:ext uri="{BB962C8B-B14F-4D97-AF65-F5344CB8AC3E}">
        <p14:creationId xmlns:p14="http://schemas.microsoft.com/office/powerpoint/2010/main" val="11753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矢印: 上カーブ 96">
            <a:extLst>
              <a:ext uri="{FF2B5EF4-FFF2-40B4-BE49-F238E27FC236}">
                <a16:creationId xmlns:a16="http://schemas.microsoft.com/office/drawing/2014/main" id="{9ABB4C9B-7BC2-6C96-B7BB-F27F559768F1}"/>
              </a:ext>
            </a:extLst>
          </p:cNvPr>
          <p:cNvSpPr/>
          <p:nvPr/>
        </p:nvSpPr>
        <p:spPr>
          <a:xfrm rot="19528711">
            <a:off x="6567387" y="5151972"/>
            <a:ext cx="3700732" cy="605361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4" name="吹き出し: 線 93">
            <a:extLst>
              <a:ext uri="{FF2B5EF4-FFF2-40B4-BE49-F238E27FC236}">
                <a16:creationId xmlns:a16="http://schemas.microsoft.com/office/drawing/2014/main" id="{6AB845B1-079A-EDDE-8E49-F9509A4742CB}"/>
              </a:ext>
            </a:extLst>
          </p:cNvPr>
          <p:cNvSpPr/>
          <p:nvPr/>
        </p:nvSpPr>
        <p:spPr>
          <a:xfrm>
            <a:off x="1428850" y="5911875"/>
            <a:ext cx="5478727" cy="866094"/>
          </a:xfrm>
          <a:prstGeom prst="borderCallout1">
            <a:avLst>
              <a:gd name="adj1" fmla="val -2166"/>
              <a:gd name="adj2" fmla="val 6783"/>
              <a:gd name="adj3" fmla="val -142480"/>
              <a:gd name="adj4" fmla="val 2449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B92C4B0-2F89-9602-8DB5-5DB019EAAE4C}"/>
              </a:ext>
            </a:extLst>
          </p:cNvPr>
          <p:cNvSpPr txBox="1"/>
          <p:nvPr/>
        </p:nvSpPr>
        <p:spPr>
          <a:xfrm>
            <a:off x="597064" y="308685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主成分負荷ベクトル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CC8FA85-F125-C358-E3B9-A09B4F980CFC}"/>
              </a:ext>
            </a:extLst>
          </p:cNvPr>
          <p:cNvSpPr txBox="1"/>
          <p:nvPr/>
        </p:nvSpPr>
        <p:spPr>
          <a:xfrm>
            <a:off x="640485" y="946125"/>
            <a:ext cx="9621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主成分平面上の領域の意味解釈を可能とするためのベクトル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データ空間の軸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(one hot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ベクトル）を主成分平面に写像したもの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70EAD89-F5DF-94A7-F41A-7F7FFAFED3CD}"/>
              </a:ext>
            </a:extLst>
          </p:cNvPr>
          <p:cNvCxnSpPr>
            <a:cxnSpLocks/>
          </p:cNvCxnSpPr>
          <p:nvPr/>
        </p:nvCxnSpPr>
        <p:spPr>
          <a:xfrm>
            <a:off x="2536057" y="2536596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C732E3E-F09A-66BA-7430-25BCDAF5284D}"/>
              </a:ext>
            </a:extLst>
          </p:cNvPr>
          <p:cNvCxnSpPr>
            <a:cxnSpLocks/>
          </p:cNvCxnSpPr>
          <p:nvPr/>
        </p:nvCxnSpPr>
        <p:spPr>
          <a:xfrm flipH="1">
            <a:off x="509004" y="4501535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1236452-AD67-76FC-03ED-7ED52351EA0F}"/>
              </a:ext>
            </a:extLst>
          </p:cNvPr>
          <p:cNvCxnSpPr>
            <a:cxnSpLocks/>
          </p:cNvCxnSpPr>
          <p:nvPr/>
        </p:nvCxnSpPr>
        <p:spPr>
          <a:xfrm>
            <a:off x="2550947" y="4531928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050476-3BEA-00FA-DB43-E36EFD6BD2E5}"/>
              </a:ext>
            </a:extLst>
          </p:cNvPr>
          <p:cNvSpPr txBox="1"/>
          <p:nvPr/>
        </p:nvSpPr>
        <p:spPr>
          <a:xfrm rot="8193147">
            <a:off x="2810513" y="436542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FB81A7B-3CF5-8B31-AA73-C1CA88C5977D}"/>
              </a:ext>
            </a:extLst>
          </p:cNvPr>
          <p:cNvSpPr txBox="1"/>
          <p:nvPr/>
        </p:nvSpPr>
        <p:spPr>
          <a:xfrm rot="8193147">
            <a:off x="3472956" y="3805371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D6966FA-97A1-448C-D53C-FE817E09EA48}"/>
              </a:ext>
            </a:extLst>
          </p:cNvPr>
          <p:cNvSpPr txBox="1"/>
          <p:nvPr/>
        </p:nvSpPr>
        <p:spPr>
          <a:xfrm rot="8193147">
            <a:off x="1810117" y="330064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6F2BCCF-788B-6A80-2A9C-0F691B7924E3}"/>
              </a:ext>
            </a:extLst>
          </p:cNvPr>
          <p:cNvSpPr txBox="1"/>
          <p:nvPr/>
        </p:nvSpPr>
        <p:spPr>
          <a:xfrm rot="8193147">
            <a:off x="3236447" y="4169756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A182F78-9324-D389-9E02-615E12BE80CA}"/>
              </a:ext>
            </a:extLst>
          </p:cNvPr>
          <p:cNvSpPr txBox="1"/>
          <p:nvPr/>
        </p:nvSpPr>
        <p:spPr>
          <a:xfrm rot="8193147">
            <a:off x="3155825" y="466447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A659EB8-7CBD-24BC-83F1-8CF76F68B850}"/>
              </a:ext>
            </a:extLst>
          </p:cNvPr>
          <p:cNvSpPr txBox="1"/>
          <p:nvPr/>
        </p:nvSpPr>
        <p:spPr>
          <a:xfrm rot="8193147">
            <a:off x="2524771" y="333960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02CB446-B33A-705F-2F76-D9FC825BA1FB}"/>
              </a:ext>
            </a:extLst>
          </p:cNvPr>
          <p:cNvSpPr txBox="1"/>
          <p:nvPr/>
        </p:nvSpPr>
        <p:spPr>
          <a:xfrm rot="8193147">
            <a:off x="3155191" y="436674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E95055C-3646-0A18-79F5-A588A3A1B663}"/>
              </a:ext>
            </a:extLst>
          </p:cNvPr>
          <p:cNvSpPr txBox="1"/>
          <p:nvPr/>
        </p:nvSpPr>
        <p:spPr>
          <a:xfrm rot="8193147">
            <a:off x="3392730" y="379391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0CE3357-96BA-9EA5-15AB-C713FA35DD4D}"/>
              </a:ext>
            </a:extLst>
          </p:cNvPr>
          <p:cNvSpPr txBox="1"/>
          <p:nvPr/>
        </p:nvSpPr>
        <p:spPr>
          <a:xfrm rot="8193147">
            <a:off x="2161150" y="346720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1473952-4EDD-A992-BE92-9A6F502D8305}"/>
              </a:ext>
            </a:extLst>
          </p:cNvPr>
          <p:cNvSpPr txBox="1"/>
          <p:nvPr/>
        </p:nvSpPr>
        <p:spPr>
          <a:xfrm rot="8193147">
            <a:off x="3489429" y="446798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DDA92A1-115F-3813-ECF6-AEB322EEE997}"/>
              </a:ext>
            </a:extLst>
          </p:cNvPr>
          <p:cNvSpPr txBox="1"/>
          <p:nvPr/>
        </p:nvSpPr>
        <p:spPr>
          <a:xfrm rot="8193147">
            <a:off x="3634868" y="420253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E3ACD9D-2152-4482-7418-3DDC5F7E8B02}"/>
              </a:ext>
            </a:extLst>
          </p:cNvPr>
          <p:cNvSpPr txBox="1"/>
          <p:nvPr/>
        </p:nvSpPr>
        <p:spPr>
          <a:xfrm rot="8193147">
            <a:off x="1645406" y="372088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FC1E194-DC77-6B09-1429-3D7AE769CDAB}"/>
              </a:ext>
            </a:extLst>
          </p:cNvPr>
          <p:cNvSpPr txBox="1"/>
          <p:nvPr/>
        </p:nvSpPr>
        <p:spPr>
          <a:xfrm rot="8193147">
            <a:off x="2924058" y="381230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CC7FB56-E7B2-0998-8B11-26736EF73A25}"/>
              </a:ext>
            </a:extLst>
          </p:cNvPr>
          <p:cNvSpPr txBox="1"/>
          <p:nvPr/>
        </p:nvSpPr>
        <p:spPr>
          <a:xfrm rot="8193147">
            <a:off x="2472679" y="284100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0AAEEDA-C7D0-CCA2-FFC3-2B6ADCA54DFB}"/>
              </a:ext>
            </a:extLst>
          </p:cNvPr>
          <p:cNvSpPr txBox="1"/>
          <p:nvPr/>
        </p:nvSpPr>
        <p:spPr>
          <a:xfrm rot="8193147">
            <a:off x="2744264" y="298312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4F630CE-77ED-7F8F-7096-50E0BD8D5724}"/>
              </a:ext>
            </a:extLst>
          </p:cNvPr>
          <p:cNvSpPr txBox="1"/>
          <p:nvPr/>
        </p:nvSpPr>
        <p:spPr>
          <a:xfrm rot="8193147">
            <a:off x="2251876" y="386970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F750C45-3F7A-451E-9241-3CCA6E4948E2}"/>
              </a:ext>
            </a:extLst>
          </p:cNvPr>
          <p:cNvSpPr txBox="1"/>
          <p:nvPr/>
        </p:nvSpPr>
        <p:spPr>
          <a:xfrm rot="8193147">
            <a:off x="2369356" y="31574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9F5DDED-FEB2-44EE-F50A-8D568985388B}"/>
              </a:ext>
            </a:extLst>
          </p:cNvPr>
          <p:cNvSpPr txBox="1"/>
          <p:nvPr/>
        </p:nvSpPr>
        <p:spPr>
          <a:xfrm rot="8193147">
            <a:off x="1963003" y="386685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C5519A2-8A04-9434-99AC-C441DF6428F2}"/>
              </a:ext>
            </a:extLst>
          </p:cNvPr>
          <p:cNvSpPr txBox="1"/>
          <p:nvPr/>
        </p:nvSpPr>
        <p:spPr>
          <a:xfrm rot="8193147">
            <a:off x="2782892" y="467980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E4F5BC-76FF-7528-4BD6-E32967450900}"/>
              </a:ext>
            </a:extLst>
          </p:cNvPr>
          <p:cNvSpPr txBox="1"/>
          <p:nvPr/>
        </p:nvSpPr>
        <p:spPr>
          <a:xfrm rot="8193147">
            <a:off x="3121326" y="352344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DE842A5-BB72-7DFE-AC63-0BE66B7E2801}"/>
              </a:ext>
            </a:extLst>
          </p:cNvPr>
          <p:cNvSpPr txBox="1"/>
          <p:nvPr/>
        </p:nvSpPr>
        <p:spPr>
          <a:xfrm rot="8193147">
            <a:off x="2494274" y="366271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8FDF3D0-6E75-6032-AFF9-B41E1A59B17C}"/>
              </a:ext>
            </a:extLst>
          </p:cNvPr>
          <p:cNvSpPr txBox="1"/>
          <p:nvPr/>
        </p:nvSpPr>
        <p:spPr>
          <a:xfrm rot="8193147">
            <a:off x="3033239" y="413710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AC56470-EB36-E05E-3BB9-94A3EC8EE2F9}"/>
              </a:ext>
            </a:extLst>
          </p:cNvPr>
          <p:cNvSpPr txBox="1"/>
          <p:nvPr/>
        </p:nvSpPr>
        <p:spPr>
          <a:xfrm rot="8193147">
            <a:off x="1310405" y="305269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70F7F6B-6647-DA81-192B-18AF4969D6EB}"/>
              </a:ext>
            </a:extLst>
          </p:cNvPr>
          <p:cNvSpPr txBox="1"/>
          <p:nvPr/>
        </p:nvSpPr>
        <p:spPr>
          <a:xfrm rot="8193147">
            <a:off x="1661438" y="32192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E191DC6-CAE7-ADDC-1660-4E9A204E0A1D}"/>
              </a:ext>
            </a:extLst>
          </p:cNvPr>
          <p:cNvSpPr txBox="1"/>
          <p:nvPr/>
        </p:nvSpPr>
        <p:spPr>
          <a:xfrm rot="8193147">
            <a:off x="1869644" y="290946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90D6588-D1D8-4DAD-E2EA-79AF754A4204}"/>
              </a:ext>
            </a:extLst>
          </p:cNvPr>
          <p:cNvSpPr txBox="1"/>
          <p:nvPr/>
        </p:nvSpPr>
        <p:spPr>
          <a:xfrm rot="8193147">
            <a:off x="3641489" y="4743707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7D22C5D-B190-443D-226D-D23BB842A5D2}"/>
              </a:ext>
            </a:extLst>
          </p:cNvPr>
          <p:cNvSpPr txBox="1"/>
          <p:nvPr/>
        </p:nvSpPr>
        <p:spPr>
          <a:xfrm rot="8193147">
            <a:off x="3879028" y="4170879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305E3BF-D7EB-EF00-137F-DDF75D477DA7}"/>
              </a:ext>
            </a:extLst>
          </p:cNvPr>
          <p:cNvSpPr txBox="1"/>
          <p:nvPr/>
        </p:nvSpPr>
        <p:spPr>
          <a:xfrm rot="8193147">
            <a:off x="3785264" y="4579501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863E954-BAE0-D921-AD3A-C99249DB224D}"/>
              </a:ext>
            </a:extLst>
          </p:cNvPr>
          <p:cNvSpPr/>
          <p:nvPr/>
        </p:nvSpPr>
        <p:spPr>
          <a:xfrm rot="1583451">
            <a:off x="961149" y="3552175"/>
            <a:ext cx="3757610" cy="1061156"/>
          </a:xfrm>
          <a:prstGeom prst="rect">
            <a:avLst/>
          </a:prstGeom>
          <a:solidFill>
            <a:srgbClr val="BFBFBF">
              <a:alpha val="56863"/>
            </a:srgbClr>
          </a:solidFill>
          <a:ln>
            <a:noFill/>
          </a:ln>
          <a:scene3d>
            <a:camera prst="perspectiveContrastingLeftFacing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9D1DE101-AB76-977F-50D3-4313897B1C4B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883919" y="3267706"/>
            <a:ext cx="2089583" cy="17416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6EC977E5-20CA-7E7E-3C08-3EE19AE06EA3}"/>
              </a:ext>
            </a:extLst>
          </p:cNvPr>
          <p:cNvCxnSpPr>
            <a:cxnSpLocks/>
          </p:cNvCxnSpPr>
          <p:nvPr/>
        </p:nvCxnSpPr>
        <p:spPr>
          <a:xfrm flipH="1">
            <a:off x="2581285" y="3440378"/>
            <a:ext cx="785218" cy="129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1409722A-2145-25B4-B782-F69D3D41B035}"/>
              </a:ext>
            </a:extLst>
          </p:cNvPr>
          <p:cNvSpPr/>
          <p:nvPr/>
        </p:nvSpPr>
        <p:spPr>
          <a:xfrm rot="2134310">
            <a:off x="3010619" y="4006949"/>
            <a:ext cx="216584" cy="2292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5C49A68-3B49-613F-2B27-577205D443EE}"/>
              </a:ext>
            </a:extLst>
          </p:cNvPr>
          <p:cNvSpPr txBox="1"/>
          <p:nvPr/>
        </p:nvSpPr>
        <p:spPr>
          <a:xfrm>
            <a:off x="3948847" y="4818367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49A279C-1EFF-2894-0449-A94A1FD5CB85}"/>
              </a:ext>
            </a:extLst>
          </p:cNvPr>
          <p:cNvSpPr txBox="1"/>
          <p:nvPr/>
        </p:nvSpPr>
        <p:spPr>
          <a:xfrm>
            <a:off x="3230648" y="306335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B8F1FDCA-CAAF-E2ED-2949-0CEF8C1EBEF6}"/>
              </a:ext>
            </a:extLst>
          </p:cNvPr>
          <p:cNvCxnSpPr>
            <a:cxnSpLocks/>
          </p:cNvCxnSpPr>
          <p:nvPr/>
        </p:nvCxnSpPr>
        <p:spPr>
          <a:xfrm flipV="1">
            <a:off x="6907578" y="4356427"/>
            <a:ext cx="4472546" cy="189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7F159CC3-4BFC-53F7-83A6-046BE4843753}"/>
              </a:ext>
            </a:extLst>
          </p:cNvPr>
          <p:cNvCxnSpPr>
            <a:cxnSpLocks/>
          </p:cNvCxnSpPr>
          <p:nvPr/>
        </p:nvCxnSpPr>
        <p:spPr>
          <a:xfrm>
            <a:off x="9143851" y="2673435"/>
            <a:ext cx="13393" cy="3339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B3B1582-4608-A89E-0EE9-C011B872488A}"/>
              </a:ext>
            </a:extLst>
          </p:cNvPr>
          <p:cNvSpPr txBox="1"/>
          <p:nvPr/>
        </p:nvSpPr>
        <p:spPr>
          <a:xfrm>
            <a:off x="11145622" y="4501534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6D704AE-94D0-ED28-E392-CB4009E7ACC6}"/>
              </a:ext>
            </a:extLst>
          </p:cNvPr>
          <p:cNvSpPr txBox="1"/>
          <p:nvPr/>
        </p:nvSpPr>
        <p:spPr>
          <a:xfrm>
            <a:off x="8936441" y="2256930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9C12F89-5F7B-6EFB-BB43-631EC64DF6BC}"/>
              </a:ext>
            </a:extLst>
          </p:cNvPr>
          <p:cNvSpPr txBox="1"/>
          <p:nvPr/>
        </p:nvSpPr>
        <p:spPr>
          <a:xfrm rot="8193147">
            <a:off x="9143764" y="432966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DEADED9-5C0B-F434-9EF7-E480B94A4384}"/>
              </a:ext>
            </a:extLst>
          </p:cNvPr>
          <p:cNvSpPr txBox="1"/>
          <p:nvPr/>
        </p:nvSpPr>
        <p:spPr>
          <a:xfrm rot="8193147">
            <a:off x="9806207" y="3769610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C722611-8F5A-CB1F-5DAA-061898BDE166}"/>
              </a:ext>
            </a:extLst>
          </p:cNvPr>
          <p:cNvSpPr txBox="1"/>
          <p:nvPr/>
        </p:nvSpPr>
        <p:spPr>
          <a:xfrm rot="8193147">
            <a:off x="7885674" y="411278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B07DC35-7019-741F-38E5-DE8829E9EF76}"/>
              </a:ext>
            </a:extLst>
          </p:cNvPr>
          <p:cNvSpPr txBox="1"/>
          <p:nvPr/>
        </p:nvSpPr>
        <p:spPr>
          <a:xfrm rot="8193147">
            <a:off x="9569698" y="4133995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A6F38FC-EF89-C7B1-A4C5-CDAE3E3872A8}"/>
              </a:ext>
            </a:extLst>
          </p:cNvPr>
          <p:cNvSpPr txBox="1"/>
          <p:nvPr/>
        </p:nvSpPr>
        <p:spPr>
          <a:xfrm rot="8193147">
            <a:off x="9489076" y="462871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20805A9-8082-6FF2-8EE9-9B453B6577BD}"/>
              </a:ext>
            </a:extLst>
          </p:cNvPr>
          <p:cNvSpPr txBox="1"/>
          <p:nvPr/>
        </p:nvSpPr>
        <p:spPr>
          <a:xfrm rot="8193147">
            <a:off x="8600328" y="41517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DF40B16-4415-017E-50E4-5AC378141DE7}"/>
              </a:ext>
            </a:extLst>
          </p:cNvPr>
          <p:cNvSpPr txBox="1"/>
          <p:nvPr/>
        </p:nvSpPr>
        <p:spPr>
          <a:xfrm rot="8193147">
            <a:off x="9488442" y="433098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9CA5E40-3094-D9A2-F2B5-86364A380C76}"/>
              </a:ext>
            </a:extLst>
          </p:cNvPr>
          <p:cNvSpPr txBox="1"/>
          <p:nvPr/>
        </p:nvSpPr>
        <p:spPr>
          <a:xfrm rot="8193147">
            <a:off x="9725981" y="375815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61A73D8-2269-1234-FDA3-BF518922301D}"/>
              </a:ext>
            </a:extLst>
          </p:cNvPr>
          <p:cNvSpPr txBox="1"/>
          <p:nvPr/>
        </p:nvSpPr>
        <p:spPr>
          <a:xfrm rot="8193147">
            <a:off x="8236707" y="427933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EDE3C6D-A9FD-C805-46A9-58939F932014}"/>
              </a:ext>
            </a:extLst>
          </p:cNvPr>
          <p:cNvSpPr txBox="1"/>
          <p:nvPr/>
        </p:nvSpPr>
        <p:spPr>
          <a:xfrm rot="8193147">
            <a:off x="9822680" y="443222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137C7CD-296C-FF59-33B7-089B12F88915}"/>
              </a:ext>
            </a:extLst>
          </p:cNvPr>
          <p:cNvSpPr txBox="1"/>
          <p:nvPr/>
        </p:nvSpPr>
        <p:spPr>
          <a:xfrm rot="8193147">
            <a:off x="9968119" y="416677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008E293-3B87-DB43-4555-DD7A6E2B011F}"/>
              </a:ext>
            </a:extLst>
          </p:cNvPr>
          <p:cNvSpPr txBox="1"/>
          <p:nvPr/>
        </p:nvSpPr>
        <p:spPr>
          <a:xfrm rot="8193147">
            <a:off x="7720963" y="453301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25C80CD1-BCE4-6F32-D966-9465C47C9686}"/>
              </a:ext>
            </a:extLst>
          </p:cNvPr>
          <p:cNvSpPr txBox="1"/>
          <p:nvPr/>
        </p:nvSpPr>
        <p:spPr>
          <a:xfrm rot="8193147">
            <a:off x="9257309" y="377654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15E3F3E-3A07-4A12-CEAE-78AC1B4A8190}"/>
              </a:ext>
            </a:extLst>
          </p:cNvPr>
          <p:cNvSpPr txBox="1"/>
          <p:nvPr/>
        </p:nvSpPr>
        <p:spPr>
          <a:xfrm rot="8193147">
            <a:off x="8548236" y="365314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D3FFE163-A650-6A45-1928-DFAA4EC2DAAC}"/>
              </a:ext>
            </a:extLst>
          </p:cNvPr>
          <p:cNvSpPr txBox="1"/>
          <p:nvPr/>
        </p:nvSpPr>
        <p:spPr>
          <a:xfrm rot="8193147">
            <a:off x="9247218" y="345443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6616772-CC67-F924-CAD1-FD6D7F0FE03C}"/>
              </a:ext>
            </a:extLst>
          </p:cNvPr>
          <p:cNvSpPr txBox="1"/>
          <p:nvPr/>
        </p:nvSpPr>
        <p:spPr>
          <a:xfrm rot="8193147">
            <a:off x="8327433" y="468184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8E0D5B8-4A66-AEBF-0828-FA15534E1463}"/>
              </a:ext>
            </a:extLst>
          </p:cNvPr>
          <p:cNvSpPr txBox="1"/>
          <p:nvPr/>
        </p:nvSpPr>
        <p:spPr>
          <a:xfrm rot="8193147">
            <a:off x="8444913" y="396955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82CD912-0F8F-7A3F-B362-09BA3F5A2CB4}"/>
              </a:ext>
            </a:extLst>
          </p:cNvPr>
          <p:cNvSpPr txBox="1"/>
          <p:nvPr/>
        </p:nvSpPr>
        <p:spPr>
          <a:xfrm rot="8193147">
            <a:off x="8038560" y="467899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A1BCFF1B-0221-8F3A-9C2C-E52D1BC18618}"/>
              </a:ext>
            </a:extLst>
          </p:cNvPr>
          <p:cNvSpPr txBox="1"/>
          <p:nvPr/>
        </p:nvSpPr>
        <p:spPr>
          <a:xfrm rot="8193147">
            <a:off x="9116143" y="46440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C9FD205-D7AF-5F64-1264-B72C4D6AFD1A}"/>
              </a:ext>
            </a:extLst>
          </p:cNvPr>
          <p:cNvSpPr txBox="1"/>
          <p:nvPr/>
        </p:nvSpPr>
        <p:spPr>
          <a:xfrm rot="8193147">
            <a:off x="9263385" y="413607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68B4495-8CBE-423B-1203-B5BD6EA52FB5}"/>
              </a:ext>
            </a:extLst>
          </p:cNvPr>
          <p:cNvSpPr txBox="1"/>
          <p:nvPr/>
        </p:nvSpPr>
        <p:spPr>
          <a:xfrm rot="8193147">
            <a:off x="8569831" y="447485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2C882E7-0D14-C954-43BF-4AF3CBED1D75}"/>
              </a:ext>
            </a:extLst>
          </p:cNvPr>
          <p:cNvSpPr txBox="1"/>
          <p:nvPr/>
        </p:nvSpPr>
        <p:spPr>
          <a:xfrm rot="8193147">
            <a:off x="9366490" y="41013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EE0CB0C-9CF7-C0F9-B20C-930DFD877A4A}"/>
              </a:ext>
            </a:extLst>
          </p:cNvPr>
          <p:cNvSpPr txBox="1"/>
          <p:nvPr/>
        </p:nvSpPr>
        <p:spPr>
          <a:xfrm rot="8193147">
            <a:off x="7385962" y="386483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AA050B7E-733A-2D1C-F025-202CCEFF1B1D}"/>
              </a:ext>
            </a:extLst>
          </p:cNvPr>
          <p:cNvSpPr txBox="1"/>
          <p:nvPr/>
        </p:nvSpPr>
        <p:spPr>
          <a:xfrm rot="8193147">
            <a:off x="7736995" y="403138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C47C3FE-4842-7FC5-EE58-58B9EF593509}"/>
              </a:ext>
            </a:extLst>
          </p:cNvPr>
          <p:cNvSpPr txBox="1"/>
          <p:nvPr/>
        </p:nvSpPr>
        <p:spPr>
          <a:xfrm rot="8193147">
            <a:off x="7945201" y="372160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F61EE5A4-1097-EE21-8A00-E6CB488F9106}"/>
              </a:ext>
            </a:extLst>
          </p:cNvPr>
          <p:cNvSpPr txBox="1"/>
          <p:nvPr/>
        </p:nvSpPr>
        <p:spPr>
          <a:xfrm rot="8193147">
            <a:off x="9974740" y="4707946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9B0C6C98-1FFE-DF4C-C695-0E94AFF1CBA8}"/>
              </a:ext>
            </a:extLst>
          </p:cNvPr>
          <p:cNvSpPr txBox="1"/>
          <p:nvPr/>
        </p:nvSpPr>
        <p:spPr>
          <a:xfrm rot="8193147">
            <a:off x="10212279" y="4135118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1DAA15ED-E807-DABD-975F-89D092373734}"/>
              </a:ext>
            </a:extLst>
          </p:cNvPr>
          <p:cNvSpPr txBox="1"/>
          <p:nvPr/>
        </p:nvSpPr>
        <p:spPr>
          <a:xfrm rot="8193147">
            <a:off x="10118515" y="4543740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C39F6181-14E3-7474-C085-82555F9E248A}"/>
              </a:ext>
            </a:extLst>
          </p:cNvPr>
          <p:cNvSpPr txBox="1"/>
          <p:nvPr/>
        </p:nvSpPr>
        <p:spPr>
          <a:xfrm>
            <a:off x="9895162" y="2296274"/>
            <a:ext cx="1723549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35F915C0-920C-A721-533C-F7463256193C}"/>
              </a:ext>
            </a:extLst>
          </p:cNvPr>
          <p:cNvSpPr txBox="1"/>
          <p:nvPr/>
        </p:nvSpPr>
        <p:spPr>
          <a:xfrm>
            <a:off x="177134" y="5683708"/>
            <a:ext cx="11541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7388A1A5-908B-3BF4-1DF0-A30FE99F67DA}"/>
              </a:ext>
            </a:extLst>
          </p:cNvPr>
          <p:cNvSpPr txBox="1"/>
          <p:nvPr/>
        </p:nvSpPr>
        <p:spPr>
          <a:xfrm>
            <a:off x="4475049" y="5597444"/>
            <a:ext cx="11541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10659427-C7AB-78BD-A004-5697C073606D}"/>
              </a:ext>
            </a:extLst>
          </p:cNvPr>
          <p:cNvSpPr txBox="1"/>
          <p:nvPr/>
        </p:nvSpPr>
        <p:spPr>
          <a:xfrm>
            <a:off x="1921025" y="21889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85" name="矢印: 下カーブ 84">
            <a:extLst>
              <a:ext uri="{FF2B5EF4-FFF2-40B4-BE49-F238E27FC236}">
                <a16:creationId xmlns:a16="http://schemas.microsoft.com/office/drawing/2014/main" id="{D6477519-A0DC-6642-0891-6A085890EC11}"/>
              </a:ext>
            </a:extLst>
          </p:cNvPr>
          <p:cNvSpPr/>
          <p:nvPr/>
        </p:nvSpPr>
        <p:spPr>
          <a:xfrm rot="384992">
            <a:off x="2974529" y="2738658"/>
            <a:ext cx="5923136" cy="676185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41D26F2F-F5E1-3EEF-9526-3DC48E509E46}"/>
              </a:ext>
            </a:extLst>
          </p:cNvPr>
          <p:cNvSpPr txBox="1"/>
          <p:nvPr/>
        </p:nvSpPr>
        <p:spPr>
          <a:xfrm rot="277764">
            <a:off x="3901230" y="2287085"/>
            <a:ext cx="432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主成分平面上に写像すると</a:t>
            </a:r>
            <a:r>
              <a:rPr kumimoji="1" lang="ja-JP" altLang="en-US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の位置（座標）の意味解釈がわからなくなる</a:t>
            </a: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74FF55B7-75CF-4B7A-EF8D-CBFE8594D621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2529222" y="4512935"/>
            <a:ext cx="331186" cy="1316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6EDEA7A5-05A9-944A-0282-838DD55D46AC}"/>
              </a:ext>
            </a:extLst>
          </p:cNvPr>
          <p:cNvSpPr txBox="1"/>
          <p:nvPr/>
        </p:nvSpPr>
        <p:spPr>
          <a:xfrm>
            <a:off x="1414937" y="5934670"/>
            <a:ext cx="5626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カスタード軸上の単位ベクトル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ono hot [1,0,0]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(one hot vector: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ひとつの要素だけが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1,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それ以外のすべての要素が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0270E82F-5DD5-355A-A372-31067B4A8B39}"/>
              </a:ext>
            </a:extLst>
          </p:cNvPr>
          <p:cNvCxnSpPr>
            <a:cxnSpLocks/>
          </p:cNvCxnSpPr>
          <p:nvPr/>
        </p:nvCxnSpPr>
        <p:spPr>
          <a:xfrm flipV="1">
            <a:off x="9171226" y="4118130"/>
            <a:ext cx="558900" cy="2667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AD32D69A-0E94-FBB5-1350-D1C28EF71E3B}"/>
              </a:ext>
            </a:extLst>
          </p:cNvPr>
          <p:cNvSpPr txBox="1"/>
          <p:nvPr/>
        </p:nvSpPr>
        <p:spPr>
          <a:xfrm rot="19752491">
            <a:off x="7172601" y="555881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写像できる！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16C5FFD1-B28A-3749-CD15-7263F009B61E}"/>
              </a:ext>
            </a:extLst>
          </p:cNvPr>
          <p:cNvSpPr txBox="1"/>
          <p:nvPr/>
        </p:nvSpPr>
        <p:spPr>
          <a:xfrm>
            <a:off x="9385403" y="38340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3D75ABD7-48B5-DD0E-5A5F-ECA84C03D863}"/>
              </a:ext>
            </a:extLst>
          </p:cNvPr>
          <p:cNvSpPr txBox="1"/>
          <p:nvPr/>
        </p:nvSpPr>
        <p:spPr>
          <a:xfrm>
            <a:off x="7568063" y="6135951"/>
            <a:ext cx="4593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データ空間軸を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one hot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ベクトルとみなすとすべての軸を主成分平面上に写像できる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C9DAD11A-B1D9-26C7-D97C-B00E190BA8A2}"/>
              </a:ext>
            </a:extLst>
          </p:cNvPr>
          <p:cNvSpPr txBox="1"/>
          <p:nvPr/>
        </p:nvSpPr>
        <p:spPr>
          <a:xfrm>
            <a:off x="4075031" y="3611830"/>
            <a:ext cx="27491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主成分ベクトルは本来、原点で直交するがわかりやすさのためにこのように表記している</a:t>
            </a:r>
          </a:p>
        </p:txBody>
      </p:sp>
    </p:spTree>
    <p:extLst>
      <p:ext uri="{BB962C8B-B14F-4D97-AF65-F5344CB8AC3E}">
        <p14:creationId xmlns:p14="http://schemas.microsoft.com/office/powerpoint/2010/main" val="377517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DD1E88-E59B-546F-1018-CFA43D7FD4BE}"/>
              </a:ext>
            </a:extLst>
          </p:cNvPr>
          <p:cNvSpPr txBox="1"/>
          <p:nvPr/>
        </p:nvSpPr>
        <p:spPr>
          <a:xfrm>
            <a:off x="632721" y="447192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主成分負荷ベクトルの長さとは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945A9C57-A4EE-F988-B556-1B0C9CCF23A7}"/>
              </a:ext>
            </a:extLst>
          </p:cNvPr>
          <p:cNvCxnSpPr>
            <a:cxnSpLocks/>
          </p:cNvCxnSpPr>
          <p:nvPr/>
        </p:nvCxnSpPr>
        <p:spPr>
          <a:xfrm>
            <a:off x="2536057" y="2536596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F52861D-F42D-5606-32E2-BBF020EA2BE7}"/>
              </a:ext>
            </a:extLst>
          </p:cNvPr>
          <p:cNvCxnSpPr>
            <a:cxnSpLocks/>
          </p:cNvCxnSpPr>
          <p:nvPr/>
        </p:nvCxnSpPr>
        <p:spPr>
          <a:xfrm flipH="1">
            <a:off x="509004" y="4501535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3A48715-6586-6D68-8D9D-6E8C97DF2DB7}"/>
              </a:ext>
            </a:extLst>
          </p:cNvPr>
          <p:cNvCxnSpPr>
            <a:cxnSpLocks/>
          </p:cNvCxnSpPr>
          <p:nvPr/>
        </p:nvCxnSpPr>
        <p:spPr>
          <a:xfrm>
            <a:off x="2550947" y="4531928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E0C7ACB-DC0A-E8C3-BDE7-A37244089A2C}"/>
              </a:ext>
            </a:extLst>
          </p:cNvPr>
          <p:cNvSpPr txBox="1"/>
          <p:nvPr/>
        </p:nvSpPr>
        <p:spPr>
          <a:xfrm rot="8193147">
            <a:off x="2810513" y="436542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EBE0D7-743F-8A4A-CC85-97F92F6C0B1C}"/>
              </a:ext>
            </a:extLst>
          </p:cNvPr>
          <p:cNvSpPr txBox="1"/>
          <p:nvPr/>
        </p:nvSpPr>
        <p:spPr>
          <a:xfrm rot="8193147">
            <a:off x="3472956" y="3805371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B8767A2-EA44-5330-30E6-83AF4924C2E6}"/>
              </a:ext>
            </a:extLst>
          </p:cNvPr>
          <p:cNvSpPr txBox="1"/>
          <p:nvPr/>
        </p:nvSpPr>
        <p:spPr>
          <a:xfrm rot="8193147">
            <a:off x="1810117" y="330064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A09361-64D6-D9F5-1E0B-768ABF9A3CF4}"/>
              </a:ext>
            </a:extLst>
          </p:cNvPr>
          <p:cNvSpPr txBox="1"/>
          <p:nvPr/>
        </p:nvSpPr>
        <p:spPr>
          <a:xfrm rot="8193147">
            <a:off x="3236447" y="4169756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B0BE966-C82A-7C82-E9EA-B98156B8264C}"/>
              </a:ext>
            </a:extLst>
          </p:cNvPr>
          <p:cNvSpPr txBox="1"/>
          <p:nvPr/>
        </p:nvSpPr>
        <p:spPr>
          <a:xfrm rot="8193147">
            <a:off x="3155825" y="466447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C54A98-B1AF-ADD5-58E9-74B01AD734D7}"/>
              </a:ext>
            </a:extLst>
          </p:cNvPr>
          <p:cNvSpPr txBox="1"/>
          <p:nvPr/>
        </p:nvSpPr>
        <p:spPr>
          <a:xfrm rot="8193147">
            <a:off x="2524771" y="333960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BA9963E-C753-44AB-B151-1D95CA0551E2}"/>
              </a:ext>
            </a:extLst>
          </p:cNvPr>
          <p:cNvSpPr txBox="1"/>
          <p:nvPr/>
        </p:nvSpPr>
        <p:spPr>
          <a:xfrm rot="8193147">
            <a:off x="3155191" y="436674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07C5558-0837-C361-FC42-38A59DA72629}"/>
              </a:ext>
            </a:extLst>
          </p:cNvPr>
          <p:cNvSpPr txBox="1"/>
          <p:nvPr/>
        </p:nvSpPr>
        <p:spPr>
          <a:xfrm rot="8193147">
            <a:off x="3392730" y="379391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0A91CC3-1011-24D7-4330-848F6B9D4EEE}"/>
              </a:ext>
            </a:extLst>
          </p:cNvPr>
          <p:cNvSpPr txBox="1"/>
          <p:nvPr/>
        </p:nvSpPr>
        <p:spPr>
          <a:xfrm rot="8193147">
            <a:off x="2161150" y="346720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B933FD2-8108-C5BF-8D39-37FDB27BB27B}"/>
              </a:ext>
            </a:extLst>
          </p:cNvPr>
          <p:cNvSpPr txBox="1"/>
          <p:nvPr/>
        </p:nvSpPr>
        <p:spPr>
          <a:xfrm rot="8193147">
            <a:off x="3489429" y="446798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BAA3048-855B-9480-A401-B9818EBC1177}"/>
              </a:ext>
            </a:extLst>
          </p:cNvPr>
          <p:cNvSpPr txBox="1"/>
          <p:nvPr/>
        </p:nvSpPr>
        <p:spPr>
          <a:xfrm rot="8193147">
            <a:off x="3634868" y="420253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CBB338D-9907-E07C-8008-06F6A583A9AB}"/>
              </a:ext>
            </a:extLst>
          </p:cNvPr>
          <p:cNvSpPr txBox="1"/>
          <p:nvPr/>
        </p:nvSpPr>
        <p:spPr>
          <a:xfrm rot="8193147">
            <a:off x="1645406" y="372088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D4DBF3-9330-1F19-3674-11D25DF7B7D5}"/>
              </a:ext>
            </a:extLst>
          </p:cNvPr>
          <p:cNvSpPr txBox="1"/>
          <p:nvPr/>
        </p:nvSpPr>
        <p:spPr>
          <a:xfrm rot="8193147">
            <a:off x="2924058" y="381230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B20247E-4E70-7D08-7B77-D512C6BBE214}"/>
              </a:ext>
            </a:extLst>
          </p:cNvPr>
          <p:cNvSpPr txBox="1"/>
          <p:nvPr/>
        </p:nvSpPr>
        <p:spPr>
          <a:xfrm rot="8193147">
            <a:off x="2472679" y="284100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0782A56-0961-C235-6E72-E0917648CE53}"/>
              </a:ext>
            </a:extLst>
          </p:cNvPr>
          <p:cNvSpPr txBox="1"/>
          <p:nvPr/>
        </p:nvSpPr>
        <p:spPr>
          <a:xfrm rot="8193147">
            <a:off x="2744264" y="298312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0C153C0-D52F-2912-C55A-32CFD637345E}"/>
              </a:ext>
            </a:extLst>
          </p:cNvPr>
          <p:cNvSpPr txBox="1"/>
          <p:nvPr/>
        </p:nvSpPr>
        <p:spPr>
          <a:xfrm rot="8193147">
            <a:off x="2251876" y="386970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0F9108C-3089-E886-32A6-7E97CFFB720C}"/>
              </a:ext>
            </a:extLst>
          </p:cNvPr>
          <p:cNvSpPr txBox="1"/>
          <p:nvPr/>
        </p:nvSpPr>
        <p:spPr>
          <a:xfrm rot="8193147">
            <a:off x="2369356" y="31574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200357D-F1CE-1400-72C0-78CE4BA68270}"/>
              </a:ext>
            </a:extLst>
          </p:cNvPr>
          <p:cNvSpPr txBox="1"/>
          <p:nvPr/>
        </p:nvSpPr>
        <p:spPr>
          <a:xfrm rot="8193147">
            <a:off x="1963003" y="386685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36F0D72-8733-4BCB-6D7D-A96F57CCD2F5}"/>
              </a:ext>
            </a:extLst>
          </p:cNvPr>
          <p:cNvSpPr txBox="1"/>
          <p:nvPr/>
        </p:nvSpPr>
        <p:spPr>
          <a:xfrm rot="8193147">
            <a:off x="2782892" y="467980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CFA1CEE-91EA-D32A-3F42-A9A9EC106D1E}"/>
              </a:ext>
            </a:extLst>
          </p:cNvPr>
          <p:cNvSpPr txBox="1"/>
          <p:nvPr/>
        </p:nvSpPr>
        <p:spPr>
          <a:xfrm rot="8193147">
            <a:off x="3121326" y="352344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0FA8F2C-10F4-B991-4107-B341DBDBEA22}"/>
              </a:ext>
            </a:extLst>
          </p:cNvPr>
          <p:cNvSpPr txBox="1"/>
          <p:nvPr/>
        </p:nvSpPr>
        <p:spPr>
          <a:xfrm rot="8193147">
            <a:off x="2494274" y="366271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C76F221-9FA8-89BD-59AC-F203A02C2D9F}"/>
              </a:ext>
            </a:extLst>
          </p:cNvPr>
          <p:cNvSpPr txBox="1"/>
          <p:nvPr/>
        </p:nvSpPr>
        <p:spPr>
          <a:xfrm rot="8193147">
            <a:off x="3033239" y="413710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DA067CD-699E-E459-3E19-CF9DADEFAA7E}"/>
              </a:ext>
            </a:extLst>
          </p:cNvPr>
          <p:cNvSpPr txBox="1"/>
          <p:nvPr/>
        </p:nvSpPr>
        <p:spPr>
          <a:xfrm rot="8193147">
            <a:off x="1310405" y="305269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131F394-562B-BC40-55BF-B520BE223CB5}"/>
              </a:ext>
            </a:extLst>
          </p:cNvPr>
          <p:cNvSpPr txBox="1"/>
          <p:nvPr/>
        </p:nvSpPr>
        <p:spPr>
          <a:xfrm rot="8193147">
            <a:off x="1661438" y="32192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BCB43E7-9A97-E8D7-E3CB-5FE8D56A2685}"/>
              </a:ext>
            </a:extLst>
          </p:cNvPr>
          <p:cNvSpPr txBox="1"/>
          <p:nvPr/>
        </p:nvSpPr>
        <p:spPr>
          <a:xfrm rot="8193147">
            <a:off x="1869644" y="290946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26EAABE-8A5E-01AB-24C7-FB7C8425DECF}"/>
              </a:ext>
            </a:extLst>
          </p:cNvPr>
          <p:cNvSpPr txBox="1"/>
          <p:nvPr/>
        </p:nvSpPr>
        <p:spPr>
          <a:xfrm rot="8193147">
            <a:off x="3641489" y="4743707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08A3451-F6BA-2871-42BF-18E6A5D10BEB}"/>
              </a:ext>
            </a:extLst>
          </p:cNvPr>
          <p:cNvSpPr txBox="1"/>
          <p:nvPr/>
        </p:nvSpPr>
        <p:spPr>
          <a:xfrm rot="8193147">
            <a:off x="3879028" y="4170879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BEFF228-C57C-EC81-A958-74C7CA233766}"/>
              </a:ext>
            </a:extLst>
          </p:cNvPr>
          <p:cNvSpPr txBox="1"/>
          <p:nvPr/>
        </p:nvSpPr>
        <p:spPr>
          <a:xfrm rot="8193147">
            <a:off x="3785264" y="4579501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B24A531-24EE-4F55-76D1-09C6954EB53F}"/>
              </a:ext>
            </a:extLst>
          </p:cNvPr>
          <p:cNvSpPr/>
          <p:nvPr/>
        </p:nvSpPr>
        <p:spPr>
          <a:xfrm rot="1583451">
            <a:off x="961149" y="3552175"/>
            <a:ext cx="3757610" cy="1061156"/>
          </a:xfrm>
          <a:prstGeom prst="rect">
            <a:avLst/>
          </a:prstGeom>
          <a:solidFill>
            <a:srgbClr val="BFBFBF">
              <a:alpha val="56863"/>
            </a:srgbClr>
          </a:solidFill>
          <a:ln>
            <a:noFill/>
          </a:ln>
          <a:scene3d>
            <a:camera prst="perspectiveContrastingLeftFacing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65CAC39-3E4E-2D79-BF4B-83BF74994A8E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883919" y="3267706"/>
            <a:ext cx="2089583" cy="17416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3B5DEA40-0B51-EA44-034E-0A7BEF9CC34A}"/>
              </a:ext>
            </a:extLst>
          </p:cNvPr>
          <p:cNvCxnSpPr>
            <a:cxnSpLocks/>
          </p:cNvCxnSpPr>
          <p:nvPr/>
        </p:nvCxnSpPr>
        <p:spPr>
          <a:xfrm flipH="1">
            <a:off x="2581285" y="3440378"/>
            <a:ext cx="785218" cy="129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B6469AA-5571-9C6A-17CD-D74AF4CB072F}"/>
              </a:ext>
            </a:extLst>
          </p:cNvPr>
          <p:cNvSpPr/>
          <p:nvPr/>
        </p:nvSpPr>
        <p:spPr>
          <a:xfrm rot="2134310">
            <a:off x="3010619" y="4006949"/>
            <a:ext cx="216584" cy="2292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B0CC663-FDB5-29F4-1A68-F8CB644D003B}"/>
              </a:ext>
            </a:extLst>
          </p:cNvPr>
          <p:cNvSpPr txBox="1"/>
          <p:nvPr/>
        </p:nvSpPr>
        <p:spPr>
          <a:xfrm>
            <a:off x="3948847" y="4818367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E93ADEB-3036-8B39-228D-66304B8CB5C7}"/>
              </a:ext>
            </a:extLst>
          </p:cNvPr>
          <p:cNvSpPr txBox="1"/>
          <p:nvPr/>
        </p:nvSpPr>
        <p:spPr>
          <a:xfrm>
            <a:off x="3230648" y="306335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4C1A5065-B421-DDF7-6A77-257800FCD4AA}"/>
              </a:ext>
            </a:extLst>
          </p:cNvPr>
          <p:cNvCxnSpPr>
            <a:cxnSpLocks/>
          </p:cNvCxnSpPr>
          <p:nvPr/>
        </p:nvCxnSpPr>
        <p:spPr>
          <a:xfrm flipV="1">
            <a:off x="6907578" y="4356427"/>
            <a:ext cx="4472546" cy="189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ED5ED0B4-FA91-D9B9-3FE1-0231D5B51C1E}"/>
              </a:ext>
            </a:extLst>
          </p:cNvPr>
          <p:cNvCxnSpPr>
            <a:cxnSpLocks/>
          </p:cNvCxnSpPr>
          <p:nvPr/>
        </p:nvCxnSpPr>
        <p:spPr>
          <a:xfrm>
            <a:off x="9143851" y="2673435"/>
            <a:ext cx="13393" cy="3339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D94E52F-78C6-CC81-049D-1C3060A31A93}"/>
              </a:ext>
            </a:extLst>
          </p:cNvPr>
          <p:cNvSpPr txBox="1"/>
          <p:nvPr/>
        </p:nvSpPr>
        <p:spPr>
          <a:xfrm>
            <a:off x="11145622" y="4501534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2500BA1-6103-70BE-E2C7-2C0D62425C0D}"/>
              </a:ext>
            </a:extLst>
          </p:cNvPr>
          <p:cNvSpPr txBox="1"/>
          <p:nvPr/>
        </p:nvSpPr>
        <p:spPr>
          <a:xfrm>
            <a:off x="8936441" y="2256930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6F0027D-6EC4-0699-6367-175B1103D0A9}"/>
              </a:ext>
            </a:extLst>
          </p:cNvPr>
          <p:cNvSpPr txBox="1"/>
          <p:nvPr/>
        </p:nvSpPr>
        <p:spPr>
          <a:xfrm rot="8193147">
            <a:off x="9143764" y="432966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1BDA273-B2ED-EEAB-84E7-DFB7E2DD2ED0}"/>
              </a:ext>
            </a:extLst>
          </p:cNvPr>
          <p:cNvSpPr txBox="1"/>
          <p:nvPr/>
        </p:nvSpPr>
        <p:spPr>
          <a:xfrm rot="8193147">
            <a:off x="9806207" y="3769610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FA54F77-7688-3EC0-E943-05BF0D0CAC9B}"/>
              </a:ext>
            </a:extLst>
          </p:cNvPr>
          <p:cNvSpPr txBox="1"/>
          <p:nvPr/>
        </p:nvSpPr>
        <p:spPr>
          <a:xfrm rot="8193147">
            <a:off x="7885674" y="411278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531CF7C-714F-7DDC-F74E-3C877C513EF6}"/>
              </a:ext>
            </a:extLst>
          </p:cNvPr>
          <p:cNvSpPr txBox="1"/>
          <p:nvPr/>
        </p:nvSpPr>
        <p:spPr>
          <a:xfrm rot="8193147">
            <a:off x="9569698" y="4133995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6C6E446-68E7-6A8B-E28B-AA446A1AE626}"/>
              </a:ext>
            </a:extLst>
          </p:cNvPr>
          <p:cNvSpPr txBox="1"/>
          <p:nvPr/>
        </p:nvSpPr>
        <p:spPr>
          <a:xfrm rot="8193147">
            <a:off x="9489076" y="462871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5628D9B-C374-EE4B-D0AD-6ABDC520CE4B}"/>
              </a:ext>
            </a:extLst>
          </p:cNvPr>
          <p:cNvSpPr txBox="1"/>
          <p:nvPr/>
        </p:nvSpPr>
        <p:spPr>
          <a:xfrm rot="8193147">
            <a:off x="8600328" y="41517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2385125-E2FF-CCB6-F2B1-70643B09B5ED}"/>
              </a:ext>
            </a:extLst>
          </p:cNvPr>
          <p:cNvSpPr txBox="1"/>
          <p:nvPr/>
        </p:nvSpPr>
        <p:spPr>
          <a:xfrm rot="8193147">
            <a:off x="9488442" y="433098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E2E34D0-DE8A-B07E-0433-85CA0C9036DD}"/>
              </a:ext>
            </a:extLst>
          </p:cNvPr>
          <p:cNvSpPr txBox="1"/>
          <p:nvPr/>
        </p:nvSpPr>
        <p:spPr>
          <a:xfrm rot="8193147">
            <a:off x="9725981" y="375815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EA6A21D-2CE1-3B05-23AD-61A55592254D}"/>
              </a:ext>
            </a:extLst>
          </p:cNvPr>
          <p:cNvSpPr txBox="1"/>
          <p:nvPr/>
        </p:nvSpPr>
        <p:spPr>
          <a:xfrm rot="8193147">
            <a:off x="8236707" y="427933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C676F20-4623-78B3-FF7E-CC35F0070646}"/>
              </a:ext>
            </a:extLst>
          </p:cNvPr>
          <p:cNvSpPr txBox="1"/>
          <p:nvPr/>
        </p:nvSpPr>
        <p:spPr>
          <a:xfrm rot="8193147">
            <a:off x="9822680" y="443222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611F2232-4FC3-7AA5-9CAB-CE836611C712}"/>
              </a:ext>
            </a:extLst>
          </p:cNvPr>
          <p:cNvSpPr txBox="1"/>
          <p:nvPr/>
        </p:nvSpPr>
        <p:spPr>
          <a:xfrm rot="8193147">
            <a:off x="9968119" y="416677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11F4A38-4072-0E33-296E-D63B1FD223CF}"/>
              </a:ext>
            </a:extLst>
          </p:cNvPr>
          <p:cNvSpPr txBox="1"/>
          <p:nvPr/>
        </p:nvSpPr>
        <p:spPr>
          <a:xfrm rot="8193147">
            <a:off x="7720963" y="453301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23C64AC-CDC7-FC89-8825-81C5089B815D}"/>
              </a:ext>
            </a:extLst>
          </p:cNvPr>
          <p:cNvSpPr txBox="1"/>
          <p:nvPr/>
        </p:nvSpPr>
        <p:spPr>
          <a:xfrm rot="8193147">
            <a:off x="9257309" y="377654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F39970C-CA38-9C0E-80F6-EE090AC4939B}"/>
              </a:ext>
            </a:extLst>
          </p:cNvPr>
          <p:cNvSpPr txBox="1"/>
          <p:nvPr/>
        </p:nvSpPr>
        <p:spPr>
          <a:xfrm rot="8193147">
            <a:off x="8548236" y="365314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94BAA3E-A4E3-6689-8ACC-A5F3187BC093}"/>
              </a:ext>
            </a:extLst>
          </p:cNvPr>
          <p:cNvSpPr txBox="1"/>
          <p:nvPr/>
        </p:nvSpPr>
        <p:spPr>
          <a:xfrm rot="8193147">
            <a:off x="9247218" y="345443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BB05CBF-13C0-02A1-43DC-D7C967E48420}"/>
              </a:ext>
            </a:extLst>
          </p:cNvPr>
          <p:cNvSpPr txBox="1"/>
          <p:nvPr/>
        </p:nvSpPr>
        <p:spPr>
          <a:xfrm rot="8193147">
            <a:off x="8327433" y="468184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410F074-7932-894F-A000-07E5E3DDE458}"/>
              </a:ext>
            </a:extLst>
          </p:cNvPr>
          <p:cNvSpPr txBox="1"/>
          <p:nvPr/>
        </p:nvSpPr>
        <p:spPr>
          <a:xfrm rot="8193147">
            <a:off x="8444913" y="396955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F6D913B3-77D3-11D4-0ABE-4B03F1C261A6}"/>
              </a:ext>
            </a:extLst>
          </p:cNvPr>
          <p:cNvSpPr txBox="1"/>
          <p:nvPr/>
        </p:nvSpPr>
        <p:spPr>
          <a:xfrm rot="8193147">
            <a:off x="8038560" y="467899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21BD62F-72DC-486B-DC5F-A26EB83EA6A0}"/>
              </a:ext>
            </a:extLst>
          </p:cNvPr>
          <p:cNvSpPr txBox="1"/>
          <p:nvPr/>
        </p:nvSpPr>
        <p:spPr>
          <a:xfrm rot="8193147">
            <a:off x="9116143" y="46440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CA134BD-9C4C-CA9E-C906-01A20D573D28}"/>
              </a:ext>
            </a:extLst>
          </p:cNvPr>
          <p:cNvSpPr txBox="1"/>
          <p:nvPr/>
        </p:nvSpPr>
        <p:spPr>
          <a:xfrm rot="8193147">
            <a:off x="9263385" y="413607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26E4A88-B802-93C0-4281-C612CFF1F622}"/>
              </a:ext>
            </a:extLst>
          </p:cNvPr>
          <p:cNvSpPr txBox="1"/>
          <p:nvPr/>
        </p:nvSpPr>
        <p:spPr>
          <a:xfrm rot="8193147">
            <a:off x="8569831" y="447485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5C686E3-B8A2-8373-ACC4-E8F103777E02}"/>
              </a:ext>
            </a:extLst>
          </p:cNvPr>
          <p:cNvSpPr txBox="1"/>
          <p:nvPr/>
        </p:nvSpPr>
        <p:spPr>
          <a:xfrm rot="8193147">
            <a:off x="9366490" y="41013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A70A726F-CD4B-29B5-5E72-06819CE075EB}"/>
              </a:ext>
            </a:extLst>
          </p:cNvPr>
          <p:cNvSpPr txBox="1"/>
          <p:nvPr/>
        </p:nvSpPr>
        <p:spPr>
          <a:xfrm rot="8193147">
            <a:off x="7385962" y="386483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79A673D5-CC9F-D6A7-3D5F-9FDCE0B51C0E}"/>
              </a:ext>
            </a:extLst>
          </p:cNvPr>
          <p:cNvSpPr txBox="1"/>
          <p:nvPr/>
        </p:nvSpPr>
        <p:spPr>
          <a:xfrm rot="8193147">
            <a:off x="7736995" y="403138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29D2614-15B8-024D-3450-2615CCE9AF7B}"/>
              </a:ext>
            </a:extLst>
          </p:cNvPr>
          <p:cNvSpPr txBox="1"/>
          <p:nvPr/>
        </p:nvSpPr>
        <p:spPr>
          <a:xfrm rot="8193147">
            <a:off x="7945201" y="372160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790E4243-ABD9-9D28-99CE-F636FE33BE59}"/>
              </a:ext>
            </a:extLst>
          </p:cNvPr>
          <p:cNvSpPr txBox="1"/>
          <p:nvPr/>
        </p:nvSpPr>
        <p:spPr>
          <a:xfrm rot="8193147">
            <a:off x="9974740" y="4707946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E922721C-6A77-E869-0B4E-2E1950196C03}"/>
              </a:ext>
            </a:extLst>
          </p:cNvPr>
          <p:cNvSpPr txBox="1"/>
          <p:nvPr/>
        </p:nvSpPr>
        <p:spPr>
          <a:xfrm rot="8193147">
            <a:off x="10212279" y="4135118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5DD4E89-E33F-3A5A-42AA-D1139F20CD9C}"/>
              </a:ext>
            </a:extLst>
          </p:cNvPr>
          <p:cNvSpPr txBox="1"/>
          <p:nvPr/>
        </p:nvSpPr>
        <p:spPr>
          <a:xfrm rot="8193147">
            <a:off x="10118515" y="4543740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56BB426-D92E-FBEA-8A8B-5342EDC7088A}"/>
              </a:ext>
            </a:extLst>
          </p:cNvPr>
          <p:cNvSpPr txBox="1"/>
          <p:nvPr/>
        </p:nvSpPr>
        <p:spPr>
          <a:xfrm>
            <a:off x="9895162" y="2296274"/>
            <a:ext cx="1723549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F49CFB5-5182-6910-2D8E-F1D2814C25CB}"/>
              </a:ext>
            </a:extLst>
          </p:cNvPr>
          <p:cNvSpPr txBox="1"/>
          <p:nvPr/>
        </p:nvSpPr>
        <p:spPr>
          <a:xfrm>
            <a:off x="177134" y="5683708"/>
            <a:ext cx="11541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820CD9E-7693-26AA-E910-2E5B577680D6}"/>
              </a:ext>
            </a:extLst>
          </p:cNvPr>
          <p:cNvSpPr txBox="1"/>
          <p:nvPr/>
        </p:nvSpPr>
        <p:spPr>
          <a:xfrm>
            <a:off x="4475049" y="5597444"/>
            <a:ext cx="11541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611B06F-8FE5-259B-E195-79BE4599BEF6}"/>
              </a:ext>
            </a:extLst>
          </p:cNvPr>
          <p:cNvSpPr txBox="1"/>
          <p:nvPr/>
        </p:nvSpPr>
        <p:spPr>
          <a:xfrm>
            <a:off x="1921025" y="21889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873AA157-700B-8BB2-6BB9-27B5B8E40F4E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2529222" y="4512935"/>
            <a:ext cx="331186" cy="1316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CA460047-B9FD-1EBE-9245-7C20DD9B917F}"/>
              </a:ext>
            </a:extLst>
          </p:cNvPr>
          <p:cNvCxnSpPr>
            <a:cxnSpLocks/>
          </p:cNvCxnSpPr>
          <p:nvPr/>
        </p:nvCxnSpPr>
        <p:spPr>
          <a:xfrm flipV="1">
            <a:off x="9171226" y="4118130"/>
            <a:ext cx="558900" cy="2667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7130B4C3-8C1C-CF02-187C-178D90C8EC3B}"/>
              </a:ext>
            </a:extLst>
          </p:cNvPr>
          <p:cNvSpPr txBox="1"/>
          <p:nvPr/>
        </p:nvSpPr>
        <p:spPr>
          <a:xfrm>
            <a:off x="9385403" y="38340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17BBA68-633C-D289-EF74-6CB6F1A52F24}"/>
              </a:ext>
            </a:extLst>
          </p:cNvPr>
          <p:cNvSpPr txBox="1"/>
          <p:nvPr/>
        </p:nvSpPr>
        <p:spPr>
          <a:xfrm>
            <a:off x="4075031" y="3611830"/>
            <a:ext cx="27491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主成分ベクトルは本来、原点で直交するがわかりやすさのためにこのように表記している</a:t>
            </a: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DDA7C7C2-632A-6C17-6E86-AD558D1257F1}"/>
              </a:ext>
            </a:extLst>
          </p:cNvPr>
          <p:cNvCxnSpPr>
            <a:cxnSpLocks/>
          </p:cNvCxnSpPr>
          <p:nvPr/>
        </p:nvCxnSpPr>
        <p:spPr>
          <a:xfrm flipH="1">
            <a:off x="2195943" y="4526916"/>
            <a:ext cx="355004" cy="2064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CDD05D0D-7EC4-CAD8-079E-AC5EBE2E0979}"/>
              </a:ext>
            </a:extLst>
          </p:cNvPr>
          <p:cNvCxnSpPr>
            <a:cxnSpLocks/>
            <a:endCxn id="21" idx="0"/>
          </p:cNvCxnSpPr>
          <p:nvPr/>
        </p:nvCxnSpPr>
        <p:spPr>
          <a:xfrm flipV="1">
            <a:off x="2536057" y="4135319"/>
            <a:ext cx="3748" cy="3776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E7378358-CD62-92FE-71DA-FE109CC5E4D2}"/>
              </a:ext>
            </a:extLst>
          </p:cNvPr>
          <p:cNvCxnSpPr>
            <a:cxnSpLocks/>
          </p:cNvCxnSpPr>
          <p:nvPr/>
        </p:nvCxnSpPr>
        <p:spPr>
          <a:xfrm flipH="1" flipV="1">
            <a:off x="8910180" y="3965347"/>
            <a:ext cx="251666" cy="4064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5446CBF7-F433-38B2-D373-C0A1C0682E48}"/>
              </a:ext>
            </a:extLst>
          </p:cNvPr>
          <p:cNvCxnSpPr>
            <a:cxnSpLocks/>
          </p:cNvCxnSpPr>
          <p:nvPr/>
        </p:nvCxnSpPr>
        <p:spPr>
          <a:xfrm flipH="1">
            <a:off x="8967674" y="4405601"/>
            <a:ext cx="161722" cy="1442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246519AC-872A-2B99-24C7-584AFAE90372}"/>
              </a:ext>
            </a:extLst>
          </p:cNvPr>
          <p:cNvSpPr txBox="1"/>
          <p:nvPr/>
        </p:nvSpPr>
        <p:spPr>
          <a:xfrm>
            <a:off x="7799780" y="45113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F9277D8D-B947-AFBF-477D-8DE6C8735725}"/>
              </a:ext>
            </a:extLst>
          </p:cNvPr>
          <p:cNvSpPr txBox="1"/>
          <p:nvPr/>
        </p:nvSpPr>
        <p:spPr>
          <a:xfrm>
            <a:off x="8080251" y="37143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57F836A-ADFA-DED0-06A0-4D5B9342250E}"/>
              </a:ext>
            </a:extLst>
          </p:cNvPr>
          <p:cNvSpPr txBox="1"/>
          <p:nvPr/>
        </p:nvSpPr>
        <p:spPr>
          <a:xfrm>
            <a:off x="632721" y="1059691"/>
            <a:ext cx="10989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PC1,PC2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の方向に一致性が高い軸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(one hot)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ほど主成分平面上で長いベクトル（座標成分が大きい）なる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1A912CDC-B3EB-F78B-01F8-F22CDF91224A}"/>
              </a:ext>
            </a:extLst>
          </p:cNvPr>
          <p:cNvSpPr txBox="1"/>
          <p:nvPr/>
        </p:nvSpPr>
        <p:spPr>
          <a:xfrm>
            <a:off x="6531312" y="5302084"/>
            <a:ext cx="5057795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主成分平面を特徴づけるデータ軸の重要度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カスタード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</p:spTree>
    <p:extLst>
      <p:ext uri="{BB962C8B-B14F-4D97-AF65-F5344CB8AC3E}">
        <p14:creationId xmlns:p14="http://schemas.microsoft.com/office/powerpoint/2010/main" val="22178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楕円 41">
            <a:extLst>
              <a:ext uri="{FF2B5EF4-FFF2-40B4-BE49-F238E27FC236}">
                <a16:creationId xmlns:a16="http://schemas.microsoft.com/office/drawing/2014/main" id="{A8EB3887-4981-8691-CBA1-899561F078E2}"/>
              </a:ext>
            </a:extLst>
          </p:cNvPr>
          <p:cNvSpPr/>
          <p:nvPr/>
        </p:nvSpPr>
        <p:spPr>
          <a:xfrm>
            <a:off x="3885698" y="3003782"/>
            <a:ext cx="2026028" cy="187715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25DCB226-070E-D28C-BF41-ABFE57973BE3}"/>
              </a:ext>
            </a:extLst>
          </p:cNvPr>
          <p:cNvSpPr/>
          <p:nvPr/>
        </p:nvSpPr>
        <p:spPr>
          <a:xfrm>
            <a:off x="2009955" y="3156007"/>
            <a:ext cx="2026028" cy="146481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1337005-BB4B-9A61-061B-7A39D0759DE1}"/>
              </a:ext>
            </a:extLst>
          </p:cNvPr>
          <p:cNvSpPr txBox="1"/>
          <p:nvPr/>
        </p:nvSpPr>
        <p:spPr>
          <a:xfrm>
            <a:off x="192833" y="321959"/>
            <a:ext cx="131638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使い道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1DAF07-40C2-B6E6-11CF-537C42F9AA3B}"/>
              </a:ext>
            </a:extLst>
          </p:cNvPr>
          <p:cNvSpPr txBox="1"/>
          <p:nvPr/>
        </p:nvSpPr>
        <p:spPr>
          <a:xfrm>
            <a:off x="1856835" y="368125"/>
            <a:ext cx="93402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特徴の異なるデータの集団（クラスタ）の検出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19EF280-41C3-160A-CC39-1C29D59D15C0}"/>
              </a:ext>
            </a:extLst>
          </p:cNvPr>
          <p:cNvCxnSpPr>
            <a:cxnSpLocks/>
          </p:cNvCxnSpPr>
          <p:nvPr/>
        </p:nvCxnSpPr>
        <p:spPr>
          <a:xfrm flipV="1">
            <a:off x="1856835" y="3942359"/>
            <a:ext cx="4472546" cy="189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DE562AB-C0FE-1470-62CF-DA4BDD0A8B86}"/>
              </a:ext>
            </a:extLst>
          </p:cNvPr>
          <p:cNvCxnSpPr>
            <a:cxnSpLocks/>
          </p:cNvCxnSpPr>
          <p:nvPr/>
        </p:nvCxnSpPr>
        <p:spPr>
          <a:xfrm>
            <a:off x="4093108" y="2259367"/>
            <a:ext cx="13393" cy="3339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54D270-EF23-43FB-9EFA-C18CF24573FC}"/>
              </a:ext>
            </a:extLst>
          </p:cNvPr>
          <p:cNvSpPr txBox="1"/>
          <p:nvPr/>
        </p:nvSpPr>
        <p:spPr>
          <a:xfrm>
            <a:off x="6094879" y="4087466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5EAC914-8F42-F0BE-6B3C-185B0179762D}"/>
              </a:ext>
            </a:extLst>
          </p:cNvPr>
          <p:cNvSpPr txBox="1"/>
          <p:nvPr/>
        </p:nvSpPr>
        <p:spPr>
          <a:xfrm>
            <a:off x="3885698" y="1842862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0F4E771-7955-7973-CED8-32E2464E9834}"/>
              </a:ext>
            </a:extLst>
          </p:cNvPr>
          <p:cNvSpPr txBox="1"/>
          <p:nvPr/>
        </p:nvSpPr>
        <p:spPr>
          <a:xfrm rot="8193147">
            <a:off x="4093021" y="391559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7C04FB7-D18D-E74D-F11A-F0B55CA48AC8}"/>
              </a:ext>
            </a:extLst>
          </p:cNvPr>
          <p:cNvSpPr txBox="1"/>
          <p:nvPr/>
        </p:nvSpPr>
        <p:spPr>
          <a:xfrm rot="8193147">
            <a:off x="4755464" y="3355542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03FB064-53C1-DAE2-9634-48D77B8D3405}"/>
              </a:ext>
            </a:extLst>
          </p:cNvPr>
          <p:cNvSpPr txBox="1"/>
          <p:nvPr/>
        </p:nvSpPr>
        <p:spPr>
          <a:xfrm rot="8193147">
            <a:off x="2834931" y="369871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A8929F-C521-92C1-B837-E0DCFF39636F}"/>
              </a:ext>
            </a:extLst>
          </p:cNvPr>
          <p:cNvSpPr txBox="1"/>
          <p:nvPr/>
        </p:nvSpPr>
        <p:spPr>
          <a:xfrm rot="8193147">
            <a:off x="4518955" y="3719927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C54F7E0-7B38-69C3-F3C0-E78C33775D4F}"/>
              </a:ext>
            </a:extLst>
          </p:cNvPr>
          <p:cNvSpPr txBox="1"/>
          <p:nvPr/>
        </p:nvSpPr>
        <p:spPr>
          <a:xfrm rot="8193147">
            <a:off x="4438333" y="421465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F17AF6C-80A1-543D-C4D6-1F68DB7FE9AA}"/>
              </a:ext>
            </a:extLst>
          </p:cNvPr>
          <p:cNvSpPr txBox="1"/>
          <p:nvPr/>
        </p:nvSpPr>
        <p:spPr>
          <a:xfrm rot="8193147">
            <a:off x="3549585" y="373767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C167239-7A04-F4E3-D0D8-FDE685C4EBF2}"/>
              </a:ext>
            </a:extLst>
          </p:cNvPr>
          <p:cNvSpPr txBox="1"/>
          <p:nvPr/>
        </p:nvSpPr>
        <p:spPr>
          <a:xfrm rot="8193147">
            <a:off x="4437699" y="391691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AFA3008-5029-481D-9B42-0F6A4A3046E7}"/>
              </a:ext>
            </a:extLst>
          </p:cNvPr>
          <p:cNvSpPr txBox="1"/>
          <p:nvPr/>
        </p:nvSpPr>
        <p:spPr>
          <a:xfrm rot="8193147">
            <a:off x="4675238" y="334408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B479992-0514-9069-E147-99D88C723112}"/>
              </a:ext>
            </a:extLst>
          </p:cNvPr>
          <p:cNvSpPr txBox="1"/>
          <p:nvPr/>
        </p:nvSpPr>
        <p:spPr>
          <a:xfrm rot="8193147">
            <a:off x="3185964" y="386526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E92C44F-49B3-4720-9BA1-54B7279E5316}"/>
              </a:ext>
            </a:extLst>
          </p:cNvPr>
          <p:cNvSpPr txBox="1"/>
          <p:nvPr/>
        </p:nvSpPr>
        <p:spPr>
          <a:xfrm rot="8193147">
            <a:off x="4771937" y="401815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D7F1751-67A7-6A1B-E59C-BEE9544485BF}"/>
              </a:ext>
            </a:extLst>
          </p:cNvPr>
          <p:cNvSpPr txBox="1"/>
          <p:nvPr/>
        </p:nvSpPr>
        <p:spPr>
          <a:xfrm rot="8193147">
            <a:off x="4917376" y="375271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148F671-A599-3790-C5BD-0AEC7BF085F1}"/>
              </a:ext>
            </a:extLst>
          </p:cNvPr>
          <p:cNvSpPr txBox="1"/>
          <p:nvPr/>
        </p:nvSpPr>
        <p:spPr>
          <a:xfrm rot="8193147">
            <a:off x="2670220" y="411894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9882572-5A0F-4A4F-2262-C9B0AFAAB456}"/>
              </a:ext>
            </a:extLst>
          </p:cNvPr>
          <p:cNvSpPr txBox="1"/>
          <p:nvPr/>
        </p:nvSpPr>
        <p:spPr>
          <a:xfrm rot="8193147">
            <a:off x="4206566" y="336247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85FD145-EFC5-0BCB-96ED-346F9243675C}"/>
              </a:ext>
            </a:extLst>
          </p:cNvPr>
          <p:cNvSpPr txBox="1"/>
          <p:nvPr/>
        </p:nvSpPr>
        <p:spPr>
          <a:xfrm rot="8193147">
            <a:off x="3497493" y="323907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44814BF-6CEE-5459-A4E4-2E94735783A3}"/>
              </a:ext>
            </a:extLst>
          </p:cNvPr>
          <p:cNvSpPr txBox="1"/>
          <p:nvPr/>
        </p:nvSpPr>
        <p:spPr>
          <a:xfrm rot="8193147">
            <a:off x="4196475" y="304036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912E970-83BA-C2DD-2031-545AB718AEEC}"/>
              </a:ext>
            </a:extLst>
          </p:cNvPr>
          <p:cNvSpPr txBox="1"/>
          <p:nvPr/>
        </p:nvSpPr>
        <p:spPr>
          <a:xfrm rot="8193147">
            <a:off x="3276690" y="426777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7209D03-590A-A1A6-1B13-7653FAE813BE}"/>
              </a:ext>
            </a:extLst>
          </p:cNvPr>
          <p:cNvSpPr txBox="1"/>
          <p:nvPr/>
        </p:nvSpPr>
        <p:spPr>
          <a:xfrm rot="8193147">
            <a:off x="3394170" y="355548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5AF680C-63F3-B514-2864-430CA42C0676}"/>
              </a:ext>
            </a:extLst>
          </p:cNvPr>
          <p:cNvSpPr txBox="1"/>
          <p:nvPr/>
        </p:nvSpPr>
        <p:spPr>
          <a:xfrm rot="8193147">
            <a:off x="2987817" y="426492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DC59440-DE29-70EC-5061-9D9117015F76}"/>
              </a:ext>
            </a:extLst>
          </p:cNvPr>
          <p:cNvSpPr txBox="1"/>
          <p:nvPr/>
        </p:nvSpPr>
        <p:spPr>
          <a:xfrm rot="8193147">
            <a:off x="4065400" y="422997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4B575F3-E5F8-C49C-A1D8-50AB240C954C}"/>
              </a:ext>
            </a:extLst>
          </p:cNvPr>
          <p:cNvSpPr txBox="1"/>
          <p:nvPr/>
        </p:nvSpPr>
        <p:spPr>
          <a:xfrm rot="8193147">
            <a:off x="4212642" y="372200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FE6D598-9DC7-8E22-8BD1-9DEF6F223ECE}"/>
              </a:ext>
            </a:extLst>
          </p:cNvPr>
          <p:cNvSpPr txBox="1"/>
          <p:nvPr/>
        </p:nvSpPr>
        <p:spPr>
          <a:xfrm rot="8193147">
            <a:off x="3519088" y="406078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0C98D85-ECA1-F4B9-EE1E-8090C7202223}"/>
              </a:ext>
            </a:extLst>
          </p:cNvPr>
          <p:cNvSpPr txBox="1"/>
          <p:nvPr/>
        </p:nvSpPr>
        <p:spPr>
          <a:xfrm rot="8193147">
            <a:off x="4315747" y="368727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6D86A71-7DD0-8F6B-B4C9-FD67EBCDF1E7}"/>
              </a:ext>
            </a:extLst>
          </p:cNvPr>
          <p:cNvSpPr txBox="1"/>
          <p:nvPr/>
        </p:nvSpPr>
        <p:spPr>
          <a:xfrm rot="8193147">
            <a:off x="2335219" y="345076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647E453-ABA1-9A1F-3393-487AA064F564}"/>
              </a:ext>
            </a:extLst>
          </p:cNvPr>
          <p:cNvSpPr txBox="1"/>
          <p:nvPr/>
        </p:nvSpPr>
        <p:spPr>
          <a:xfrm rot="8193147">
            <a:off x="2686252" y="361731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0EAF8D4-5478-C886-15B4-6FF2371B50BE}"/>
              </a:ext>
            </a:extLst>
          </p:cNvPr>
          <p:cNvSpPr txBox="1"/>
          <p:nvPr/>
        </p:nvSpPr>
        <p:spPr>
          <a:xfrm rot="8193147">
            <a:off x="2894458" y="330753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96CC182-DD41-8152-4486-DCBB9B67F7A1}"/>
              </a:ext>
            </a:extLst>
          </p:cNvPr>
          <p:cNvSpPr txBox="1"/>
          <p:nvPr/>
        </p:nvSpPr>
        <p:spPr>
          <a:xfrm rot="8193147">
            <a:off x="4923997" y="4293878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723C0C8-69B0-DAF7-6281-D0FF511A6088}"/>
              </a:ext>
            </a:extLst>
          </p:cNvPr>
          <p:cNvSpPr txBox="1"/>
          <p:nvPr/>
        </p:nvSpPr>
        <p:spPr>
          <a:xfrm rot="8193147">
            <a:off x="5161536" y="3721050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804E74-D9F8-A2A7-AF34-5B3F9A83E32A}"/>
              </a:ext>
            </a:extLst>
          </p:cNvPr>
          <p:cNvSpPr txBox="1"/>
          <p:nvPr/>
        </p:nvSpPr>
        <p:spPr>
          <a:xfrm rot="8193147">
            <a:off x="5067772" y="4129672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AACC5EE-1EFF-E08C-FEA8-72B7B243CF74}"/>
              </a:ext>
            </a:extLst>
          </p:cNvPr>
          <p:cNvSpPr txBox="1"/>
          <p:nvPr/>
        </p:nvSpPr>
        <p:spPr>
          <a:xfrm>
            <a:off x="4844419" y="1882206"/>
            <a:ext cx="1723549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</a:t>
            </a:r>
          </a:p>
        </p:txBody>
      </p:sp>
    </p:spTree>
    <p:extLst>
      <p:ext uri="{BB962C8B-B14F-4D97-AF65-F5344CB8AC3E}">
        <p14:creationId xmlns:p14="http://schemas.microsoft.com/office/powerpoint/2010/main" val="1684350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532C19-54A9-1F80-B78C-B7D9FCE25AAD}"/>
              </a:ext>
            </a:extLst>
          </p:cNvPr>
          <p:cNvSpPr txBox="1"/>
          <p:nvPr/>
        </p:nvSpPr>
        <p:spPr>
          <a:xfrm>
            <a:off x="192833" y="321959"/>
            <a:ext cx="131638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使い道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18D46E5-F5C4-DFB5-B73A-1268A33B552B}"/>
              </a:ext>
            </a:extLst>
          </p:cNvPr>
          <p:cNvSpPr txBox="1"/>
          <p:nvPr/>
        </p:nvSpPr>
        <p:spPr>
          <a:xfrm>
            <a:off x="1662545" y="321959"/>
            <a:ext cx="92127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教師あり学習での特徴量の低次元化による高速化</a:t>
            </a:r>
          </a:p>
          <a:p>
            <a:pPr algn="l"/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E66B7B9-8331-9EEE-DDF7-A0FBADC3191C}"/>
              </a:ext>
            </a:extLst>
          </p:cNvPr>
          <p:cNvSpPr txBox="1"/>
          <p:nvPr/>
        </p:nvSpPr>
        <p:spPr>
          <a:xfrm>
            <a:off x="522182" y="988006"/>
            <a:ext cx="108209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次元空間において理論的には、主成分ベクトルは最大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個まで引ける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そのうち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&lt;&lt;N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の主成分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PC1,PC2,…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PCp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は要約特徴量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この特徴量で教師あり学習すると、もとの特徴量（データ空間軸）による学習を近似できる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E7DDC48-0AC7-40E6-947D-EB7710B8DB0E}"/>
              </a:ext>
            </a:extLst>
          </p:cNvPr>
          <p:cNvSpPr txBox="1"/>
          <p:nvPr/>
        </p:nvSpPr>
        <p:spPr>
          <a:xfrm>
            <a:off x="748230" y="2686967"/>
            <a:ext cx="7475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例：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2000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bag of words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次元主成分に変換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A613EBA-976B-6086-A6A9-04EB18485195}"/>
              </a:ext>
            </a:extLst>
          </p:cNvPr>
          <p:cNvSpPr txBox="1"/>
          <p:nvPr/>
        </p:nvSpPr>
        <p:spPr>
          <a:xfrm>
            <a:off x="871081" y="3203747"/>
            <a:ext cx="60357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プリン、シュー、杏仁豆腐の各口コミは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2000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次元特徴量で表される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このデータセットでナイーブベイズによる判別を行って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2000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次元の場合と判別精度を比較する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8985C93-D982-00E7-1DD5-ED708349D59C}"/>
              </a:ext>
            </a:extLst>
          </p:cNvPr>
          <p:cNvCxnSpPr>
            <a:cxnSpLocks/>
          </p:cNvCxnSpPr>
          <p:nvPr/>
        </p:nvCxnSpPr>
        <p:spPr>
          <a:xfrm flipV="1">
            <a:off x="6541818" y="4971569"/>
            <a:ext cx="4472546" cy="189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1F39601-9728-965E-468F-359E01DD04BA}"/>
              </a:ext>
            </a:extLst>
          </p:cNvPr>
          <p:cNvCxnSpPr>
            <a:cxnSpLocks/>
          </p:cNvCxnSpPr>
          <p:nvPr/>
        </p:nvCxnSpPr>
        <p:spPr>
          <a:xfrm>
            <a:off x="8778091" y="3288577"/>
            <a:ext cx="13393" cy="3339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696F8FF-C9C6-0083-C286-2C1E2C3FC5CC}"/>
              </a:ext>
            </a:extLst>
          </p:cNvPr>
          <p:cNvSpPr txBox="1"/>
          <p:nvPr/>
        </p:nvSpPr>
        <p:spPr>
          <a:xfrm>
            <a:off x="10779862" y="5116676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BA3D6D-DD27-10E0-311D-268234CBB118}"/>
              </a:ext>
            </a:extLst>
          </p:cNvPr>
          <p:cNvSpPr txBox="1"/>
          <p:nvPr/>
        </p:nvSpPr>
        <p:spPr>
          <a:xfrm>
            <a:off x="8570681" y="2872072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047D7C7-D0D9-C3B0-DFD4-3458EB58E72E}"/>
              </a:ext>
            </a:extLst>
          </p:cNvPr>
          <p:cNvSpPr txBox="1"/>
          <p:nvPr/>
        </p:nvSpPr>
        <p:spPr>
          <a:xfrm rot="8193147">
            <a:off x="8778004" y="494480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BCA018F-4024-4BE4-775F-319C95DF4130}"/>
              </a:ext>
            </a:extLst>
          </p:cNvPr>
          <p:cNvSpPr txBox="1"/>
          <p:nvPr/>
        </p:nvSpPr>
        <p:spPr>
          <a:xfrm rot="8193147">
            <a:off x="9440447" y="4384752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5797B0C-276D-CDFA-7C7E-30755FE02DAE}"/>
              </a:ext>
            </a:extLst>
          </p:cNvPr>
          <p:cNvSpPr txBox="1"/>
          <p:nvPr/>
        </p:nvSpPr>
        <p:spPr>
          <a:xfrm rot="8193147">
            <a:off x="7519914" y="472792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01089A8-9392-00DE-3173-7C5C597068DB}"/>
              </a:ext>
            </a:extLst>
          </p:cNvPr>
          <p:cNvSpPr txBox="1"/>
          <p:nvPr/>
        </p:nvSpPr>
        <p:spPr>
          <a:xfrm rot="8193147">
            <a:off x="9203938" y="4749137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9C8C66C-CF57-CBFB-9B6A-20FB20227148}"/>
              </a:ext>
            </a:extLst>
          </p:cNvPr>
          <p:cNvSpPr txBox="1"/>
          <p:nvPr/>
        </p:nvSpPr>
        <p:spPr>
          <a:xfrm rot="8193147">
            <a:off x="9123316" y="524386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C473788-E97E-C92A-79C4-8D0DDCCB1C57}"/>
              </a:ext>
            </a:extLst>
          </p:cNvPr>
          <p:cNvSpPr txBox="1"/>
          <p:nvPr/>
        </p:nvSpPr>
        <p:spPr>
          <a:xfrm rot="8193147">
            <a:off x="8234568" y="476688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AD1B336-3F42-54AA-EEE2-1A71592812D9}"/>
              </a:ext>
            </a:extLst>
          </p:cNvPr>
          <p:cNvSpPr txBox="1"/>
          <p:nvPr/>
        </p:nvSpPr>
        <p:spPr>
          <a:xfrm rot="8193147">
            <a:off x="9122682" y="494612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6422E85-020F-9E45-5FD7-66617C339BDA}"/>
              </a:ext>
            </a:extLst>
          </p:cNvPr>
          <p:cNvSpPr txBox="1"/>
          <p:nvPr/>
        </p:nvSpPr>
        <p:spPr>
          <a:xfrm rot="8193147">
            <a:off x="9360221" y="437329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5592444-E087-8F66-8865-ABACF28E9FC9}"/>
              </a:ext>
            </a:extLst>
          </p:cNvPr>
          <p:cNvSpPr txBox="1"/>
          <p:nvPr/>
        </p:nvSpPr>
        <p:spPr>
          <a:xfrm rot="8193147">
            <a:off x="7870947" y="489447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1E01C87-2A34-7ED1-D64E-4D4DB44DA86A}"/>
              </a:ext>
            </a:extLst>
          </p:cNvPr>
          <p:cNvSpPr txBox="1"/>
          <p:nvPr/>
        </p:nvSpPr>
        <p:spPr>
          <a:xfrm rot="8193147">
            <a:off x="9456920" y="504736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33C46A0-6FE9-26CC-C9BC-74F03B468508}"/>
              </a:ext>
            </a:extLst>
          </p:cNvPr>
          <p:cNvSpPr txBox="1"/>
          <p:nvPr/>
        </p:nvSpPr>
        <p:spPr>
          <a:xfrm rot="8193147">
            <a:off x="9602359" y="478192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6B9C7A3-6332-9E15-063A-4A2D0EBD34DB}"/>
              </a:ext>
            </a:extLst>
          </p:cNvPr>
          <p:cNvSpPr txBox="1"/>
          <p:nvPr/>
        </p:nvSpPr>
        <p:spPr>
          <a:xfrm rot="8193147">
            <a:off x="7355203" y="514815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21E7CDA-3DE9-64BF-2A7C-C01D6E570C90}"/>
              </a:ext>
            </a:extLst>
          </p:cNvPr>
          <p:cNvSpPr txBox="1"/>
          <p:nvPr/>
        </p:nvSpPr>
        <p:spPr>
          <a:xfrm rot="8193147">
            <a:off x="8891549" y="439168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61F4C15-7B9D-84AA-B2C5-127CE4588BFC}"/>
              </a:ext>
            </a:extLst>
          </p:cNvPr>
          <p:cNvSpPr txBox="1"/>
          <p:nvPr/>
        </p:nvSpPr>
        <p:spPr>
          <a:xfrm rot="8193147">
            <a:off x="8182476" y="426828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126A624-BDB3-FDB4-43AD-389DA666E7B7}"/>
              </a:ext>
            </a:extLst>
          </p:cNvPr>
          <p:cNvSpPr txBox="1"/>
          <p:nvPr/>
        </p:nvSpPr>
        <p:spPr>
          <a:xfrm rot="8193147">
            <a:off x="8881458" y="406957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1F2FAFB-8528-E09C-E842-578676D6E781}"/>
              </a:ext>
            </a:extLst>
          </p:cNvPr>
          <p:cNvSpPr txBox="1"/>
          <p:nvPr/>
        </p:nvSpPr>
        <p:spPr>
          <a:xfrm rot="8193147">
            <a:off x="7961673" y="529698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F291906-4CDE-6ACC-ED33-1C18080EDC89}"/>
              </a:ext>
            </a:extLst>
          </p:cNvPr>
          <p:cNvSpPr txBox="1"/>
          <p:nvPr/>
        </p:nvSpPr>
        <p:spPr>
          <a:xfrm rot="8193147">
            <a:off x="8079153" y="458469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659B611-D867-A0A4-3379-4DA8694738C3}"/>
              </a:ext>
            </a:extLst>
          </p:cNvPr>
          <p:cNvSpPr txBox="1"/>
          <p:nvPr/>
        </p:nvSpPr>
        <p:spPr>
          <a:xfrm rot="8193147">
            <a:off x="7672800" y="529413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417A9BA-6708-8B14-1F52-67FCC4D4EB16}"/>
              </a:ext>
            </a:extLst>
          </p:cNvPr>
          <p:cNvSpPr txBox="1"/>
          <p:nvPr/>
        </p:nvSpPr>
        <p:spPr>
          <a:xfrm rot="8193147">
            <a:off x="8750383" y="525918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DFC2942-C918-E6FF-66F8-3EDD6812212A}"/>
              </a:ext>
            </a:extLst>
          </p:cNvPr>
          <p:cNvSpPr txBox="1"/>
          <p:nvPr/>
        </p:nvSpPr>
        <p:spPr>
          <a:xfrm rot="8193147">
            <a:off x="8897625" y="475121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7E8A696-579D-57F9-98A3-29CC8BD9C39A}"/>
              </a:ext>
            </a:extLst>
          </p:cNvPr>
          <p:cNvSpPr txBox="1"/>
          <p:nvPr/>
        </p:nvSpPr>
        <p:spPr>
          <a:xfrm rot="8193147">
            <a:off x="8204071" y="508999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772C1C7-81EF-EA2A-678F-9A5D4A557AA8}"/>
              </a:ext>
            </a:extLst>
          </p:cNvPr>
          <p:cNvSpPr txBox="1"/>
          <p:nvPr/>
        </p:nvSpPr>
        <p:spPr>
          <a:xfrm rot="8193147">
            <a:off x="9000730" y="471648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73EA965-EC45-C7EA-8BA4-8EA9207339CA}"/>
              </a:ext>
            </a:extLst>
          </p:cNvPr>
          <p:cNvSpPr txBox="1"/>
          <p:nvPr/>
        </p:nvSpPr>
        <p:spPr>
          <a:xfrm rot="8193147">
            <a:off x="7020202" y="447997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4A7F9A7-E1F7-6CD2-1EC8-2218D78AFF55}"/>
              </a:ext>
            </a:extLst>
          </p:cNvPr>
          <p:cNvSpPr txBox="1"/>
          <p:nvPr/>
        </p:nvSpPr>
        <p:spPr>
          <a:xfrm rot="8193147">
            <a:off x="7371235" y="464652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0886EE3-7A88-4F8F-B240-3503B1BD563F}"/>
              </a:ext>
            </a:extLst>
          </p:cNvPr>
          <p:cNvSpPr txBox="1"/>
          <p:nvPr/>
        </p:nvSpPr>
        <p:spPr>
          <a:xfrm rot="8193147">
            <a:off x="7579441" y="433674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9966D2-69C3-D1B7-DD8A-2C2DCC86566E}"/>
              </a:ext>
            </a:extLst>
          </p:cNvPr>
          <p:cNvSpPr txBox="1"/>
          <p:nvPr/>
        </p:nvSpPr>
        <p:spPr>
          <a:xfrm rot="8193147">
            <a:off x="9608980" y="5323088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67C6929-32D7-80AF-772A-9FE7F02524CD}"/>
              </a:ext>
            </a:extLst>
          </p:cNvPr>
          <p:cNvSpPr txBox="1"/>
          <p:nvPr/>
        </p:nvSpPr>
        <p:spPr>
          <a:xfrm rot="8193147">
            <a:off x="9846519" y="4750260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134A5A9-8C5B-0A9E-9434-7314A94C3D8F}"/>
              </a:ext>
            </a:extLst>
          </p:cNvPr>
          <p:cNvSpPr txBox="1"/>
          <p:nvPr/>
        </p:nvSpPr>
        <p:spPr>
          <a:xfrm rot="8193147">
            <a:off x="9752755" y="5158882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240A82E-46A2-CAF4-4A97-A087E3A69B53}"/>
              </a:ext>
            </a:extLst>
          </p:cNvPr>
          <p:cNvSpPr txBox="1"/>
          <p:nvPr/>
        </p:nvSpPr>
        <p:spPr>
          <a:xfrm>
            <a:off x="9529402" y="2911416"/>
            <a:ext cx="1723549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</a:t>
            </a:r>
          </a:p>
        </p:txBody>
      </p:sp>
    </p:spTree>
    <p:extLst>
      <p:ext uri="{BB962C8B-B14F-4D97-AF65-F5344CB8AC3E}">
        <p14:creationId xmlns:p14="http://schemas.microsoft.com/office/powerpoint/2010/main" val="2866002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図表 7">
            <a:extLst>
              <a:ext uri="{FF2B5EF4-FFF2-40B4-BE49-F238E27FC236}">
                <a16:creationId xmlns:a16="http://schemas.microsoft.com/office/drawing/2014/main" id="{7EB038C6-84E8-6A4E-A38C-1574CA45EA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3859645"/>
              </p:ext>
            </p:extLst>
          </p:nvPr>
        </p:nvGraphicFramePr>
        <p:xfrm>
          <a:off x="401737" y="3038352"/>
          <a:ext cx="11790263" cy="867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457982A-4745-AD8F-EA4A-05CE550D457D}"/>
              </a:ext>
            </a:extLst>
          </p:cNvPr>
          <p:cNvSpPr txBox="1"/>
          <p:nvPr/>
        </p:nvSpPr>
        <p:spPr>
          <a:xfrm>
            <a:off x="290945" y="2017110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主成分ベクトルの計算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2D17ABD-14CB-B2AA-02C0-0E03AE1473D3}"/>
              </a:ext>
            </a:extLst>
          </p:cNvPr>
          <p:cNvSpPr/>
          <p:nvPr/>
        </p:nvSpPr>
        <p:spPr>
          <a:xfrm>
            <a:off x="199506" y="2829212"/>
            <a:ext cx="6384174" cy="12855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913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599074A-20D9-0BE3-9F19-47DC504BE518}"/>
              </a:ext>
            </a:extLst>
          </p:cNvPr>
          <p:cNvSpPr txBox="1"/>
          <p:nvPr/>
        </p:nvSpPr>
        <p:spPr>
          <a:xfrm>
            <a:off x="467481" y="585583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データが散らばる方向とは何か？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7635EEF4-3999-9511-D33B-199DEB89666D}"/>
              </a:ext>
            </a:extLst>
          </p:cNvPr>
          <p:cNvCxnSpPr>
            <a:cxnSpLocks/>
          </p:cNvCxnSpPr>
          <p:nvPr/>
        </p:nvCxnSpPr>
        <p:spPr>
          <a:xfrm>
            <a:off x="2862293" y="2560910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1B32A788-634A-668D-98A0-BA90F16C3141}"/>
              </a:ext>
            </a:extLst>
          </p:cNvPr>
          <p:cNvCxnSpPr>
            <a:cxnSpLocks/>
          </p:cNvCxnSpPr>
          <p:nvPr/>
        </p:nvCxnSpPr>
        <p:spPr>
          <a:xfrm flipH="1">
            <a:off x="835240" y="4525849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33691EF1-09CE-E892-3BE9-2D291F907542}"/>
              </a:ext>
            </a:extLst>
          </p:cNvPr>
          <p:cNvCxnSpPr>
            <a:cxnSpLocks/>
          </p:cNvCxnSpPr>
          <p:nvPr/>
        </p:nvCxnSpPr>
        <p:spPr>
          <a:xfrm>
            <a:off x="2877183" y="4556242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4BC0E5D-9768-9633-C680-0344A70ED782}"/>
              </a:ext>
            </a:extLst>
          </p:cNvPr>
          <p:cNvSpPr txBox="1"/>
          <p:nvPr/>
        </p:nvSpPr>
        <p:spPr>
          <a:xfrm>
            <a:off x="540819" y="5647523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9F1BE4D-FCA3-59AF-AA87-8D8F8D7E6787}"/>
              </a:ext>
            </a:extLst>
          </p:cNvPr>
          <p:cNvSpPr txBox="1"/>
          <p:nvPr/>
        </p:nvSpPr>
        <p:spPr>
          <a:xfrm>
            <a:off x="4482771" y="5629336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AA41B5D-A702-189F-623F-909CD8731E72}"/>
              </a:ext>
            </a:extLst>
          </p:cNvPr>
          <p:cNvSpPr txBox="1"/>
          <p:nvPr/>
        </p:nvSpPr>
        <p:spPr>
          <a:xfrm>
            <a:off x="2816842" y="2328417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C1F9CFD-4F3D-3859-1B5A-1A213DBCD2F0}"/>
              </a:ext>
            </a:extLst>
          </p:cNvPr>
          <p:cNvSpPr txBox="1"/>
          <p:nvPr/>
        </p:nvSpPr>
        <p:spPr>
          <a:xfrm rot="8193147">
            <a:off x="3136749" y="43897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DB57F0D-C31E-1312-102A-AE9B8C376F24}"/>
              </a:ext>
            </a:extLst>
          </p:cNvPr>
          <p:cNvSpPr txBox="1"/>
          <p:nvPr/>
        </p:nvSpPr>
        <p:spPr>
          <a:xfrm rot="8193147">
            <a:off x="3799192" y="3829685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639BDEE-8AB9-05F6-BBFE-8FFC7A40F722}"/>
              </a:ext>
            </a:extLst>
          </p:cNvPr>
          <p:cNvSpPr txBox="1"/>
          <p:nvPr/>
        </p:nvSpPr>
        <p:spPr>
          <a:xfrm rot="8193147">
            <a:off x="2136353" y="332496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EA6A323-DA92-7B74-EC0A-0A7F14BF9B38}"/>
              </a:ext>
            </a:extLst>
          </p:cNvPr>
          <p:cNvSpPr txBox="1"/>
          <p:nvPr/>
        </p:nvSpPr>
        <p:spPr>
          <a:xfrm rot="8193147">
            <a:off x="3562683" y="4194070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A4D9F2D-494D-C8CC-E837-6C556A6B5B34}"/>
              </a:ext>
            </a:extLst>
          </p:cNvPr>
          <p:cNvSpPr txBox="1"/>
          <p:nvPr/>
        </p:nvSpPr>
        <p:spPr>
          <a:xfrm rot="8193147">
            <a:off x="3482061" y="468879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9E7B685-E26F-783B-1781-20AE80BC8489}"/>
              </a:ext>
            </a:extLst>
          </p:cNvPr>
          <p:cNvSpPr txBox="1"/>
          <p:nvPr/>
        </p:nvSpPr>
        <p:spPr>
          <a:xfrm rot="8193147">
            <a:off x="2851007" y="336392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1B14875-6F39-72C3-BC06-1BAD5AB16A2B}"/>
              </a:ext>
            </a:extLst>
          </p:cNvPr>
          <p:cNvSpPr txBox="1"/>
          <p:nvPr/>
        </p:nvSpPr>
        <p:spPr>
          <a:xfrm rot="8193147">
            <a:off x="3481427" y="439105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7521936-F13D-D02F-AFE0-DEC55755C39C}"/>
              </a:ext>
            </a:extLst>
          </p:cNvPr>
          <p:cNvSpPr txBox="1"/>
          <p:nvPr/>
        </p:nvSpPr>
        <p:spPr>
          <a:xfrm rot="8193147">
            <a:off x="3718966" y="381823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2F7A8C9-8544-D4DA-6564-FFA3F1E35F62}"/>
              </a:ext>
            </a:extLst>
          </p:cNvPr>
          <p:cNvSpPr txBox="1"/>
          <p:nvPr/>
        </p:nvSpPr>
        <p:spPr>
          <a:xfrm rot="8193147">
            <a:off x="2487386" y="349151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549D019-B66D-9E08-B64A-C61E388AF83B}"/>
              </a:ext>
            </a:extLst>
          </p:cNvPr>
          <p:cNvSpPr txBox="1"/>
          <p:nvPr/>
        </p:nvSpPr>
        <p:spPr>
          <a:xfrm rot="8193147">
            <a:off x="3815665" y="449229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715D9FB-66E8-E0FF-25B5-06AF7F176773}"/>
              </a:ext>
            </a:extLst>
          </p:cNvPr>
          <p:cNvSpPr txBox="1"/>
          <p:nvPr/>
        </p:nvSpPr>
        <p:spPr>
          <a:xfrm rot="8193147">
            <a:off x="3961104" y="422685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8A392F3-C687-4F51-3CC1-2B2307AAFEA2}"/>
              </a:ext>
            </a:extLst>
          </p:cNvPr>
          <p:cNvSpPr txBox="1"/>
          <p:nvPr/>
        </p:nvSpPr>
        <p:spPr>
          <a:xfrm rot="8193147">
            <a:off x="1971642" y="374519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E36BD25-2F3B-8E8C-A7A9-B20884035991}"/>
              </a:ext>
            </a:extLst>
          </p:cNvPr>
          <p:cNvSpPr txBox="1"/>
          <p:nvPr/>
        </p:nvSpPr>
        <p:spPr>
          <a:xfrm rot="8193147">
            <a:off x="3250294" y="383662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CB8A5B72-D890-13CF-57E1-1315892C40CC}"/>
              </a:ext>
            </a:extLst>
          </p:cNvPr>
          <p:cNvSpPr txBox="1"/>
          <p:nvPr/>
        </p:nvSpPr>
        <p:spPr>
          <a:xfrm rot="8193147">
            <a:off x="2798915" y="286531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A54CF1F-1D02-6C16-09E9-18266880EDD8}"/>
              </a:ext>
            </a:extLst>
          </p:cNvPr>
          <p:cNvSpPr txBox="1"/>
          <p:nvPr/>
        </p:nvSpPr>
        <p:spPr>
          <a:xfrm rot="8193147">
            <a:off x="3070500" y="300744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F9F809B-CE1F-BA74-F908-7D26932DC407}"/>
              </a:ext>
            </a:extLst>
          </p:cNvPr>
          <p:cNvSpPr txBox="1"/>
          <p:nvPr/>
        </p:nvSpPr>
        <p:spPr>
          <a:xfrm rot="8193147">
            <a:off x="2578112" y="389402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D99742A-5423-F680-4201-986EE7A14A4B}"/>
              </a:ext>
            </a:extLst>
          </p:cNvPr>
          <p:cNvSpPr txBox="1"/>
          <p:nvPr/>
        </p:nvSpPr>
        <p:spPr>
          <a:xfrm rot="8193147">
            <a:off x="2695592" y="318173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AA7DC91C-A8D5-24DA-024E-D3D1DED615B6}"/>
              </a:ext>
            </a:extLst>
          </p:cNvPr>
          <p:cNvSpPr txBox="1"/>
          <p:nvPr/>
        </p:nvSpPr>
        <p:spPr>
          <a:xfrm rot="8193147">
            <a:off x="2289239" y="389117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37F6D51B-CECE-18DB-2570-4AD665A431C5}"/>
              </a:ext>
            </a:extLst>
          </p:cNvPr>
          <p:cNvSpPr txBox="1"/>
          <p:nvPr/>
        </p:nvSpPr>
        <p:spPr>
          <a:xfrm rot="8193147">
            <a:off x="3109128" y="47041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222DD82-5893-EF2E-B5CA-FE077C883F92}"/>
              </a:ext>
            </a:extLst>
          </p:cNvPr>
          <p:cNvSpPr txBox="1"/>
          <p:nvPr/>
        </p:nvSpPr>
        <p:spPr>
          <a:xfrm rot="8193147">
            <a:off x="3447562" y="354775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8786812-78FF-AA2F-2BD7-29A54F530B82}"/>
              </a:ext>
            </a:extLst>
          </p:cNvPr>
          <p:cNvSpPr txBox="1"/>
          <p:nvPr/>
        </p:nvSpPr>
        <p:spPr>
          <a:xfrm rot="8193147">
            <a:off x="2820510" y="368702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CD7936E-D118-9375-AABC-50B7867A2B6D}"/>
              </a:ext>
            </a:extLst>
          </p:cNvPr>
          <p:cNvSpPr txBox="1"/>
          <p:nvPr/>
        </p:nvSpPr>
        <p:spPr>
          <a:xfrm rot="8193147">
            <a:off x="3359475" y="41614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CE5FD12-593C-A142-6D63-6228AC8885B2}"/>
              </a:ext>
            </a:extLst>
          </p:cNvPr>
          <p:cNvSpPr txBox="1"/>
          <p:nvPr/>
        </p:nvSpPr>
        <p:spPr>
          <a:xfrm rot="8193147">
            <a:off x="1636641" y="307700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1A6F8B6-B4C0-3864-E82D-23793D2BF14E}"/>
              </a:ext>
            </a:extLst>
          </p:cNvPr>
          <p:cNvSpPr txBox="1"/>
          <p:nvPr/>
        </p:nvSpPr>
        <p:spPr>
          <a:xfrm rot="8193147">
            <a:off x="1987674" y="324356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70FB1D2-CE96-C71B-813A-83600B761C90}"/>
              </a:ext>
            </a:extLst>
          </p:cNvPr>
          <p:cNvSpPr txBox="1"/>
          <p:nvPr/>
        </p:nvSpPr>
        <p:spPr>
          <a:xfrm rot="8193147">
            <a:off x="2195880" y="293378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7EBFE1A-F83F-B061-2859-E6BDF5641162}"/>
              </a:ext>
            </a:extLst>
          </p:cNvPr>
          <p:cNvSpPr txBox="1"/>
          <p:nvPr/>
        </p:nvSpPr>
        <p:spPr>
          <a:xfrm rot="8193147">
            <a:off x="3967725" y="4768021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2F35BE02-C800-02B9-3F87-D1667356BA0A}"/>
              </a:ext>
            </a:extLst>
          </p:cNvPr>
          <p:cNvSpPr txBox="1"/>
          <p:nvPr/>
        </p:nvSpPr>
        <p:spPr>
          <a:xfrm rot="8193147">
            <a:off x="4205264" y="4195193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33B9426-01CF-6297-B2F8-B389628E3442}"/>
              </a:ext>
            </a:extLst>
          </p:cNvPr>
          <p:cNvSpPr txBox="1"/>
          <p:nvPr/>
        </p:nvSpPr>
        <p:spPr>
          <a:xfrm rot="8193147">
            <a:off x="4111500" y="4603815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BA352DAC-4E1C-2753-7182-4AAA768A82A4}"/>
              </a:ext>
            </a:extLst>
          </p:cNvPr>
          <p:cNvSpPr/>
          <p:nvPr/>
        </p:nvSpPr>
        <p:spPr>
          <a:xfrm rot="1583451">
            <a:off x="1287385" y="3576489"/>
            <a:ext cx="3757610" cy="1061156"/>
          </a:xfrm>
          <a:prstGeom prst="rect">
            <a:avLst/>
          </a:prstGeom>
          <a:solidFill>
            <a:srgbClr val="BFBFBF">
              <a:alpha val="56863"/>
            </a:srgbClr>
          </a:solidFill>
          <a:ln>
            <a:noFill/>
          </a:ln>
          <a:scene3d>
            <a:camera prst="perspectiveContrastingLeftFacing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55A47987-9E28-7EA1-EBB2-C3BCE7D788B0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2210155" y="3292020"/>
            <a:ext cx="2089583" cy="17416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C2926CF9-6B72-946E-5961-95D7CEE3CC73}"/>
              </a:ext>
            </a:extLst>
          </p:cNvPr>
          <p:cNvCxnSpPr>
            <a:cxnSpLocks/>
          </p:cNvCxnSpPr>
          <p:nvPr/>
        </p:nvCxnSpPr>
        <p:spPr>
          <a:xfrm flipH="1">
            <a:off x="2907521" y="3464692"/>
            <a:ext cx="785218" cy="129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17C24E81-EE06-EBE7-4DAE-2CD3D8A9AEAB}"/>
              </a:ext>
            </a:extLst>
          </p:cNvPr>
          <p:cNvSpPr/>
          <p:nvPr/>
        </p:nvSpPr>
        <p:spPr>
          <a:xfrm rot="2134310">
            <a:off x="3336855" y="4031263"/>
            <a:ext cx="216584" cy="2292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F22295D-8383-32DE-88D6-082981AF85EC}"/>
              </a:ext>
            </a:extLst>
          </p:cNvPr>
          <p:cNvSpPr txBox="1"/>
          <p:nvPr/>
        </p:nvSpPr>
        <p:spPr>
          <a:xfrm>
            <a:off x="4359903" y="485412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E74DE6D-2190-C596-B008-3C6D68E064F5}"/>
              </a:ext>
            </a:extLst>
          </p:cNvPr>
          <p:cNvSpPr txBox="1"/>
          <p:nvPr/>
        </p:nvSpPr>
        <p:spPr>
          <a:xfrm>
            <a:off x="3455841" y="3109886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DD16327A-4F97-6785-C70E-85DE83DB6EB9}"/>
              </a:ext>
            </a:extLst>
          </p:cNvPr>
          <p:cNvSpPr txBox="1"/>
          <p:nvPr/>
        </p:nvSpPr>
        <p:spPr>
          <a:xfrm>
            <a:off x="505165" y="1296972"/>
            <a:ext cx="11594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はどのようにしてデータが最も散らばる方向をみつけるか</a:t>
            </a:r>
          </a:p>
        </p:txBody>
      </p:sp>
    </p:spTree>
    <p:extLst>
      <p:ext uri="{BB962C8B-B14F-4D97-AF65-F5344CB8AC3E}">
        <p14:creationId xmlns:p14="http://schemas.microsoft.com/office/powerpoint/2010/main" val="3522186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2AD04-84EC-F0F0-F2D2-BF02EDD06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5C7C1A7-04D2-0BBA-01BD-7A5AD32AFD94}"/>
              </a:ext>
            </a:extLst>
          </p:cNvPr>
          <p:cNvSpPr txBox="1"/>
          <p:nvPr/>
        </p:nvSpPr>
        <p:spPr>
          <a:xfrm>
            <a:off x="674736" y="977102"/>
            <a:ext cx="6530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次元データ空間での主成分ベクトルを考える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7A4066F-8893-598D-7085-EFB1D03B6295}"/>
              </a:ext>
            </a:extLst>
          </p:cNvPr>
          <p:cNvSpPr txBox="1"/>
          <p:nvPr/>
        </p:nvSpPr>
        <p:spPr>
          <a:xfrm>
            <a:off x="266519" y="303378"/>
            <a:ext cx="11658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第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(PCv1)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の分散最大化方向はどう計算するか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49D72F2-4075-F9E5-C1EC-3004B869E95A}"/>
              </a:ext>
            </a:extLst>
          </p:cNvPr>
          <p:cNvSpPr txBox="1"/>
          <p:nvPr/>
        </p:nvSpPr>
        <p:spPr>
          <a:xfrm>
            <a:off x="674735" y="1424900"/>
            <a:ext cx="10599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点のみとする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直感的には実線の方向が最もデータの散らばり方向を捉えている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D0DED518-2C08-994C-FD9F-1E7C7B9A1435}"/>
              </a:ext>
            </a:extLst>
          </p:cNvPr>
          <p:cNvSpPr txBox="1"/>
          <p:nvPr/>
        </p:nvSpPr>
        <p:spPr>
          <a:xfrm>
            <a:off x="5410405" y="49551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DBE6F34C-AA40-D1B9-AA3B-AD35D14151D4}"/>
              </a:ext>
            </a:extLst>
          </p:cNvPr>
          <p:cNvSpPr txBox="1"/>
          <p:nvPr/>
        </p:nvSpPr>
        <p:spPr>
          <a:xfrm>
            <a:off x="1181819" y="241174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E3F9EB4-63D4-157D-9FDD-0F57488CA2F4}"/>
              </a:ext>
            </a:extLst>
          </p:cNvPr>
          <p:cNvCxnSpPr>
            <a:cxnSpLocks/>
          </p:cNvCxnSpPr>
          <p:nvPr/>
        </p:nvCxnSpPr>
        <p:spPr>
          <a:xfrm flipV="1">
            <a:off x="1241420" y="5105417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191EC8E-98C8-EAA0-B999-BEBA90FFCDF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10593" y="4799413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EC8E640-7B33-D3D6-BF2E-3D2DC57C4647}"/>
                  </a:ext>
                </a:extLst>
              </p:cNvPr>
              <p:cNvSpPr txBox="1"/>
              <p:nvPr/>
            </p:nvSpPr>
            <p:spPr>
              <a:xfrm>
                <a:off x="4082447" y="4230940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EC8E640-7B33-D3D6-BF2E-3D2DC57C4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447" y="4230940"/>
                <a:ext cx="366511" cy="307777"/>
              </a:xfrm>
              <a:prstGeom prst="rect">
                <a:avLst/>
              </a:prstGeom>
              <a:blipFill>
                <a:blip r:embed="rId2"/>
                <a:stretch>
                  <a:fillRect l="-6667" r="-1667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B4F6A61-CEAE-3F78-02BF-F9E0560E8CEC}"/>
                  </a:ext>
                </a:extLst>
              </p:cNvPr>
              <p:cNvSpPr txBox="1"/>
              <p:nvPr/>
            </p:nvSpPr>
            <p:spPr>
              <a:xfrm>
                <a:off x="1335868" y="5262890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B4F6A61-CEAE-3F78-02BF-F9E0560E8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868" y="5262890"/>
                <a:ext cx="366511" cy="307777"/>
              </a:xfrm>
              <a:prstGeom prst="rect">
                <a:avLst/>
              </a:prstGeom>
              <a:blipFill>
                <a:blip r:embed="rId3"/>
                <a:stretch>
                  <a:fillRect l="-6667" r="-3333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C3534FA-9B2E-4F02-191B-8E000182B2FE}"/>
                  </a:ext>
                </a:extLst>
              </p:cNvPr>
              <p:cNvSpPr txBox="1"/>
              <p:nvPr/>
            </p:nvSpPr>
            <p:spPr>
              <a:xfrm>
                <a:off x="4027120" y="3122296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C3534FA-9B2E-4F02-191B-8E000182B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120" y="3122296"/>
                <a:ext cx="366511" cy="307777"/>
              </a:xfrm>
              <a:prstGeom prst="rect">
                <a:avLst/>
              </a:prstGeom>
              <a:blipFill>
                <a:blip r:embed="rId4"/>
                <a:stretch>
                  <a:fillRect l="-6667" r="-1667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0E5B23D-C7CB-AA82-9007-3B23E61665F7}"/>
              </a:ext>
            </a:extLst>
          </p:cNvPr>
          <p:cNvSpPr txBox="1"/>
          <p:nvPr/>
        </p:nvSpPr>
        <p:spPr>
          <a:xfrm>
            <a:off x="1447892" y="547820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A5F7BD5-D197-CD4B-253E-1F9E2ABFE2D1}"/>
              </a:ext>
            </a:extLst>
          </p:cNvPr>
          <p:cNvSpPr txBox="1"/>
          <p:nvPr/>
        </p:nvSpPr>
        <p:spPr>
          <a:xfrm>
            <a:off x="4055077" y="335900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47924BF-53FC-045C-7740-146697832759}"/>
              </a:ext>
            </a:extLst>
          </p:cNvPr>
          <p:cNvSpPr txBox="1"/>
          <p:nvPr/>
        </p:nvSpPr>
        <p:spPr>
          <a:xfrm>
            <a:off x="3944848" y="417350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00026C1-BFF3-542A-3531-4D05FBA7DF1F}"/>
              </a:ext>
            </a:extLst>
          </p:cNvPr>
          <p:cNvCxnSpPr>
            <a:cxnSpLocks/>
          </p:cNvCxnSpPr>
          <p:nvPr/>
        </p:nvCxnSpPr>
        <p:spPr>
          <a:xfrm flipV="1">
            <a:off x="2431111" y="2658671"/>
            <a:ext cx="708293" cy="37851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B8FE38D7-56C3-9216-8EC7-A5DC364F98BA}"/>
                  </a:ext>
                </a:extLst>
              </p:cNvPr>
              <p:cNvSpPr txBox="1"/>
              <p:nvPr/>
            </p:nvSpPr>
            <p:spPr>
              <a:xfrm>
                <a:off x="2719433" y="5436579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B8FE38D7-56C3-9216-8EC7-A5DC364F9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433" y="5436579"/>
                <a:ext cx="366511" cy="307777"/>
              </a:xfrm>
              <a:prstGeom prst="rect">
                <a:avLst/>
              </a:prstGeom>
              <a:blipFill>
                <a:blip r:embed="rId5"/>
                <a:stretch>
                  <a:fillRect l="-6667" r="-3333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1DEA76C-92A1-EEC0-4C1B-CCB9420366DB}"/>
              </a:ext>
            </a:extLst>
          </p:cNvPr>
          <p:cNvSpPr txBox="1"/>
          <p:nvPr/>
        </p:nvSpPr>
        <p:spPr>
          <a:xfrm>
            <a:off x="2592492" y="531543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08ECB15-A58B-5F06-737C-028D8BE7C1F4}"/>
              </a:ext>
            </a:extLst>
          </p:cNvPr>
          <p:cNvCxnSpPr>
            <a:cxnSpLocks/>
          </p:cNvCxnSpPr>
          <p:nvPr/>
        </p:nvCxnSpPr>
        <p:spPr>
          <a:xfrm flipV="1">
            <a:off x="1502497" y="3399129"/>
            <a:ext cx="3345928" cy="265281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D502A41-4902-A286-575F-68AF627B627C}"/>
              </a:ext>
            </a:extLst>
          </p:cNvPr>
          <p:cNvCxnSpPr>
            <a:cxnSpLocks/>
          </p:cNvCxnSpPr>
          <p:nvPr/>
        </p:nvCxnSpPr>
        <p:spPr>
          <a:xfrm flipV="1">
            <a:off x="1264257" y="4716614"/>
            <a:ext cx="3984767" cy="60467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73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7D25EA-79CC-6204-74BF-9DE7714769C6}"/>
              </a:ext>
            </a:extLst>
          </p:cNvPr>
          <p:cNvSpPr txBox="1"/>
          <p:nvPr/>
        </p:nvSpPr>
        <p:spPr>
          <a:xfrm>
            <a:off x="610705" y="103581"/>
            <a:ext cx="5439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散らばり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射影した点の分散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EF18BC-AC17-0AA9-BDA5-72F83C6FCA27}"/>
              </a:ext>
            </a:extLst>
          </p:cNvPr>
          <p:cNvSpPr txBox="1"/>
          <p:nvPr/>
        </p:nvSpPr>
        <p:spPr>
          <a:xfrm>
            <a:off x="552516" y="621311"/>
            <a:ext cx="10802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kumimoji="1"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から、ベクトル上（正確には部分空間）に下した垂線の点</a:t>
            </a:r>
            <a:r>
              <a:rPr kumimoji="1" lang="ja-JP" altLang="en-US" sz="24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（射影）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の分散が最大になるようなベクトル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実際は単位ベクトル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C305B6E-7466-A67E-D988-628BF69D1330}"/>
              </a:ext>
            </a:extLst>
          </p:cNvPr>
          <p:cNvSpPr txBox="1"/>
          <p:nvPr/>
        </p:nvSpPr>
        <p:spPr>
          <a:xfrm>
            <a:off x="4066550" y="1833259"/>
            <a:ext cx="3396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の分散が最大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~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ベクトル上で間隔が一番空いている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5ABD231B-23FA-E283-23A7-9B6796ED6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6" y="2641657"/>
            <a:ext cx="4124901" cy="412490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0423E66-0ECB-3205-863D-36A0659C6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556" y="2641657"/>
            <a:ext cx="4124901" cy="4124901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756363C-E87F-2940-E1E1-F683F6FB7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8566" y="2440633"/>
            <a:ext cx="4124901" cy="4315427"/>
          </a:xfrm>
          <a:prstGeom prst="rect">
            <a:avLst/>
          </a:prstGeom>
        </p:spPr>
      </p:pic>
      <p:sp>
        <p:nvSpPr>
          <p:cNvPr id="15" name="矢印: 下 14">
            <a:extLst>
              <a:ext uri="{FF2B5EF4-FFF2-40B4-BE49-F238E27FC236}">
                <a16:creationId xmlns:a16="http://schemas.microsoft.com/office/drawing/2014/main" id="{6A61E0EC-134C-4A74-C337-B6376FC29A84}"/>
              </a:ext>
            </a:extLst>
          </p:cNvPr>
          <p:cNvSpPr/>
          <p:nvPr/>
        </p:nvSpPr>
        <p:spPr>
          <a:xfrm>
            <a:off x="5394960" y="2484427"/>
            <a:ext cx="701040" cy="2103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106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4283B6A-E8D1-139A-98AD-B48B922CA8E2}"/>
              </a:ext>
            </a:extLst>
          </p:cNvPr>
          <p:cNvSpPr/>
          <p:nvPr/>
        </p:nvSpPr>
        <p:spPr>
          <a:xfrm rot="19552138">
            <a:off x="2563622" y="2487419"/>
            <a:ext cx="1291084" cy="1883160"/>
          </a:xfrm>
          <a:prstGeom prst="rect">
            <a:avLst/>
          </a:prstGeom>
          <a:solidFill>
            <a:srgbClr val="B4C7E7">
              <a:alpha val="60000"/>
            </a:srgb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F40898-1FE3-19BC-A14E-286399C0BDEA}"/>
              </a:ext>
            </a:extLst>
          </p:cNvPr>
          <p:cNvSpPr txBox="1"/>
          <p:nvPr/>
        </p:nvSpPr>
        <p:spPr>
          <a:xfrm>
            <a:off x="562286" y="24107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＜参考＞射影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BACEE9F-79DD-5373-11D0-E0D214B28C14}"/>
              </a:ext>
            </a:extLst>
          </p:cNvPr>
          <p:cNvSpPr txBox="1"/>
          <p:nvPr/>
        </p:nvSpPr>
        <p:spPr>
          <a:xfrm>
            <a:off x="4423255" y="3994377"/>
            <a:ext cx="9233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3A8870C-FFBE-B4B5-446D-520E6F697DC7}"/>
              </a:ext>
            </a:extLst>
          </p:cNvPr>
          <p:cNvCxnSpPr>
            <a:cxnSpLocks/>
          </p:cNvCxnSpPr>
          <p:nvPr/>
        </p:nvCxnSpPr>
        <p:spPr>
          <a:xfrm>
            <a:off x="3156352" y="1638219"/>
            <a:ext cx="0" cy="14001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18891D0-5824-4760-6BAB-6EC19F834C64}"/>
              </a:ext>
            </a:extLst>
          </p:cNvPr>
          <p:cNvCxnSpPr>
            <a:cxnSpLocks/>
          </p:cNvCxnSpPr>
          <p:nvPr/>
        </p:nvCxnSpPr>
        <p:spPr>
          <a:xfrm flipH="1">
            <a:off x="1575202" y="3047919"/>
            <a:ext cx="1581150" cy="8626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4D2065F-1534-CE57-839F-ADF4D8BC82B1}"/>
              </a:ext>
            </a:extLst>
          </p:cNvPr>
          <p:cNvCxnSpPr>
            <a:cxnSpLocks/>
          </p:cNvCxnSpPr>
          <p:nvPr/>
        </p:nvCxnSpPr>
        <p:spPr>
          <a:xfrm flipH="1" flipV="1">
            <a:off x="3156352" y="3047919"/>
            <a:ext cx="1581150" cy="9755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D685902-B105-CF0E-94C2-D1DE26891C90}"/>
                  </a:ext>
                </a:extLst>
              </p:cNvPr>
              <p:cNvSpPr txBox="1"/>
              <p:nvPr/>
            </p:nvSpPr>
            <p:spPr>
              <a:xfrm>
                <a:off x="2235702" y="2944257"/>
                <a:ext cx="895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sz="1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𝝁</m:t>
                          </m:r>
                        </m:e>
                        <m:sub>
                          <m:r>
                            <a:rPr kumimoji="1" lang="en-US" altLang="ja-JP" sz="1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  <m:r>
                        <a:rPr kumimoji="1" lang="en-US" altLang="ja-JP" sz="1400" b="1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sz="140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PC</m:t>
                      </m:r>
                      <m:r>
                        <a:rPr kumimoji="1" lang="en-US" altLang="ja-JP" sz="140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1</m:t>
                      </m:r>
                      <m:r>
                        <a:rPr kumimoji="1" lang="en-US" altLang="ja-JP" sz="1400" b="1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D685902-B105-CF0E-94C2-D1DE26891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702" y="2944257"/>
                <a:ext cx="895822" cy="307777"/>
              </a:xfrm>
              <a:prstGeom prst="rect">
                <a:avLst/>
              </a:prstGeom>
              <a:blipFill>
                <a:blip r:embed="rId2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DF42A70-8DE4-F8F5-E82E-65042E888815}"/>
              </a:ext>
            </a:extLst>
          </p:cNvPr>
          <p:cNvSpPr txBox="1"/>
          <p:nvPr/>
        </p:nvSpPr>
        <p:spPr>
          <a:xfrm>
            <a:off x="710073" y="3935068"/>
            <a:ext cx="11541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4DBD56E-0D89-A980-6AD1-4D2FAA6A2927}"/>
              </a:ext>
            </a:extLst>
          </p:cNvPr>
          <p:cNvSpPr txBox="1"/>
          <p:nvPr/>
        </p:nvSpPr>
        <p:spPr>
          <a:xfrm>
            <a:off x="2223378" y="13234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1A0A7DF-EEFA-60FE-1879-586C0F9C472B}"/>
              </a:ext>
            </a:extLst>
          </p:cNvPr>
          <p:cNvCxnSpPr>
            <a:cxnSpLocks/>
          </p:cNvCxnSpPr>
          <p:nvPr/>
        </p:nvCxnSpPr>
        <p:spPr>
          <a:xfrm flipV="1">
            <a:off x="3156352" y="3032216"/>
            <a:ext cx="323787" cy="61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12AE5C0-57D1-7D14-C769-F41A56F28B21}"/>
              </a:ext>
            </a:extLst>
          </p:cNvPr>
          <p:cNvCxnSpPr>
            <a:cxnSpLocks/>
          </p:cNvCxnSpPr>
          <p:nvPr/>
        </p:nvCxnSpPr>
        <p:spPr>
          <a:xfrm flipH="1">
            <a:off x="2998512" y="3047919"/>
            <a:ext cx="157840" cy="153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12680EA-1867-DE63-CE6A-C2FEC321B398}"/>
              </a:ext>
            </a:extLst>
          </p:cNvPr>
          <p:cNvSpPr txBox="1"/>
          <p:nvPr/>
        </p:nvSpPr>
        <p:spPr>
          <a:xfrm>
            <a:off x="3163381" y="240683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50CFD42-E4A9-67D6-9C52-BD31ACA9F5E7}"/>
              </a:ext>
            </a:extLst>
          </p:cNvPr>
          <p:cNvCxnSpPr>
            <a:cxnSpLocks/>
          </p:cNvCxnSpPr>
          <p:nvPr/>
        </p:nvCxnSpPr>
        <p:spPr>
          <a:xfrm>
            <a:off x="3338572" y="2590661"/>
            <a:ext cx="12193" cy="1020389"/>
          </a:xfrm>
          <a:prstGeom prst="line">
            <a:avLst/>
          </a:prstGeom>
          <a:ln w="1905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CA03DAC-CF63-25BB-F7E5-075C2F76DDAD}"/>
              </a:ext>
            </a:extLst>
          </p:cNvPr>
          <p:cNvSpPr txBox="1"/>
          <p:nvPr/>
        </p:nvSpPr>
        <p:spPr>
          <a:xfrm>
            <a:off x="3102375" y="339037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7DFDC14-18E8-CED7-5051-6091B033C617}"/>
              </a:ext>
            </a:extLst>
          </p:cNvPr>
          <p:cNvCxnSpPr>
            <a:cxnSpLocks/>
          </p:cNvCxnSpPr>
          <p:nvPr/>
        </p:nvCxnSpPr>
        <p:spPr>
          <a:xfrm flipH="1">
            <a:off x="2620341" y="3611050"/>
            <a:ext cx="718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BB7A0DB-2500-7B3F-5801-E3E7C252E6B6}"/>
              </a:ext>
            </a:extLst>
          </p:cNvPr>
          <p:cNvCxnSpPr>
            <a:cxnSpLocks/>
          </p:cNvCxnSpPr>
          <p:nvPr/>
        </p:nvCxnSpPr>
        <p:spPr>
          <a:xfrm flipV="1">
            <a:off x="3345482" y="3042365"/>
            <a:ext cx="571155" cy="568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1274995-4F1C-E804-439B-6D52AB8538D5}"/>
                  </a:ext>
                </a:extLst>
              </p:cNvPr>
              <p:cNvSpPr txBox="1"/>
              <p:nvPr/>
            </p:nvSpPr>
            <p:spPr>
              <a:xfrm>
                <a:off x="3156352" y="2175998"/>
                <a:ext cx="4623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𝑏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1274995-4F1C-E804-439B-6D52AB853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352" y="2175998"/>
                <a:ext cx="46230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F69D4B2-7C5B-4302-3811-FB7B67875297}"/>
                  </a:ext>
                </a:extLst>
              </p:cNvPr>
              <p:cNvSpPr txBox="1"/>
              <p:nvPr/>
            </p:nvSpPr>
            <p:spPr>
              <a:xfrm>
                <a:off x="3113516" y="3559641"/>
                <a:ext cx="4641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𝑝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F69D4B2-7C5B-4302-3811-FB7B67875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516" y="3559641"/>
                <a:ext cx="464165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E65118C-34C0-EE4F-D7F0-512981067EE2}"/>
                  </a:ext>
                </a:extLst>
              </p:cNvPr>
              <p:cNvSpPr txBox="1"/>
              <p:nvPr/>
            </p:nvSpPr>
            <p:spPr>
              <a:xfrm>
                <a:off x="3190178" y="2717000"/>
                <a:ext cx="895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sz="1400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𝝁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  <m:r>
                        <a:rPr kumimoji="1" lang="en-US" altLang="ja-JP" sz="1400" b="1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sz="140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PC</m:t>
                      </m:r>
                      <m:r>
                        <a:rPr kumimoji="1" lang="en-US" altLang="ja-JP" sz="1400" b="0" i="0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2</m:t>
                      </m:r>
                      <m:r>
                        <a:rPr kumimoji="1" lang="en-US" altLang="ja-JP" sz="1400" b="1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E65118C-34C0-EE4F-D7F0-512981067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178" y="2717000"/>
                <a:ext cx="895822" cy="307777"/>
              </a:xfrm>
              <a:prstGeom prst="rect">
                <a:avLst/>
              </a:prstGeom>
              <a:blipFill>
                <a:blip r:embed="rId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F49C4B8-E029-E817-1D87-21415DE99532}"/>
              </a:ext>
            </a:extLst>
          </p:cNvPr>
          <p:cNvSpPr txBox="1"/>
          <p:nvPr/>
        </p:nvSpPr>
        <p:spPr>
          <a:xfrm>
            <a:off x="959382" y="4669018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問題の一般化（参考）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74797C6-6918-E26E-D2C6-563C24AE55C0}"/>
                  </a:ext>
                </a:extLst>
              </p:cNvPr>
              <p:cNvSpPr txBox="1"/>
              <p:nvPr/>
            </p:nvSpPr>
            <p:spPr>
              <a:xfrm>
                <a:off x="956760" y="5049364"/>
                <a:ext cx="10664433" cy="1323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m</a:t>
                </a:r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次元空間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kumimoji="1" lang="en-US" altLang="ja-JP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上のベクトル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𝑏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kumimoji="1" lang="ja-JP" altLang="en-US" sz="200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から</m:t>
                    </m:r>
                    <m:r>
                      <m:rPr>
                        <m:nor/>
                      </m:rPr>
                      <a:rPr kumimoji="1" lang="en-US" altLang="ja-JP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m:t>n</m:t>
                    </m:r>
                    <m:r>
                      <m:rPr>
                        <m:nor/>
                      </m:rPr>
                      <a:rPr kumimoji="1" lang="ja-JP" altLang="en-US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m:t>次元部分空間</m:t>
                    </m:r>
                    <m:sSup>
                      <m:sSupPr>
                        <m:ctrlPr>
                          <a:rPr kumimoji="1"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kumimoji="1" lang="en-US" altLang="ja-JP" sz="20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kumimoji="1" lang="en-US" altLang="ja-JP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m:t>(</m:t>
                    </m:r>
                    <m:r>
                      <m:rPr>
                        <m:nor/>
                      </m:rPr>
                      <a:rPr kumimoji="1" lang="en-US" altLang="ja-JP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m:t>n</m:t>
                    </m:r>
                    <m:r>
                      <m:rPr>
                        <m:nor/>
                      </m:rPr>
                      <a:rPr kumimoji="1" lang="en-US" altLang="ja-JP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m:t>&lt;</m:t>
                    </m:r>
                    <m:r>
                      <m:rPr>
                        <m:nor/>
                      </m:rPr>
                      <a:rPr kumimoji="1" lang="en-US" altLang="ja-JP" sz="2000" b="0" i="0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m:t>m</m:t>
                    </m:r>
                    <m:r>
                      <m:rPr>
                        <m:nor/>
                      </m:rPr>
                      <a:rPr kumimoji="1" lang="en-US" altLang="ja-JP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m:t>)</m:t>
                    </m:r>
                    <m:r>
                      <a:rPr kumimoji="1" lang="ja-JP" altLang="en-US" sz="2000" i="1" dirty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上</m:t>
                    </m:r>
                  </m:oMath>
                </a14:m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への垂線を下した点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𝑝</m:t>
                    </m:r>
                  </m:oMath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を求める</a:t>
                </a:r>
                <a:endPara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endPara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上例では</a:t>
                </a:r>
                <a:r>
                  <a:rPr kumimoji="1"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m=3, n=2</a:t>
                </a:r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74797C6-6918-E26E-D2C6-563C24AE5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60" y="5049364"/>
                <a:ext cx="10664433" cy="1323760"/>
              </a:xfrm>
              <a:prstGeom prst="rect">
                <a:avLst/>
              </a:prstGeom>
              <a:blipFill>
                <a:blip r:embed="rId6"/>
                <a:stretch>
                  <a:fillRect l="-629" t="-1843" b="-6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5C0DF9CD-673A-FC6C-B512-9FE084597BC5}"/>
              </a:ext>
            </a:extLst>
          </p:cNvPr>
          <p:cNvCxnSpPr/>
          <p:nvPr/>
        </p:nvCxnSpPr>
        <p:spPr>
          <a:xfrm flipV="1">
            <a:off x="6529705" y="1795549"/>
            <a:ext cx="7646" cy="2154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8F1B4532-694E-91C5-AA5C-F2F1B4200A73}"/>
              </a:ext>
            </a:extLst>
          </p:cNvPr>
          <p:cNvCxnSpPr>
            <a:cxnSpLocks/>
          </p:cNvCxnSpPr>
          <p:nvPr/>
        </p:nvCxnSpPr>
        <p:spPr>
          <a:xfrm flipV="1">
            <a:off x="6537351" y="3939123"/>
            <a:ext cx="3130351" cy="11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図 52">
            <a:extLst>
              <a:ext uri="{FF2B5EF4-FFF2-40B4-BE49-F238E27FC236}">
                <a16:creationId xmlns:a16="http://schemas.microsoft.com/office/drawing/2014/main" id="{469EA72F-927F-9EC5-1903-8E275A1826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063935">
            <a:off x="6390206" y="1812846"/>
            <a:ext cx="1467055" cy="2438740"/>
          </a:xfrm>
          <a:prstGeom prst="rect">
            <a:avLst/>
          </a:prstGeom>
        </p:spPr>
      </p:pic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1BE8C1F-2C70-966B-7C84-045F92F9D5E3}"/>
              </a:ext>
            </a:extLst>
          </p:cNvPr>
          <p:cNvSpPr txBox="1"/>
          <p:nvPr/>
        </p:nvSpPr>
        <p:spPr>
          <a:xfrm>
            <a:off x="9272346" y="3935067"/>
            <a:ext cx="9233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B69B28E-7F3A-E22B-9DC8-3CD383E493BA}"/>
              </a:ext>
            </a:extLst>
          </p:cNvPr>
          <p:cNvSpPr txBox="1"/>
          <p:nvPr/>
        </p:nvSpPr>
        <p:spPr>
          <a:xfrm>
            <a:off x="5737797" y="1554321"/>
            <a:ext cx="11541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C8C6A89-CB8C-A62E-1063-AF16728A7F61}"/>
              </a:ext>
            </a:extLst>
          </p:cNvPr>
          <p:cNvSpPr txBox="1"/>
          <p:nvPr/>
        </p:nvSpPr>
        <p:spPr>
          <a:xfrm>
            <a:off x="7143104" y="197961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3379A02-0E0C-A409-DF6A-82B1205D4ECD}"/>
              </a:ext>
            </a:extLst>
          </p:cNvPr>
          <p:cNvSpPr txBox="1"/>
          <p:nvPr/>
        </p:nvSpPr>
        <p:spPr>
          <a:xfrm>
            <a:off x="7507306" y="35356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9F50E2A-1C25-5289-ADED-DAC93F634871}"/>
              </a:ext>
            </a:extLst>
          </p:cNvPr>
          <p:cNvSpPr txBox="1"/>
          <p:nvPr/>
        </p:nvSpPr>
        <p:spPr>
          <a:xfrm>
            <a:off x="3153112" y="34627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</p:spTree>
    <p:extLst>
      <p:ext uri="{BB962C8B-B14F-4D97-AF65-F5344CB8AC3E}">
        <p14:creationId xmlns:p14="http://schemas.microsoft.com/office/powerpoint/2010/main" val="1840712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5D5A96E-E47C-AC2F-CF39-835F0C5B1B7E}"/>
              </a:ext>
            </a:extLst>
          </p:cNvPr>
          <p:cNvSpPr txBox="1"/>
          <p:nvPr/>
        </p:nvSpPr>
        <p:spPr>
          <a:xfrm>
            <a:off x="676449" y="300601"/>
            <a:ext cx="3722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第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00892E8-C6D2-9858-1644-C06AD3324F2F}"/>
              </a:ext>
            </a:extLst>
          </p:cNvPr>
          <p:cNvSpPr txBox="1"/>
          <p:nvPr/>
        </p:nvSpPr>
        <p:spPr>
          <a:xfrm>
            <a:off x="676449" y="996018"/>
            <a:ext cx="11262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次元空間上で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が決まると、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は直交だから自動的に決まる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データ空間が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次元ならば、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と直交する制約下で前頁と同様に射影した分散から求まる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68F3FF4-9825-5632-4454-FE3B0D12775F}"/>
              </a:ext>
            </a:extLst>
          </p:cNvPr>
          <p:cNvSpPr txBox="1"/>
          <p:nvPr/>
        </p:nvSpPr>
        <p:spPr>
          <a:xfrm>
            <a:off x="5883742" y="4918378"/>
            <a:ext cx="141577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F8FF366-D40A-27F8-4175-987BD2E795A4}"/>
              </a:ext>
            </a:extLst>
          </p:cNvPr>
          <p:cNvSpPr txBox="1"/>
          <p:nvPr/>
        </p:nvSpPr>
        <p:spPr>
          <a:xfrm>
            <a:off x="1263045" y="2368544"/>
            <a:ext cx="233910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カスタード　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866588B-278E-A9CC-5BD9-FB3A103BCAA4}"/>
              </a:ext>
            </a:extLst>
          </p:cNvPr>
          <p:cNvCxnSpPr>
            <a:cxnSpLocks/>
          </p:cNvCxnSpPr>
          <p:nvPr/>
        </p:nvCxnSpPr>
        <p:spPr>
          <a:xfrm flipV="1">
            <a:off x="2401813" y="3206457"/>
            <a:ext cx="3345928" cy="2652812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A6EF6FA-D31B-E05A-7F2D-885E0C35616D}"/>
              </a:ext>
            </a:extLst>
          </p:cNvPr>
          <p:cNvCxnSpPr>
            <a:cxnSpLocks/>
          </p:cNvCxnSpPr>
          <p:nvPr/>
        </p:nvCxnSpPr>
        <p:spPr>
          <a:xfrm flipV="1">
            <a:off x="2140736" y="4912745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63F45A1-45C4-4ED2-D674-3D9487D17171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09909" y="4606741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57546D7-5A85-F490-9E46-DC6DE83BCA90}"/>
              </a:ext>
            </a:extLst>
          </p:cNvPr>
          <p:cNvSpPr txBox="1"/>
          <p:nvPr/>
        </p:nvSpPr>
        <p:spPr>
          <a:xfrm>
            <a:off x="2330582" y="503615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94FE802-BF51-16E2-918E-28B5FDE79B84}"/>
              </a:ext>
            </a:extLst>
          </p:cNvPr>
          <p:cNvSpPr txBox="1"/>
          <p:nvPr/>
        </p:nvSpPr>
        <p:spPr>
          <a:xfrm>
            <a:off x="4951743" y="338960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5C12621-961B-C902-D33E-17536B7FE7F9}"/>
              </a:ext>
            </a:extLst>
          </p:cNvPr>
          <p:cNvSpPr txBox="1"/>
          <p:nvPr/>
        </p:nvSpPr>
        <p:spPr>
          <a:xfrm>
            <a:off x="4610224" y="40487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02EADE0-E50F-2727-915D-23840E510B73}"/>
              </a:ext>
            </a:extLst>
          </p:cNvPr>
          <p:cNvSpPr txBox="1"/>
          <p:nvPr/>
        </p:nvSpPr>
        <p:spPr>
          <a:xfrm flipV="1">
            <a:off x="5106793" y="3338038"/>
            <a:ext cx="31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CA216F1-EBBB-F939-8D5F-9F1776019901}"/>
              </a:ext>
            </a:extLst>
          </p:cNvPr>
          <p:cNvSpPr txBox="1"/>
          <p:nvPr/>
        </p:nvSpPr>
        <p:spPr>
          <a:xfrm>
            <a:off x="4558140" y="437104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3C3C956-B74C-EAB8-91A5-B85A432191EE}"/>
              </a:ext>
            </a:extLst>
          </p:cNvPr>
          <p:cNvSpPr txBox="1"/>
          <p:nvPr/>
        </p:nvSpPr>
        <p:spPr>
          <a:xfrm>
            <a:off x="3958509" y="41111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57FF67E-6B47-5BE2-9B06-4675DED10156}"/>
              </a:ext>
            </a:extLst>
          </p:cNvPr>
          <p:cNvSpPr txBox="1"/>
          <p:nvPr/>
        </p:nvSpPr>
        <p:spPr>
          <a:xfrm>
            <a:off x="4768239" y="373026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29D057D-C640-577E-2630-4B2A44285DE0}"/>
              </a:ext>
            </a:extLst>
          </p:cNvPr>
          <p:cNvSpPr txBox="1"/>
          <p:nvPr/>
        </p:nvSpPr>
        <p:spPr>
          <a:xfrm>
            <a:off x="4110909" y="42635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29E9DB3-ABD1-E103-809C-2BD271FED06A}"/>
              </a:ext>
            </a:extLst>
          </p:cNvPr>
          <p:cNvSpPr txBox="1"/>
          <p:nvPr/>
        </p:nvSpPr>
        <p:spPr>
          <a:xfrm>
            <a:off x="4263309" y="44159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E38C13A-70F6-AA64-C763-14BB848CCEBD}"/>
              </a:ext>
            </a:extLst>
          </p:cNvPr>
          <p:cNvSpPr txBox="1"/>
          <p:nvPr/>
        </p:nvSpPr>
        <p:spPr>
          <a:xfrm>
            <a:off x="3846833" y="492685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868C192-B9AC-54C7-1BE3-34E84136571D}"/>
              </a:ext>
            </a:extLst>
          </p:cNvPr>
          <p:cNvSpPr txBox="1"/>
          <p:nvPr/>
        </p:nvSpPr>
        <p:spPr>
          <a:xfrm>
            <a:off x="3999233" y="507925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C600F0E-593D-5278-98FD-F807FF68D54D}"/>
              </a:ext>
            </a:extLst>
          </p:cNvPr>
          <p:cNvSpPr txBox="1"/>
          <p:nvPr/>
        </p:nvSpPr>
        <p:spPr>
          <a:xfrm>
            <a:off x="4270175" y="391838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D6C82C4-3B33-E8E9-CE2D-052FB7C5A48C}"/>
              </a:ext>
            </a:extLst>
          </p:cNvPr>
          <p:cNvSpPr txBox="1"/>
          <p:nvPr/>
        </p:nvSpPr>
        <p:spPr>
          <a:xfrm>
            <a:off x="3913695" y="450844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5562F82-F718-AF36-E0B0-651399DA36C4}"/>
              </a:ext>
            </a:extLst>
          </p:cNvPr>
          <p:cNvSpPr txBox="1"/>
          <p:nvPr/>
        </p:nvSpPr>
        <p:spPr>
          <a:xfrm>
            <a:off x="3890639" y="427089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CA0ADF6-8012-200E-C2DD-75D67BEA7F11}"/>
              </a:ext>
            </a:extLst>
          </p:cNvPr>
          <p:cNvSpPr txBox="1"/>
          <p:nvPr/>
        </p:nvSpPr>
        <p:spPr>
          <a:xfrm>
            <a:off x="3838555" y="459323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4124EE8-ACF8-222D-ACC0-AC3959F90A16}"/>
              </a:ext>
            </a:extLst>
          </p:cNvPr>
          <p:cNvSpPr txBox="1"/>
          <p:nvPr/>
        </p:nvSpPr>
        <p:spPr>
          <a:xfrm>
            <a:off x="3238924" y="433329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2B26FB7-4DA5-CE5C-CCB5-2C684FAC6671}"/>
              </a:ext>
            </a:extLst>
          </p:cNvPr>
          <p:cNvSpPr txBox="1"/>
          <p:nvPr/>
        </p:nvSpPr>
        <p:spPr>
          <a:xfrm>
            <a:off x="4048654" y="395244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8DE34FC-7403-9BA7-9827-5AEE33CCEC36}"/>
              </a:ext>
            </a:extLst>
          </p:cNvPr>
          <p:cNvSpPr txBox="1"/>
          <p:nvPr/>
        </p:nvSpPr>
        <p:spPr>
          <a:xfrm>
            <a:off x="3391324" y="448569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C00413C-AF1E-6D7C-0A04-C8745C5DA8F6}"/>
              </a:ext>
            </a:extLst>
          </p:cNvPr>
          <p:cNvSpPr txBox="1"/>
          <p:nvPr/>
        </p:nvSpPr>
        <p:spPr>
          <a:xfrm>
            <a:off x="3093390" y="368337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9AEBD2B-4EAB-DB46-3FAD-190D8753FAB2}"/>
              </a:ext>
            </a:extLst>
          </p:cNvPr>
          <p:cNvSpPr txBox="1"/>
          <p:nvPr/>
        </p:nvSpPr>
        <p:spPr>
          <a:xfrm>
            <a:off x="3543724" y="463809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389844C-6892-4540-3B4E-DA66DFD88FD0}"/>
              </a:ext>
            </a:extLst>
          </p:cNvPr>
          <p:cNvSpPr txBox="1"/>
          <p:nvPr/>
        </p:nvSpPr>
        <p:spPr>
          <a:xfrm>
            <a:off x="3571858" y="388373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6976DD4-F184-4345-6171-A094EFD8CBEE}"/>
              </a:ext>
            </a:extLst>
          </p:cNvPr>
          <p:cNvSpPr txBox="1"/>
          <p:nvPr/>
        </p:nvSpPr>
        <p:spPr>
          <a:xfrm>
            <a:off x="3127248" y="514903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69CE833-DF51-849D-E2B6-5EADC549FC47}"/>
              </a:ext>
            </a:extLst>
          </p:cNvPr>
          <p:cNvSpPr txBox="1"/>
          <p:nvPr/>
        </p:nvSpPr>
        <p:spPr>
          <a:xfrm>
            <a:off x="3398190" y="398817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FB2993F-7C0C-77F7-5B5C-C7FBBD868EE1}"/>
              </a:ext>
            </a:extLst>
          </p:cNvPr>
          <p:cNvSpPr txBox="1"/>
          <p:nvPr/>
        </p:nvSpPr>
        <p:spPr>
          <a:xfrm>
            <a:off x="3279648" y="530143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C9209AD-3270-A8AB-CAFB-22091D63BB83}"/>
              </a:ext>
            </a:extLst>
          </p:cNvPr>
          <p:cNvSpPr txBox="1"/>
          <p:nvPr/>
        </p:nvSpPr>
        <p:spPr>
          <a:xfrm>
            <a:off x="3550590" y="414057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5EAEC6B-9F4E-1C50-3E39-0FB5AC77C949}"/>
              </a:ext>
            </a:extLst>
          </p:cNvPr>
          <p:cNvSpPr txBox="1"/>
          <p:nvPr/>
        </p:nvSpPr>
        <p:spPr>
          <a:xfrm>
            <a:off x="3194110" y="47306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E4ABEBA-B6F8-7BF5-2B9B-073097216CCA}"/>
              </a:ext>
            </a:extLst>
          </p:cNvPr>
          <p:cNvSpPr txBox="1"/>
          <p:nvPr/>
        </p:nvSpPr>
        <p:spPr>
          <a:xfrm>
            <a:off x="3683324" y="443922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F5686472-65F7-9D94-A89F-D8AAA476A4BB}"/>
              </a:ext>
            </a:extLst>
          </p:cNvPr>
          <p:cNvSpPr txBox="1"/>
          <p:nvPr/>
        </p:nvSpPr>
        <p:spPr>
          <a:xfrm>
            <a:off x="3341805" y="50983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DA6413C-4B1F-1164-0D08-7522EB5D9992}"/>
              </a:ext>
            </a:extLst>
          </p:cNvPr>
          <p:cNvSpPr txBox="1"/>
          <p:nvPr/>
        </p:nvSpPr>
        <p:spPr>
          <a:xfrm flipV="1">
            <a:off x="3838374" y="4387656"/>
            <a:ext cx="31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C35313C-71A3-1EAA-DEA4-D0E437A59BC3}"/>
              </a:ext>
            </a:extLst>
          </p:cNvPr>
          <p:cNvSpPr txBox="1"/>
          <p:nvPr/>
        </p:nvSpPr>
        <p:spPr>
          <a:xfrm>
            <a:off x="3289721" y="542066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FA144C5-C568-5E58-88B6-1249EE6A5633}"/>
              </a:ext>
            </a:extLst>
          </p:cNvPr>
          <p:cNvSpPr txBox="1"/>
          <p:nvPr/>
        </p:nvSpPr>
        <p:spPr>
          <a:xfrm>
            <a:off x="3347420" y="46274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0F4B890-8262-68B9-1DA0-14DDC4536317}"/>
              </a:ext>
            </a:extLst>
          </p:cNvPr>
          <p:cNvSpPr txBox="1"/>
          <p:nvPr/>
        </p:nvSpPr>
        <p:spPr>
          <a:xfrm>
            <a:off x="2690090" y="51607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EB03A26-785C-B22E-36C9-839578F45A71}"/>
              </a:ext>
            </a:extLst>
          </p:cNvPr>
          <p:cNvSpPr txBox="1"/>
          <p:nvPr/>
        </p:nvSpPr>
        <p:spPr>
          <a:xfrm>
            <a:off x="3499820" y="47798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98E52472-95B3-F222-A87D-3F48D7FFD8F9}"/>
              </a:ext>
            </a:extLst>
          </p:cNvPr>
          <p:cNvSpPr txBox="1"/>
          <p:nvPr/>
        </p:nvSpPr>
        <p:spPr>
          <a:xfrm>
            <a:off x="2842490" y="53131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DED07C2-3B8E-7DB5-E868-55814CB91F03}"/>
              </a:ext>
            </a:extLst>
          </p:cNvPr>
          <p:cNvSpPr txBox="1"/>
          <p:nvPr/>
        </p:nvSpPr>
        <p:spPr>
          <a:xfrm>
            <a:off x="2544556" y="451080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918BB20-7C3C-A84F-0D40-F96C4BAB43B3}"/>
              </a:ext>
            </a:extLst>
          </p:cNvPr>
          <p:cNvSpPr txBox="1"/>
          <p:nvPr/>
        </p:nvSpPr>
        <p:spPr>
          <a:xfrm>
            <a:off x="2994890" y="54655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CB4F8C9-B919-B774-3DAA-535618A684B4}"/>
              </a:ext>
            </a:extLst>
          </p:cNvPr>
          <p:cNvSpPr txBox="1"/>
          <p:nvPr/>
        </p:nvSpPr>
        <p:spPr>
          <a:xfrm>
            <a:off x="3023024" y="471116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A9D199A-614D-7B9B-DE60-7ED546EC8A18}"/>
              </a:ext>
            </a:extLst>
          </p:cNvPr>
          <p:cNvSpPr txBox="1"/>
          <p:nvPr/>
        </p:nvSpPr>
        <p:spPr>
          <a:xfrm>
            <a:off x="2578414" y="597646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07C62BF-E173-4EAC-24AA-3576249A6332}"/>
              </a:ext>
            </a:extLst>
          </p:cNvPr>
          <p:cNvSpPr txBox="1"/>
          <p:nvPr/>
        </p:nvSpPr>
        <p:spPr>
          <a:xfrm>
            <a:off x="2849356" y="481560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247E6E8-65D6-87D6-3E4B-848808D63075}"/>
              </a:ext>
            </a:extLst>
          </p:cNvPr>
          <p:cNvSpPr txBox="1"/>
          <p:nvPr/>
        </p:nvSpPr>
        <p:spPr>
          <a:xfrm>
            <a:off x="3001756" y="496800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C5AA37F9-A202-534D-954F-1BB795F57982}"/>
              </a:ext>
            </a:extLst>
          </p:cNvPr>
          <p:cNvSpPr txBox="1"/>
          <p:nvPr/>
        </p:nvSpPr>
        <p:spPr>
          <a:xfrm>
            <a:off x="2645276" y="555805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174BADB5-627B-8ED6-8A17-93C699620F4F}"/>
              </a:ext>
            </a:extLst>
          </p:cNvPr>
          <p:cNvCxnSpPr>
            <a:cxnSpLocks/>
          </p:cNvCxnSpPr>
          <p:nvPr/>
        </p:nvCxnSpPr>
        <p:spPr>
          <a:xfrm flipH="1" flipV="1">
            <a:off x="2614509" y="3691543"/>
            <a:ext cx="1452065" cy="189145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A34156B3-2D25-38B4-78FC-018B59CEBCDF}"/>
              </a:ext>
            </a:extLst>
          </p:cNvPr>
          <p:cNvSpPr txBox="1"/>
          <p:nvPr/>
        </p:nvSpPr>
        <p:spPr>
          <a:xfrm>
            <a:off x="5771963" y="303239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70663B8-6FA9-FFA6-15B1-F3CB2A1E0F22}"/>
              </a:ext>
            </a:extLst>
          </p:cNvPr>
          <p:cNvSpPr txBox="1"/>
          <p:nvPr/>
        </p:nvSpPr>
        <p:spPr>
          <a:xfrm>
            <a:off x="1941067" y="3272587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767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C9E2B62-AC13-1CAF-C66E-31D67BE05BD7}"/>
              </a:ext>
            </a:extLst>
          </p:cNvPr>
          <p:cNvSpPr txBox="1"/>
          <p:nvPr/>
        </p:nvSpPr>
        <p:spPr>
          <a:xfrm>
            <a:off x="448574" y="2846717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主成分分析の大まかなイメージ</a:t>
            </a:r>
          </a:p>
        </p:txBody>
      </p:sp>
    </p:spTree>
    <p:extLst>
      <p:ext uri="{BB962C8B-B14F-4D97-AF65-F5344CB8AC3E}">
        <p14:creationId xmlns:p14="http://schemas.microsoft.com/office/powerpoint/2010/main" val="2663596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05BAC0C-BCDD-8A13-E936-24701B05F64F}"/>
              </a:ext>
            </a:extLst>
          </p:cNvPr>
          <p:cNvSpPr txBox="1"/>
          <p:nvPr/>
        </p:nvSpPr>
        <p:spPr>
          <a:xfrm>
            <a:off x="606829" y="490451"/>
            <a:ext cx="7571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データ空間次元数と主成分ベクトル座標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9EEBFB3-0FC4-8C5B-B346-08CEEE4E5F77}"/>
              </a:ext>
            </a:extLst>
          </p:cNvPr>
          <p:cNvSpPr txBox="1"/>
          <p:nvPr/>
        </p:nvSpPr>
        <p:spPr>
          <a:xfrm>
            <a:off x="610663" y="1149146"/>
            <a:ext cx="10649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主成分ベクトルは、データ空間上にあるので座標成分はデータ空間の次元数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457336-BD59-EC02-3612-22B624CBE012}"/>
              </a:ext>
            </a:extLst>
          </p:cNvPr>
          <p:cNvSpPr txBox="1"/>
          <p:nvPr/>
        </p:nvSpPr>
        <p:spPr>
          <a:xfrm>
            <a:off x="5163298" y="5037244"/>
            <a:ext cx="141577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9E4E8F9-49CF-93B0-6935-3C8D7CEEF142}"/>
              </a:ext>
            </a:extLst>
          </p:cNvPr>
          <p:cNvSpPr txBox="1"/>
          <p:nvPr/>
        </p:nvSpPr>
        <p:spPr>
          <a:xfrm>
            <a:off x="471216" y="2194875"/>
            <a:ext cx="233910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カスタード　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548C577-81DB-169A-F8F8-083C1D88F989}"/>
              </a:ext>
            </a:extLst>
          </p:cNvPr>
          <p:cNvCxnSpPr>
            <a:cxnSpLocks/>
          </p:cNvCxnSpPr>
          <p:nvPr/>
        </p:nvCxnSpPr>
        <p:spPr>
          <a:xfrm flipV="1">
            <a:off x="1479100" y="3198145"/>
            <a:ext cx="3345928" cy="2652812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6CC3C47-CDDF-5E11-1A09-24E4790947C9}"/>
              </a:ext>
            </a:extLst>
          </p:cNvPr>
          <p:cNvCxnSpPr>
            <a:cxnSpLocks/>
          </p:cNvCxnSpPr>
          <p:nvPr/>
        </p:nvCxnSpPr>
        <p:spPr>
          <a:xfrm flipV="1">
            <a:off x="1218023" y="4904433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3F5B763-3B0D-E993-A184-D0C04691059D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7196" y="4598429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60471F2-448F-B923-A52C-177E8E322FED}"/>
              </a:ext>
            </a:extLst>
          </p:cNvPr>
          <p:cNvSpPr txBox="1"/>
          <p:nvPr/>
        </p:nvSpPr>
        <p:spPr>
          <a:xfrm>
            <a:off x="1407869" y="50278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A3F0259-42F9-3971-E649-152952AD587E}"/>
              </a:ext>
            </a:extLst>
          </p:cNvPr>
          <p:cNvSpPr txBox="1"/>
          <p:nvPr/>
        </p:nvSpPr>
        <p:spPr>
          <a:xfrm>
            <a:off x="4029030" y="338129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BE2CF9D-5600-1A60-182A-09249DF68CB7}"/>
              </a:ext>
            </a:extLst>
          </p:cNvPr>
          <p:cNvSpPr txBox="1"/>
          <p:nvPr/>
        </p:nvSpPr>
        <p:spPr>
          <a:xfrm>
            <a:off x="3687511" y="404039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5240311-348E-88CF-A7E8-D5DA163D646B}"/>
              </a:ext>
            </a:extLst>
          </p:cNvPr>
          <p:cNvSpPr txBox="1"/>
          <p:nvPr/>
        </p:nvSpPr>
        <p:spPr>
          <a:xfrm flipV="1">
            <a:off x="4184080" y="3329726"/>
            <a:ext cx="31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8AFA78-B763-D942-787A-7B97461AF427}"/>
              </a:ext>
            </a:extLst>
          </p:cNvPr>
          <p:cNvSpPr txBox="1"/>
          <p:nvPr/>
        </p:nvSpPr>
        <p:spPr>
          <a:xfrm>
            <a:off x="3635427" y="436273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9438DA6-25AD-48C1-7059-FFCC7FC1E4B0}"/>
              </a:ext>
            </a:extLst>
          </p:cNvPr>
          <p:cNvSpPr txBox="1"/>
          <p:nvPr/>
        </p:nvSpPr>
        <p:spPr>
          <a:xfrm>
            <a:off x="3035796" y="410279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F2D487B-B0BE-0D04-E828-9ACF73BC5611}"/>
              </a:ext>
            </a:extLst>
          </p:cNvPr>
          <p:cNvSpPr txBox="1"/>
          <p:nvPr/>
        </p:nvSpPr>
        <p:spPr>
          <a:xfrm>
            <a:off x="3845526" y="372194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3EE846E-FAAE-B938-82A1-7D35093B708C}"/>
              </a:ext>
            </a:extLst>
          </p:cNvPr>
          <p:cNvSpPr txBox="1"/>
          <p:nvPr/>
        </p:nvSpPr>
        <p:spPr>
          <a:xfrm>
            <a:off x="3188196" y="425519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EAA90E9-4F0D-AEDA-7E6C-77D5B30F5C12}"/>
              </a:ext>
            </a:extLst>
          </p:cNvPr>
          <p:cNvSpPr txBox="1"/>
          <p:nvPr/>
        </p:nvSpPr>
        <p:spPr>
          <a:xfrm>
            <a:off x="3340596" y="440759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95BB670-EB7C-9F53-FF37-6CC18744D2BE}"/>
              </a:ext>
            </a:extLst>
          </p:cNvPr>
          <p:cNvSpPr txBox="1"/>
          <p:nvPr/>
        </p:nvSpPr>
        <p:spPr>
          <a:xfrm>
            <a:off x="2924120" y="491853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7A7B5EB-5A5C-5930-8DB7-A91ED782410C}"/>
              </a:ext>
            </a:extLst>
          </p:cNvPr>
          <p:cNvSpPr txBox="1"/>
          <p:nvPr/>
        </p:nvSpPr>
        <p:spPr>
          <a:xfrm>
            <a:off x="3076520" y="507093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672F02C-B8C5-727E-B259-78FA35841008}"/>
              </a:ext>
            </a:extLst>
          </p:cNvPr>
          <p:cNvSpPr txBox="1"/>
          <p:nvPr/>
        </p:nvSpPr>
        <p:spPr>
          <a:xfrm>
            <a:off x="3347462" y="391007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64F6CB7-E228-2DD4-EC1E-4F850C6A3905}"/>
              </a:ext>
            </a:extLst>
          </p:cNvPr>
          <p:cNvSpPr txBox="1"/>
          <p:nvPr/>
        </p:nvSpPr>
        <p:spPr>
          <a:xfrm>
            <a:off x="2990982" y="450012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F3F7198-0363-120E-F78E-FD99221FABBB}"/>
              </a:ext>
            </a:extLst>
          </p:cNvPr>
          <p:cNvSpPr txBox="1"/>
          <p:nvPr/>
        </p:nvSpPr>
        <p:spPr>
          <a:xfrm>
            <a:off x="2967926" y="426258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8733AF0-CDF8-A2FE-8622-52D9FE99D48E}"/>
              </a:ext>
            </a:extLst>
          </p:cNvPr>
          <p:cNvSpPr txBox="1"/>
          <p:nvPr/>
        </p:nvSpPr>
        <p:spPr>
          <a:xfrm>
            <a:off x="2915842" y="458491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7EB808E-24B8-1B94-8D4E-B15190B52354}"/>
              </a:ext>
            </a:extLst>
          </p:cNvPr>
          <p:cNvSpPr txBox="1"/>
          <p:nvPr/>
        </p:nvSpPr>
        <p:spPr>
          <a:xfrm>
            <a:off x="2316211" y="432498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D31D9C9-4A58-6E3D-4534-4D1A3AEB144D}"/>
              </a:ext>
            </a:extLst>
          </p:cNvPr>
          <p:cNvSpPr txBox="1"/>
          <p:nvPr/>
        </p:nvSpPr>
        <p:spPr>
          <a:xfrm>
            <a:off x="3125941" y="394413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D9691D7-E510-7BC1-1CA2-8C1BBCBF7E1C}"/>
              </a:ext>
            </a:extLst>
          </p:cNvPr>
          <p:cNvSpPr txBox="1"/>
          <p:nvPr/>
        </p:nvSpPr>
        <p:spPr>
          <a:xfrm>
            <a:off x="2468611" y="447738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34DD7B1-4B1D-888C-8DB2-6AE43E8C944E}"/>
              </a:ext>
            </a:extLst>
          </p:cNvPr>
          <p:cNvSpPr txBox="1"/>
          <p:nvPr/>
        </p:nvSpPr>
        <p:spPr>
          <a:xfrm>
            <a:off x="2170677" y="367506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ADAB5E9-D79B-A674-ED7B-87F9D29D5715}"/>
              </a:ext>
            </a:extLst>
          </p:cNvPr>
          <p:cNvSpPr txBox="1"/>
          <p:nvPr/>
        </p:nvSpPr>
        <p:spPr>
          <a:xfrm>
            <a:off x="2621011" y="462978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C7DBC70-5018-F8D9-05E2-112ED611BDF0}"/>
              </a:ext>
            </a:extLst>
          </p:cNvPr>
          <p:cNvSpPr txBox="1"/>
          <p:nvPr/>
        </p:nvSpPr>
        <p:spPr>
          <a:xfrm>
            <a:off x="2649145" y="38754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CBAC966-8D60-BB0C-FC14-420F66CD9907}"/>
              </a:ext>
            </a:extLst>
          </p:cNvPr>
          <p:cNvSpPr txBox="1"/>
          <p:nvPr/>
        </p:nvSpPr>
        <p:spPr>
          <a:xfrm>
            <a:off x="2204535" y="514072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ECE843A-A3C4-A599-D60F-6F0B6522D088}"/>
              </a:ext>
            </a:extLst>
          </p:cNvPr>
          <p:cNvSpPr txBox="1"/>
          <p:nvPr/>
        </p:nvSpPr>
        <p:spPr>
          <a:xfrm>
            <a:off x="2475477" y="397986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5D463F2-20E3-B667-3A9B-992D3798577C}"/>
              </a:ext>
            </a:extLst>
          </p:cNvPr>
          <p:cNvSpPr txBox="1"/>
          <p:nvPr/>
        </p:nvSpPr>
        <p:spPr>
          <a:xfrm>
            <a:off x="2356935" y="529312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8683FE9-3519-80C7-8B57-AB1E6AEC1458}"/>
              </a:ext>
            </a:extLst>
          </p:cNvPr>
          <p:cNvSpPr txBox="1"/>
          <p:nvPr/>
        </p:nvSpPr>
        <p:spPr>
          <a:xfrm>
            <a:off x="2627877" y="413226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4BE4609-106D-F431-43BB-CD9D663FE7D1}"/>
              </a:ext>
            </a:extLst>
          </p:cNvPr>
          <p:cNvSpPr txBox="1"/>
          <p:nvPr/>
        </p:nvSpPr>
        <p:spPr>
          <a:xfrm>
            <a:off x="2271397" y="47223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45D14F2-1E6F-B112-300D-9D72ED96CE5B}"/>
              </a:ext>
            </a:extLst>
          </p:cNvPr>
          <p:cNvSpPr txBox="1"/>
          <p:nvPr/>
        </p:nvSpPr>
        <p:spPr>
          <a:xfrm>
            <a:off x="2760611" y="443091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0C0A671-08DA-7830-D49C-6DD0EBCE9B7A}"/>
              </a:ext>
            </a:extLst>
          </p:cNvPr>
          <p:cNvSpPr txBox="1"/>
          <p:nvPr/>
        </p:nvSpPr>
        <p:spPr>
          <a:xfrm>
            <a:off x="2419092" y="50900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499E0DC-054C-6307-A5AB-170ED92BECB2}"/>
              </a:ext>
            </a:extLst>
          </p:cNvPr>
          <p:cNvSpPr txBox="1"/>
          <p:nvPr/>
        </p:nvSpPr>
        <p:spPr>
          <a:xfrm flipV="1">
            <a:off x="2915661" y="4379344"/>
            <a:ext cx="31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711A039-DD7B-17A6-87FB-AA75BE7F21E1}"/>
              </a:ext>
            </a:extLst>
          </p:cNvPr>
          <p:cNvSpPr txBox="1"/>
          <p:nvPr/>
        </p:nvSpPr>
        <p:spPr>
          <a:xfrm>
            <a:off x="2367008" y="541235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3A73E09-ADF0-8086-06E3-82D474CBD7B0}"/>
              </a:ext>
            </a:extLst>
          </p:cNvPr>
          <p:cNvSpPr txBox="1"/>
          <p:nvPr/>
        </p:nvSpPr>
        <p:spPr>
          <a:xfrm>
            <a:off x="2424707" y="461916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F35AD82-F4DA-B28E-72A5-ECCE66B83761}"/>
              </a:ext>
            </a:extLst>
          </p:cNvPr>
          <p:cNvSpPr txBox="1"/>
          <p:nvPr/>
        </p:nvSpPr>
        <p:spPr>
          <a:xfrm>
            <a:off x="1767377" y="51524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A7A5E2F-041F-4D21-BAED-17B2F9B7A7C7}"/>
              </a:ext>
            </a:extLst>
          </p:cNvPr>
          <p:cNvSpPr txBox="1"/>
          <p:nvPr/>
        </p:nvSpPr>
        <p:spPr>
          <a:xfrm>
            <a:off x="2577107" y="477156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91508E3-5431-330E-2F90-57DDAB0D1D67}"/>
              </a:ext>
            </a:extLst>
          </p:cNvPr>
          <p:cNvSpPr txBox="1"/>
          <p:nvPr/>
        </p:nvSpPr>
        <p:spPr>
          <a:xfrm>
            <a:off x="1919777" y="53048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BB03D38-E7E5-0B8A-ED9F-86708F9187E1}"/>
              </a:ext>
            </a:extLst>
          </p:cNvPr>
          <p:cNvSpPr txBox="1"/>
          <p:nvPr/>
        </p:nvSpPr>
        <p:spPr>
          <a:xfrm>
            <a:off x="1621843" y="450249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8911201-2E34-5FEF-1785-A84CDA986B4D}"/>
              </a:ext>
            </a:extLst>
          </p:cNvPr>
          <p:cNvSpPr txBox="1"/>
          <p:nvPr/>
        </p:nvSpPr>
        <p:spPr>
          <a:xfrm>
            <a:off x="2072177" y="54572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FF5980E-1033-042D-C4F7-AD78F828AFA3}"/>
              </a:ext>
            </a:extLst>
          </p:cNvPr>
          <p:cNvSpPr txBox="1"/>
          <p:nvPr/>
        </p:nvSpPr>
        <p:spPr>
          <a:xfrm>
            <a:off x="2100311" y="470285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7108F53-EA62-3E11-4DE3-8767D1D0C534}"/>
              </a:ext>
            </a:extLst>
          </p:cNvPr>
          <p:cNvSpPr txBox="1"/>
          <p:nvPr/>
        </p:nvSpPr>
        <p:spPr>
          <a:xfrm>
            <a:off x="1655701" y="596815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7AFE219-9235-C22F-F01A-B827762A7420}"/>
              </a:ext>
            </a:extLst>
          </p:cNvPr>
          <p:cNvSpPr txBox="1"/>
          <p:nvPr/>
        </p:nvSpPr>
        <p:spPr>
          <a:xfrm>
            <a:off x="1926643" y="480729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6C99645-1AD8-6947-736D-97E4B39C3652}"/>
              </a:ext>
            </a:extLst>
          </p:cNvPr>
          <p:cNvSpPr txBox="1"/>
          <p:nvPr/>
        </p:nvSpPr>
        <p:spPr>
          <a:xfrm>
            <a:off x="2079043" y="495969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3DBE915-4483-5CE2-9184-D5427CE313C7}"/>
              </a:ext>
            </a:extLst>
          </p:cNvPr>
          <p:cNvSpPr txBox="1"/>
          <p:nvPr/>
        </p:nvSpPr>
        <p:spPr>
          <a:xfrm>
            <a:off x="1722563" y="554974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A3A1A594-1583-D904-038D-9BD671F1FA39}"/>
              </a:ext>
            </a:extLst>
          </p:cNvPr>
          <p:cNvCxnSpPr>
            <a:cxnSpLocks/>
          </p:cNvCxnSpPr>
          <p:nvPr/>
        </p:nvCxnSpPr>
        <p:spPr>
          <a:xfrm flipH="1" flipV="1">
            <a:off x="1691796" y="3683231"/>
            <a:ext cx="1452065" cy="189145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C5484E1-B170-B63B-B2AD-97284AA21E65}"/>
              </a:ext>
            </a:extLst>
          </p:cNvPr>
          <p:cNvSpPr txBox="1"/>
          <p:nvPr/>
        </p:nvSpPr>
        <p:spPr>
          <a:xfrm>
            <a:off x="4849250" y="302407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36738A9-76DB-523A-CD6F-3E6B2E43A092}"/>
              </a:ext>
            </a:extLst>
          </p:cNvPr>
          <p:cNvSpPr txBox="1"/>
          <p:nvPr/>
        </p:nvSpPr>
        <p:spPr>
          <a:xfrm>
            <a:off x="346777" y="3240604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E146B7EA-0334-3052-3F2F-A205360ADE4C}"/>
                  </a:ext>
                </a:extLst>
              </p:cNvPr>
              <p:cNvSpPr txBox="1"/>
              <p:nvPr/>
            </p:nvSpPr>
            <p:spPr>
              <a:xfrm>
                <a:off x="5674185" y="3024078"/>
                <a:ext cx="1113702" cy="373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E146B7EA-0334-3052-3F2F-A205360AD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185" y="3024078"/>
                <a:ext cx="1113702" cy="373628"/>
              </a:xfrm>
              <a:prstGeom prst="rect">
                <a:avLst/>
              </a:prstGeom>
              <a:blipFill>
                <a:blip r:embed="rId2"/>
                <a:stretch>
                  <a:fillRect l="-8242" t="-4918" r="-8242" b="-311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矢印: 右 54">
            <a:extLst>
              <a:ext uri="{FF2B5EF4-FFF2-40B4-BE49-F238E27FC236}">
                <a16:creationId xmlns:a16="http://schemas.microsoft.com/office/drawing/2014/main" id="{FC319683-E6BC-ADE7-2F07-C9C322F669DE}"/>
              </a:ext>
            </a:extLst>
          </p:cNvPr>
          <p:cNvSpPr/>
          <p:nvPr/>
        </p:nvSpPr>
        <p:spPr>
          <a:xfrm>
            <a:off x="7057505" y="4425500"/>
            <a:ext cx="498763" cy="831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217F6052-45AD-6660-F077-CA3E638191E4}"/>
              </a:ext>
            </a:extLst>
          </p:cNvPr>
          <p:cNvSpPr txBox="1"/>
          <p:nvPr/>
        </p:nvSpPr>
        <p:spPr>
          <a:xfrm>
            <a:off x="7880466" y="3887526"/>
            <a:ext cx="3797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データ空間が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次元ならば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84F10F31-3090-43D1-9395-0BC9B2DCC34A}"/>
                  </a:ext>
                </a:extLst>
              </p:cNvPr>
              <p:cNvSpPr txBox="1"/>
              <p:nvPr/>
            </p:nvSpPr>
            <p:spPr>
              <a:xfrm>
                <a:off x="7880466" y="4471528"/>
                <a:ext cx="2478564" cy="1237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PCv1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の座標は、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,..,</m:t>
                      </m:r>
                      <m:sSubSup>
                        <m:sSub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𝑁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algn="l"/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84F10F31-3090-43D1-9395-0BC9B2DCC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466" y="4471528"/>
                <a:ext cx="2478564" cy="1237326"/>
              </a:xfrm>
              <a:prstGeom prst="rect">
                <a:avLst/>
              </a:prstGeom>
              <a:blipFill>
                <a:blip r:embed="rId3"/>
                <a:stretch>
                  <a:fillRect l="-3941" t="-3960" r="-29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E544E153-E36B-4A55-ECD9-405CAFA0C355}"/>
                  </a:ext>
                </a:extLst>
              </p:cNvPr>
              <p:cNvSpPr txBox="1"/>
              <p:nvPr/>
            </p:nvSpPr>
            <p:spPr>
              <a:xfrm>
                <a:off x="1210884" y="3260350"/>
                <a:ext cx="1113702" cy="374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E544E153-E36B-4A55-ECD9-405CAFA0C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884" y="3260350"/>
                <a:ext cx="1113702" cy="374333"/>
              </a:xfrm>
              <a:prstGeom prst="rect">
                <a:avLst/>
              </a:prstGeom>
              <a:blipFill>
                <a:blip r:embed="rId4"/>
                <a:stretch>
                  <a:fillRect l="-8242" t="-4918" r="-8242" b="-295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C93A3730-9079-275E-BF3B-55D4E791F55D}"/>
                  </a:ext>
                </a:extLst>
              </p:cNvPr>
              <p:cNvSpPr txBox="1"/>
              <p:nvPr/>
            </p:nvSpPr>
            <p:spPr>
              <a:xfrm>
                <a:off x="5301451" y="4672317"/>
                <a:ext cx="5613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C93A3730-9079-275E-BF3B-55D4E791F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451" y="4672317"/>
                <a:ext cx="56130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816F9A67-80CA-8CF7-7D24-ABA7CD7DD270}"/>
                  </a:ext>
                </a:extLst>
              </p:cNvPr>
              <p:cNvSpPr txBox="1"/>
              <p:nvPr/>
            </p:nvSpPr>
            <p:spPr>
              <a:xfrm>
                <a:off x="2367178" y="2132706"/>
                <a:ext cx="5700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816F9A67-80CA-8CF7-7D24-ABA7CD7DD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178" y="2132706"/>
                <a:ext cx="570092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441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C608F83-B494-26FA-2C81-9CC84282C423}"/>
              </a:ext>
            </a:extLst>
          </p:cNvPr>
          <p:cNvSpPr txBox="1"/>
          <p:nvPr/>
        </p:nvSpPr>
        <p:spPr>
          <a:xfrm>
            <a:off x="278697" y="138739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主成分ベクトルを求める実装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ED93CA3-2D92-AD78-BA8E-9F78D89F3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753" y="2942146"/>
            <a:ext cx="4843814" cy="369390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C92F8EF-7B6D-218F-BFE8-28DBEED04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82" y="3376929"/>
            <a:ext cx="6065162" cy="146815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EC192C1-5070-CA1D-6ABB-B87264892241}"/>
              </a:ext>
            </a:extLst>
          </p:cNvPr>
          <p:cNvSpPr txBox="1"/>
          <p:nvPr/>
        </p:nvSpPr>
        <p:spPr>
          <a:xfrm>
            <a:off x="471210" y="2942146"/>
            <a:ext cx="4062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データセット：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toydata.csv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43A5E87-D6AC-83D0-6C11-935E1CC1E036}"/>
              </a:ext>
            </a:extLst>
          </p:cNvPr>
          <p:cNvSpPr txBox="1"/>
          <p:nvPr/>
        </p:nvSpPr>
        <p:spPr>
          <a:xfrm>
            <a:off x="471210" y="6034406"/>
            <a:ext cx="323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toydata_pcVector.py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F4FB24E-72B6-E096-B484-A62F3E20C42F}"/>
              </a:ext>
            </a:extLst>
          </p:cNvPr>
          <p:cNvSpPr txBox="1"/>
          <p:nvPr/>
        </p:nvSpPr>
        <p:spPr>
          <a:xfrm>
            <a:off x="541282" y="2315100"/>
            <a:ext cx="106561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4"/>
              </a:rPr>
              <a:t>https://github.com/ueharaLab/NLP_7-PCA/blob/main/pca_vector.md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484EF2B-D941-E59E-1DAF-E7C64E25D823}"/>
              </a:ext>
            </a:extLst>
          </p:cNvPr>
          <p:cNvSpPr txBox="1"/>
          <p:nvPr/>
        </p:nvSpPr>
        <p:spPr>
          <a:xfrm>
            <a:off x="340822" y="745703"/>
            <a:ext cx="116498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次元のデータ空間上で主成分ベクトルを求める実装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従って主成分ベクトルの座標成分は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次元で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本のベクトル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 &gt; PCv2 &gt; PCv3 &gt; PCv4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が得られる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可視化する際は、カスタード、カラメルの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次元とした。</a:t>
            </a:r>
          </a:p>
        </p:txBody>
      </p:sp>
    </p:spTree>
    <p:extLst>
      <p:ext uri="{BB962C8B-B14F-4D97-AF65-F5344CB8AC3E}">
        <p14:creationId xmlns:p14="http://schemas.microsoft.com/office/powerpoint/2010/main" val="3265600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43A1506E-A242-A7BC-9DDC-61FFB3646D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6002376"/>
              </p:ext>
            </p:extLst>
          </p:nvPr>
        </p:nvGraphicFramePr>
        <p:xfrm>
          <a:off x="401737" y="3038352"/>
          <a:ext cx="11790263" cy="867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7DF8882-4B77-2460-5A82-1C583B807B75}"/>
              </a:ext>
            </a:extLst>
          </p:cNvPr>
          <p:cNvSpPr txBox="1"/>
          <p:nvPr/>
        </p:nvSpPr>
        <p:spPr>
          <a:xfrm>
            <a:off x="723207" y="5248905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ここまではデータ空間上に主成分ベクトルを引くお話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ここからは主成分空間の話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7DD252-CEF3-8E34-85B9-4102C4AA540F}"/>
              </a:ext>
            </a:extLst>
          </p:cNvPr>
          <p:cNvSpPr txBox="1"/>
          <p:nvPr/>
        </p:nvSpPr>
        <p:spPr>
          <a:xfrm>
            <a:off x="266007" y="226781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主成分平面の作成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D5344332-E159-0D2A-108F-CFA7AD71080B}"/>
              </a:ext>
            </a:extLst>
          </p:cNvPr>
          <p:cNvSpPr/>
          <p:nvPr/>
        </p:nvSpPr>
        <p:spPr>
          <a:xfrm>
            <a:off x="5735783" y="2811025"/>
            <a:ext cx="6384174" cy="12855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51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C0922-57EA-C3A9-F466-DEF4D50DC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8C9F8C3-37C4-401A-926F-BB29A33B55B1}"/>
              </a:ext>
            </a:extLst>
          </p:cNvPr>
          <p:cNvSpPr txBox="1"/>
          <p:nvPr/>
        </p:nvSpPr>
        <p:spPr>
          <a:xfrm>
            <a:off x="597064" y="68117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主成分平面（再掲）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5317A2A-E421-47F2-D5D5-39FA59AEC6E5}"/>
              </a:ext>
            </a:extLst>
          </p:cNvPr>
          <p:cNvCxnSpPr>
            <a:cxnSpLocks/>
          </p:cNvCxnSpPr>
          <p:nvPr/>
        </p:nvCxnSpPr>
        <p:spPr>
          <a:xfrm>
            <a:off x="2536057" y="2755671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03BAF29-FA7E-7DE8-96D1-A7E05360F6D5}"/>
              </a:ext>
            </a:extLst>
          </p:cNvPr>
          <p:cNvCxnSpPr>
            <a:cxnSpLocks/>
          </p:cNvCxnSpPr>
          <p:nvPr/>
        </p:nvCxnSpPr>
        <p:spPr>
          <a:xfrm flipH="1">
            <a:off x="509004" y="4720610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F796BBE-D139-9134-435C-E8A70F0CF80A}"/>
              </a:ext>
            </a:extLst>
          </p:cNvPr>
          <p:cNvCxnSpPr>
            <a:cxnSpLocks/>
          </p:cNvCxnSpPr>
          <p:nvPr/>
        </p:nvCxnSpPr>
        <p:spPr>
          <a:xfrm>
            <a:off x="2550947" y="4751003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E7E7789-50D7-B2C8-6A65-5894A35F64CB}"/>
              </a:ext>
            </a:extLst>
          </p:cNvPr>
          <p:cNvSpPr txBox="1"/>
          <p:nvPr/>
        </p:nvSpPr>
        <p:spPr>
          <a:xfrm rot="8193147">
            <a:off x="2810513" y="458450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3FCFC30-E126-3753-C641-4B172681E5C3}"/>
              </a:ext>
            </a:extLst>
          </p:cNvPr>
          <p:cNvSpPr txBox="1"/>
          <p:nvPr/>
        </p:nvSpPr>
        <p:spPr>
          <a:xfrm rot="8193147">
            <a:off x="3472956" y="4024446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A52470D-5B9B-B576-DB37-C998ED615309}"/>
              </a:ext>
            </a:extLst>
          </p:cNvPr>
          <p:cNvSpPr txBox="1"/>
          <p:nvPr/>
        </p:nvSpPr>
        <p:spPr>
          <a:xfrm rot="8193147">
            <a:off x="1810117" y="351972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F928A5F-80B3-C6FE-8AF3-B471FA1A4785}"/>
              </a:ext>
            </a:extLst>
          </p:cNvPr>
          <p:cNvSpPr txBox="1"/>
          <p:nvPr/>
        </p:nvSpPr>
        <p:spPr>
          <a:xfrm rot="8193147">
            <a:off x="3236447" y="4388831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B6FB80E-FF28-09A1-3DEC-DD96AC5D07FF}"/>
              </a:ext>
            </a:extLst>
          </p:cNvPr>
          <p:cNvSpPr txBox="1"/>
          <p:nvPr/>
        </p:nvSpPr>
        <p:spPr>
          <a:xfrm rot="8193147">
            <a:off x="3155825" y="488355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833B4D8-391F-060F-6BA9-30E828C7CA1B}"/>
              </a:ext>
            </a:extLst>
          </p:cNvPr>
          <p:cNvSpPr txBox="1"/>
          <p:nvPr/>
        </p:nvSpPr>
        <p:spPr>
          <a:xfrm rot="8193147">
            <a:off x="2524771" y="355868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7E98AF6-1FBA-DADF-B324-3F1A0116E9B9}"/>
              </a:ext>
            </a:extLst>
          </p:cNvPr>
          <p:cNvSpPr txBox="1"/>
          <p:nvPr/>
        </p:nvSpPr>
        <p:spPr>
          <a:xfrm rot="8193147">
            <a:off x="3155191" y="458582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2EAC753-654C-315F-BB9B-5D99FD925FB9}"/>
              </a:ext>
            </a:extLst>
          </p:cNvPr>
          <p:cNvSpPr txBox="1"/>
          <p:nvPr/>
        </p:nvSpPr>
        <p:spPr>
          <a:xfrm rot="8193147">
            <a:off x="3392730" y="401299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2AD33BE-CECF-FA5E-59E7-2F9D2957285D}"/>
              </a:ext>
            </a:extLst>
          </p:cNvPr>
          <p:cNvSpPr txBox="1"/>
          <p:nvPr/>
        </p:nvSpPr>
        <p:spPr>
          <a:xfrm rot="8193147">
            <a:off x="2161150" y="368627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5A85381-C9CB-9CD4-2823-3CD479B59BC8}"/>
              </a:ext>
            </a:extLst>
          </p:cNvPr>
          <p:cNvSpPr txBox="1"/>
          <p:nvPr/>
        </p:nvSpPr>
        <p:spPr>
          <a:xfrm rot="8193147">
            <a:off x="3489429" y="468705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45F7EA6-91BC-E3D5-3D42-597380D7D908}"/>
              </a:ext>
            </a:extLst>
          </p:cNvPr>
          <p:cNvSpPr txBox="1"/>
          <p:nvPr/>
        </p:nvSpPr>
        <p:spPr>
          <a:xfrm rot="8193147">
            <a:off x="3634868" y="442161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110E03A-5131-B651-2F32-E1CEA9EDFD57}"/>
              </a:ext>
            </a:extLst>
          </p:cNvPr>
          <p:cNvSpPr txBox="1"/>
          <p:nvPr/>
        </p:nvSpPr>
        <p:spPr>
          <a:xfrm rot="8193147">
            <a:off x="1645406" y="393995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81E04D9-84D9-E3B5-1BF7-3923BFCB2129}"/>
              </a:ext>
            </a:extLst>
          </p:cNvPr>
          <p:cNvSpPr txBox="1"/>
          <p:nvPr/>
        </p:nvSpPr>
        <p:spPr>
          <a:xfrm rot="8193147">
            <a:off x="2924058" y="403138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FDE0600-549F-9B27-A058-70CFEA20581F}"/>
              </a:ext>
            </a:extLst>
          </p:cNvPr>
          <p:cNvSpPr txBox="1"/>
          <p:nvPr/>
        </p:nvSpPr>
        <p:spPr>
          <a:xfrm rot="8193147">
            <a:off x="2472679" y="306007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4950B3F-70F7-08FA-CD98-0A0C2972995C}"/>
              </a:ext>
            </a:extLst>
          </p:cNvPr>
          <p:cNvSpPr txBox="1"/>
          <p:nvPr/>
        </p:nvSpPr>
        <p:spPr>
          <a:xfrm rot="8193147">
            <a:off x="2744264" y="320220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902E6F3-3DEE-289E-1E58-5A09DC0318EA}"/>
              </a:ext>
            </a:extLst>
          </p:cNvPr>
          <p:cNvSpPr txBox="1"/>
          <p:nvPr/>
        </p:nvSpPr>
        <p:spPr>
          <a:xfrm rot="8193147">
            <a:off x="2251876" y="408878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7ABCF9-0B71-9182-BBA3-BABBA6BA6E1C}"/>
              </a:ext>
            </a:extLst>
          </p:cNvPr>
          <p:cNvSpPr txBox="1"/>
          <p:nvPr/>
        </p:nvSpPr>
        <p:spPr>
          <a:xfrm rot="8193147">
            <a:off x="2369356" y="337649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1135E06-7CE0-6115-D333-3CA9C312222E}"/>
              </a:ext>
            </a:extLst>
          </p:cNvPr>
          <p:cNvSpPr txBox="1"/>
          <p:nvPr/>
        </p:nvSpPr>
        <p:spPr>
          <a:xfrm rot="8193147">
            <a:off x="1963003" y="408593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F02787A-4B4A-A816-FB21-A818B5F253D8}"/>
              </a:ext>
            </a:extLst>
          </p:cNvPr>
          <p:cNvSpPr txBox="1"/>
          <p:nvPr/>
        </p:nvSpPr>
        <p:spPr>
          <a:xfrm rot="8193147">
            <a:off x="2782892" y="489888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9E41CCE-1596-0179-8D2B-A972CBD3035A}"/>
              </a:ext>
            </a:extLst>
          </p:cNvPr>
          <p:cNvSpPr txBox="1"/>
          <p:nvPr/>
        </p:nvSpPr>
        <p:spPr>
          <a:xfrm rot="8193147">
            <a:off x="3121326" y="374251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BB25C76-48BD-1168-EE0C-935624B0CE03}"/>
              </a:ext>
            </a:extLst>
          </p:cNvPr>
          <p:cNvSpPr txBox="1"/>
          <p:nvPr/>
        </p:nvSpPr>
        <p:spPr>
          <a:xfrm rot="8193147">
            <a:off x="2494274" y="388178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B8DD29B-B2C2-D71E-047C-E0BB5A61E76C}"/>
              </a:ext>
            </a:extLst>
          </p:cNvPr>
          <p:cNvSpPr txBox="1"/>
          <p:nvPr/>
        </p:nvSpPr>
        <p:spPr>
          <a:xfrm rot="8193147">
            <a:off x="3033239" y="435618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B1D146E-E831-0A42-D204-F4306C4519CC}"/>
              </a:ext>
            </a:extLst>
          </p:cNvPr>
          <p:cNvSpPr txBox="1"/>
          <p:nvPr/>
        </p:nvSpPr>
        <p:spPr>
          <a:xfrm rot="8193147">
            <a:off x="1310405" y="327177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4745BB5-CD9D-1853-E823-052ED2FC6771}"/>
              </a:ext>
            </a:extLst>
          </p:cNvPr>
          <p:cNvSpPr txBox="1"/>
          <p:nvPr/>
        </p:nvSpPr>
        <p:spPr>
          <a:xfrm rot="8193147">
            <a:off x="1661438" y="343832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62DF24C-B43E-0615-27F8-9E22323F124C}"/>
              </a:ext>
            </a:extLst>
          </p:cNvPr>
          <p:cNvSpPr txBox="1"/>
          <p:nvPr/>
        </p:nvSpPr>
        <p:spPr>
          <a:xfrm rot="8193147">
            <a:off x="1869644" y="312854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CC0DC26-EB63-EC03-583F-F3DEFD59F968}"/>
              </a:ext>
            </a:extLst>
          </p:cNvPr>
          <p:cNvSpPr txBox="1"/>
          <p:nvPr/>
        </p:nvSpPr>
        <p:spPr>
          <a:xfrm rot="8193147">
            <a:off x="3641489" y="4962782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02B1FDF-7B0F-545A-09F6-76983EBDB134}"/>
              </a:ext>
            </a:extLst>
          </p:cNvPr>
          <p:cNvSpPr txBox="1"/>
          <p:nvPr/>
        </p:nvSpPr>
        <p:spPr>
          <a:xfrm rot="8193147">
            <a:off x="3879028" y="4389954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E02D52D-C6B9-F1CE-20D5-9DDA14B04006}"/>
              </a:ext>
            </a:extLst>
          </p:cNvPr>
          <p:cNvSpPr txBox="1"/>
          <p:nvPr/>
        </p:nvSpPr>
        <p:spPr>
          <a:xfrm rot="8193147">
            <a:off x="3785264" y="4798576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4BBB8B3-008A-DEF7-57F6-29C9161EBD24}"/>
              </a:ext>
            </a:extLst>
          </p:cNvPr>
          <p:cNvSpPr/>
          <p:nvPr/>
        </p:nvSpPr>
        <p:spPr>
          <a:xfrm rot="1583451">
            <a:off x="961149" y="3771250"/>
            <a:ext cx="3757610" cy="1061156"/>
          </a:xfrm>
          <a:prstGeom prst="rect">
            <a:avLst/>
          </a:prstGeom>
          <a:solidFill>
            <a:srgbClr val="BFBFBF">
              <a:alpha val="56863"/>
            </a:srgbClr>
          </a:solidFill>
          <a:ln>
            <a:noFill/>
          </a:ln>
          <a:scene3d>
            <a:camera prst="perspectiveContrastingLeftFacing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E95F0FEF-7CE3-704B-DEDE-79C0832298EF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883919" y="3486781"/>
            <a:ext cx="2089583" cy="17416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454B73B1-7D8E-EBBE-BE22-7E6B8F033942}"/>
              </a:ext>
            </a:extLst>
          </p:cNvPr>
          <p:cNvCxnSpPr>
            <a:cxnSpLocks/>
          </p:cNvCxnSpPr>
          <p:nvPr/>
        </p:nvCxnSpPr>
        <p:spPr>
          <a:xfrm flipH="1">
            <a:off x="2581285" y="3659453"/>
            <a:ext cx="785218" cy="129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D06D229C-4E32-8B85-A296-009072F1AF10}"/>
              </a:ext>
            </a:extLst>
          </p:cNvPr>
          <p:cNvSpPr/>
          <p:nvPr/>
        </p:nvSpPr>
        <p:spPr>
          <a:xfrm rot="2134310">
            <a:off x="3010619" y="4226024"/>
            <a:ext cx="216584" cy="2292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C8721B6-539D-5168-EF1B-DFD357007B85}"/>
              </a:ext>
            </a:extLst>
          </p:cNvPr>
          <p:cNvSpPr txBox="1"/>
          <p:nvPr/>
        </p:nvSpPr>
        <p:spPr>
          <a:xfrm>
            <a:off x="3948847" y="5037442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FE6CEAC-BA48-70A3-E347-C853DA5DB734}"/>
              </a:ext>
            </a:extLst>
          </p:cNvPr>
          <p:cNvSpPr txBox="1"/>
          <p:nvPr/>
        </p:nvSpPr>
        <p:spPr>
          <a:xfrm>
            <a:off x="3230648" y="328243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49D1CEF-5E42-5B94-505E-ABCA5CA9BA3F}"/>
              </a:ext>
            </a:extLst>
          </p:cNvPr>
          <p:cNvCxnSpPr>
            <a:cxnSpLocks/>
          </p:cNvCxnSpPr>
          <p:nvPr/>
        </p:nvCxnSpPr>
        <p:spPr>
          <a:xfrm flipV="1">
            <a:off x="6907578" y="4575502"/>
            <a:ext cx="4472546" cy="189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80A15045-4E7F-3E87-EBBD-79498B2B133A}"/>
              </a:ext>
            </a:extLst>
          </p:cNvPr>
          <p:cNvCxnSpPr>
            <a:cxnSpLocks/>
          </p:cNvCxnSpPr>
          <p:nvPr/>
        </p:nvCxnSpPr>
        <p:spPr>
          <a:xfrm>
            <a:off x="9143851" y="2892510"/>
            <a:ext cx="13393" cy="3339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矢印: 上カーブ 49">
            <a:extLst>
              <a:ext uri="{FF2B5EF4-FFF2-40B4-BE49-F238E27FC236}">
                <a16:creationId xmlns:a16="http://schemas.microsoft.com/office/drawing/2014/main" id="{C00427F5-5A17-5C5D-4DB4-72F8807E7D47}"/>
              </a:ext>
            </a:extLst>
          </p:cNvPr>
          <p:cNvSpPr/>
          <p:nvPr/>
        </p:nvSpPr>
        <p:spPr>
          <a:xfrm rot="20755397">
            <a:off x="4996851" y="5061857"/>
            <a:ext cx="2103467" cy="322503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矢印: 下カーブ 50">
            <a:extLst>
              <a:ext uri="{FF2B5EF4-FFF2-40B4-BE49-F238E27FC236}">
                <a16:creationId xmlns:a16="http://schemas.microsoft.com/office/drawing/2014/main" id="{BA08B3A7-F0F6-121F-D690-DBFA5B28E3F5}"/>
              </a:ext>
            </a:extLst>
          </p:cNvPr>
          <p:cNvSpPr/>
          <p:nvPr/>
        </p:nvSpPr>
        <p:spPr>
          <a:xfrm>
            <a:off x="4281488" y="2638741"/>
            <a:ext cx="4823819" cy="480396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45B1D26-9492-1E1F-CB3D-AAA33518D9D8}"/>
              </a:ext>
            </a:extLst>
          </p:cNvPr>
          <p:cNvSpPr txBox="1"/>
          <p:nvPr/>
        </p:nvSpPr>
        <p:spPr>
          <a:xfrm>
            <a:off x="11145622" y="472060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F065D64-AC68-106C-F663-627D3123B080}"/>
              </a:ext>
            </a:extLst>
          </p:cNvPr>
          <p:cNvSpPr txBox="1"/>
          <p:nvPr/>
        </p:nvSpPr>
        <p:spPr>
          <a:xfrm>
            <a:off x="8936441" y="2476005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8AB6C7A4-1C23-E2A4-53FA-B4ADBB3C56E3}"/>
              </a:ext>
            </a:extLst>
          </p:cNvPr>
          <p:cNvSpPr txBox="1"/>
          <p:nvPr/>
        </p:nvSpPr>
        <p:spPr>
          <a:xfrm rot="20106918">
            <a:off x="5756169" y="5222141"/>
            <a:ext cx="177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軸にする（回転する）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97311E1-E7C7-23AB-4C33-F6E847F5A8EE}"/>
              </a:ext>
            </a:extLst>
          </p:cNvPr>
          <p:cNvSpPr txBox="1"/>
          <p:nvPr/>
        </p:nvSpPr>
        <p:spPr>
          <a:xfrm>
            <a:off x="5185415" y="2265300"/>
            <a:ext cx="284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軸にする（回転する）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C286985-3195-9D51-CF31-21014233418E}"/>
              </a:ext>
            </a:extLst>
          </p:cNvPr>
          <p:cNvSpPr txBox="1"/>
          <p:nvPr/>
        </p:nvSpPr>
        <p:spPr>
          <a:xfrm rot="8193147">
            <a:off x="9143764" y="45487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FD6FB62-DC85-18D6-E01F-4D2F3C41296E}"/>
              </a:ext>
            </a:extLst>
          </p:cNvPr>
          <p:cNvSpPr txBox="1"/>
          <p:nvPr/>
        </p:nvSpPr>
        <p:spPr>
          <a:xfrm rot="8193147">
            <a:off x="9806207" y="3988685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D0E88211-D959-1AAC-968C-494426072025}"/>
              </a:ext>
            </a:extLst>
          </p:cNvPr>
          <p:cNvSpPr txBox="1"/>
          <p:nvPr/>
        </p:nvSpPr>
        <p:spPr>
          <a:xfrm rot="8193147">
            <a:off x="7885674" y="433185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1D48454-DB09-9D1F-E940-889F1689E59C}"/>
              </a:ext>
            </a:extLst>
          </p:cNvPr>
          <p:cNvSpPr txBox="1"/>
          <p:nvPr/>
        </p:nvSpPr>
        <p:spPr>
          <a:xfrm rot="8193147">
            <a:off x="9569698" y="4353070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6610F22-A765-B18F-94AC-BB20F62FBD42}"/>
              </a:ext>
            </a:extLst>
          </p:cNvPr>
          <p:cNvSpPr txBox="1"/>
          <p:nvPr/>
        </p:nvSpPr>
        <p:spPr>
          <a:xfrm rot="8193147">
            <a:off x="9489076" y="484779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8F7302E-4C8E-972E-DD9E-F9FA3B3B05BC}"/>
              </a:ext>
            </a:extLst>
          </p:cNvPr>
          <p:cNvSpPr txBox="1"/>
          <p:nvPr/>
        </p:nvSpPr>
        <p:spPr>
          <a:xfrm rot="8193147">
            <a:off x="8600328" y="43708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EF6AE403-32E7-E4F3-5453-BFA8EE2FC8EA}"/>
              </a:ext>
            </a:extLst>
          </p:cNvPr>
          <p:cNvSpPr txBox="1"/>
          <p:nvPr/>
        </p:nvSpPr>
        <p:spPr>
          <a:xfrm rot="8193147">
            <a:off x="9488442" y="455005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5C8C652-39C9-A510-D3AA-92E51D06A811}"/>
              </a:ext>
            </a:extLst>
          </p:cNvPr>
          <p:cNvSpPr txBox="1"/>
          <p:nvPr/>
        </p:nvSpPr>
        <p:spPr>
          <a:xfrm rot="8193147">
            <a:off x="9725981" y="397723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A169FCC2-CD37-526C-1CB5-0ECB9B050FD3}"/>
              </a:ext>
            </a:extLst>
          </p:cNvPr>
          <p:cNvSpPr txBox="1"/>
          <p:nvPr/>
        </p:nvSpPr>
        <p:spPr>
          <a:xfrm rot="8193147">
            <a:off x="8236707" y="449841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E935391-DEB9-D6E5-3751-B5A915122C20}"/>
              </a:ext>
            </a:extLst>
          </p:cNvPr>
          <p:cNvSpPr txBox="1"/>
          <p:nvPr/>
        </p:nvSpPr>
        <p:spPr>
          <a:xfrm rot="8193147">
            <a:off x="9822680" y="465129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A193C8F-D3DF-185E-62B4-18F2CF9EB794}"/>
              </a:ext>
            </a:extLst>
          </p:cNvPr>
          <p:cNvSpPr txBox="1"/>
          <p:nvPr/>
        </p:nvSpPr>
        <p:spPr>
          <a:xfrm rot="8193147">
            <a:off x="9968119" y="438585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3D45902-E585-AD3B-71A5-CCF23FC1FEE6}"/>
              </a:ext>
            </a:extLst>
          </p:cNvPr>
          <p:cNvSpPr txBox="1"/>
          <p:nvPr/>
        </p:nvSpPr>
        <p:spPr>
          <a:xfrm rot="8193147">
            <a:off x="7720963" y="475209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2DB45F4-A1FF-A3BB-E761-AC689D8D52E2}"/>
              </a:ext>
            </a:extLst>
          </p:cNvPr>
          <p:cNvSpPr txBox="1"/>
          <p:nvPr/>
        </p:nvSpPr>
        <p:spPr>
          <a:xfrm rot="8193147">
            <a:off x="9257309" y="399562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8E3DD53-9F9E-852E-0EAA-03191F2C0612}"/>
              </a:ext>
            </a:extLst>
          </p:cNvPr>
          <p:cNvSpPr txBox="1"/>
          <p:nvPr/>
        </p:nvSpPr>
        <p:spPr>
          <a:xfrm rot="8193147">
            <a:off x="8548236" y="387221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4D17431-4591-6182-6CE1-5BFBDC73BD36}"/>
              </a:ext>
            </a:extLst>
          </p:cNvPr>
          <p:cNvSpPr txBox="1"/>
          <p:nvPr/>
        </p:nvSpPr>
        <p:spPr>
          <a:xfrm rot="8193147">
            <a:off x="9247218" y="367351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428CB52-5CDF-AE89-8C12-DEAE53546829}"/>
              </a:ext>
            </a:extLst>
          </p:cNvPr>
          <p:cNvSpPr txBox="1"/>
          <p:nvPr/>
        </p:nvSpPr>
        <p:spPr>
          <a:xfrm rot="8193147">
            <a:off x="8327433" y="490091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EA14ED8-41A0-FA48-6B8D-73986C1D7971}"/>
              </a:ext>
            </a:extLst>
          </p:cNvPr>
          <p:cNvSpPr txBox="1"/>
          <p:nvPr/>
        </p:nvSpPr>
        <p:spPr>
          <a:xfrm rot="8193147">
            <a:off x="8444913" y="418863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3A5BAB8-781D-2EBB-5BC8-D167A1F2C20A}"/>
              </a:ext>
            </a:extLst>
          </p:cNvPr>
          <p:cNvSpPr txBox="1"/>
          <p:nvPr/>
        </p:nvSpPr>
        <p:spPr>
          <a:xfrm rot="8193147">
            <a:off x="8038560" y="489806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6BB8C72B-8982-B489-A416-2748B4ADD419}"/>
              </a:ext>
            </a:extLst>
          </p:cNvPr>
          <p:cNvSpPr txBox="1"/>
          <p:nvPr/>
        </p:nvSpPr>
        <p:spPr>
          <a:xfrm rot="8193147">
            <a:off x="9116143" y="48631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6EF56F20-980C-E48B-B48C-EA05AC4406E5}"/>
              </a:ext>
            </a:extLst>
          </p:cNvPr>
          <p:cNvSpPr txBox="1"/>
          <p:nvPr/>
        </p:nvSpPr>
        <p:spPr>
          <a:xfrm rot="8193147">
            <a:off x="9263385" y="43551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D9992761-D2E9-4225-6540-39113D8E6D2E}"/>
              </a:ext>
            </a:extLst>
          </p:cNvPr>
          <p:cNvSpPr txBox="1"/>
          <p:nvPr/>
        </p:nvSpPr>
        <p:spPr>
          <a:xfrm rot="8193147">
            <a:off x="8569831" y="469392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21F45170-8A12-3470-B6F8-D74302EF17E6}"/>
              </a:ext>
            </a:extLst>
          </p:cNvPr>
          <p:cNvSpPr txBox="1"/>
          <p:nvPr/>
        </p:nvSpPr>
        <p:spPr>
          <a:xfrm rot="8193147">
            <a:off x="9366490" y="43204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4290CB0E-8247-385E-899C-FC372D9AEDFB}"/>
              </a:ext>
            </a:extLst>
          </p:cNvPr>
          <p:cNvSpPr txBox="1"/>
          <p:nvPr/>
        </p:nvSpPr>
        <p:spPr>
          <a:xfrm rot="8193147">
            <a:off x="7385962" y="408390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0B4B0FF-807E-3711-9CB8-668085CECDDB}"/>
              </a:ext>
            </a:extLst>
          </p:cNvPr>
          <p:cNvSpPr txBox="1"/>
          <p:nvPr/>
        </p:nvSpPr>
        <p:spPr>
          <a:xfrm rot="8193147">
            <a:off x="7736995" y="425046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E1B7788-9870-4EB7-C61A-C26B0F69A434}"/>
              </a:ext>
            </a:extLst>
          </p:cNvPr>
          <p:cNvSpPr txBox="1"/>
          <p:nvPr/>
        </p:nvSpPr>
        <p:spPr>
          <a:xfrm rot="8193147">
            <a:off x="7945201" y="394067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99871377-B333-4BBC-345A-F4734EC9BC75}"/>
              </a:ext>
            </a:extLst>
          </p:cNvPr>
          <p:cNvSpPr txBox="1"/>
          <p:nvPr/>
        </p:nvSpPr>
        <p:spPr>
          <a:xfrm rot="8193147">
            <a:off x="9974740" y="4927021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8C123C23-D7B0-75F4-4E92-BBACFEDD6246}"/>
              </a:ext>
            </a:extLst>
          </p:cNvPr>
          <p:cNvSpPr txBox="1"/>
          <p:nvPr/>
        </p:nvSpPr>
        <p:spPr>
          <a:xfrm rot="8193147">
            <a:off x="10212279" y="4354193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7697522A-621D-7C19-7C94-62C2073834BA}"/>
              </a:ext>
            </a:extLst>
          </p:cNvPr>
          <p:cNvSpPr txBox="1"/>
          <p:nvPr/>
        </p:nvSpPr>
        <p:spPr>
          <a:xfrm rot="8193147">
            <a:off x="10118515" y="4762815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92ECAD7E-8181-2CF0-BB0D-169629D5C081}"/>
                  </a:ext>
                </a:extLst>
              </p:cNvPr>
              <p:cNvSpPr txBox="1"/>
              <p:nvPr/>
            </p:nvSpPr>
            <p:spPr>
              <a:xfrm>
                <a:off x="4657969" y="5752346"/>
                <a:ext cx="2769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546F498A-5FCC-D4CD-840A-B968D14D9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969" y="5752346"/>
                <a:ext cx="276999" cy="369332"/>
              </a:xfrm>
              <a:prstGeom prst="rect">
                <a:avLst/>
              </a:prstGeom>
              <a:blipFill>
                <a:blip r:embed="rId2"/>
                <a:stretch>
                  <a:fillRect l="-6522" r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C57F6231-3AB0-FA5B-E2DD-45894CB3306A}"/>
                  </a:ext>
                </a:extLst>
              </p:cNvPr>
              <p:cNvSpPr txBox="1"/>
              <p:nvPr/>
            </p:nvSpPr>
            <p:spPr>
              <a:xfrm>
                <a:off x="342495" y="5937012"/>
                <a:ext cx="2809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𝑦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16A250AD-5920-7F26-0C1E-5AFB4B4E6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95" y="5937012"/>
                <a:ext cx="280974" cy="369332"/>
              </a:xfrm>
              <a:prstGeom prst="rect">
                <a:avLst/>
              </a:prstGeom>
              <a:blipFill>
                <a:blip r:embed="rId3"/>
                <a:stretch>
                  <a:fillRect l="-19565" r="-19565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55BF2AB9-1E81-BF5C-358D-94BA289ABF91}"/>
                  </a:ext>
                </a:extLst>
              </p:cNvPr>
              <p:cNvSpPr txBox="1"/>
              <p:nvPr/>
            </p:nvSpPr>
            <p:spPr>
              <a:xfrm>
                <a:off x="2413479" y="2356370"/>
                <a:ext cx="2585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𝑧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728B4CB7-E009-24B4-34F0-E0FEFBBE3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479" y="2356370"/>
                <a:ext cx="258532" cy="369332"/>
              </a:xfrm>
              <a:prstGeom prst="rect">
                <a:avLst/>
              </a:prstGeom>
              <a:blipFill>
                <a:blip r:embed="rId4"/>
                <a:stretch>
                  <a:fillRect l="-9524" r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4D5E6F55-382B-CA14-2709-F7B02871579B}"/>
              </a:ext>
            </a:extLst>
          </p:cNvPr>
          <p:cNvSpPr txBox="1"/>
          <p:nvPr/>
        </p:nvSpPr>
        <p:spPr>
          <a:xfrm>
            <a:off x="5401884" y="347268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データも写像</a:t>
            </a:r>
          </a:p>
        </p:txBody>
      </p:sp>
      <p:sp>
        <p:nvSpPr>
          <p:cNvPr id="92" name="吹き出し: 円形 91">
            <a:extLst>
              <a:ext uri="{FF2B5EF4-FFF2-40B4-BE49-F238E27FC236}">
                <a16:creationId xmlns:a16="http://schemas.microsoft.com/office/drawing/2014/main" id="{977AFEBA-3FF4-44F6-6D1E-DA0A7D636F9C}"/>
              </a:ext>
            </a:extLst>
          </p:cNvPr>
          <p:cNvSpPr/>
          <p:nvPr/>
        </p:nvSpPr>
        <p:spPr>
          <a:xfrm>
            <a:off x="3741410" y="3910564"/>
            <a:ext cx="474490" cy="389696"/>
          </a:xfrm>
          <a:prstGeom prst="wedgeEllipseCallout">
            <a:avLst>
              <a:gd name="adj1" fmla="val 66763"/>
              <a:gd name="adj2" fmla="val -7402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C16C3BB1-0169-8702-A4A9-1E96AE72FEF6}"/>
                  </a:ext>
                </a:extLst>
              </p:cNvPr>
              <p:cNvSpPr txBox="1"/>
              <p:nvPr/>
            </p:nvSpPr>
            <p:spPr>
              <a:xfrm>
                <a:off x="4010853" y="3485360"/>
                <a:ext cx="15222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1630737B-3698-3F18-B111-0E851CB64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853" y="3485360"/>
                <a:ext cx="1522276" cy="369332"/>
              </a:xfrm>
              <a:prstGeom prst="rect">
                <a:avLst/>
              </a:prstGeom>
              <a:blipFill>
                <a:blip r:embed="rId5"/>
                <a:stretch>
                  <a:fillRect l="-5600" t="-5000" r="-5600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吹き出し: 円形 93">
            <a:extLst>
              <a:ext uri="{FF2B5EF4-FFF2-40B4-BE49-F238E27FC236}">
                <a16:creationId xmlns:a16="http://schemas.microsoft.com/office/drawing/2014/main" id="{ADE7A9CF-636F-402D-980E-BA9C13A16E73}"/>
              </a:ext>
            </a:extLst>
          </p:cNvPr>
          <p:cNvSpPr/>
          <p:nvPr/>
        </p:nvSpPr>
        <p:spPr>
          <a:xfrm>
            <a:off x="10004781" y="3896646"/>
            <a:ext cx="474490" cy="389696"/>
          </a:xfrm>
          <a:prstGeom prst="wedgeEllipseCallout">
            <a:avLst>
              <a:gd name="adj1" fmla="val -245081"/>
              <a:gd name="adj2" fmla="val -825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92EC852A-C79E-7FA5-65E5-0C7BE5C1C9D1}"/>
                  </a:ext>
                </a:extLst>
              </p:cNvPr>
              <p:cNvSpPr txBox="1"/>
              <p:nvPr/>
            </p:nvSpPr>
            <p:spPr>
              <a:xfrm>
                <a:off x="7296938" y="3453827"/>
                <a:ext cx="19491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𝑝𝑐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𝑝𝑐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8829DE75-76DA-273C-CD0F-48161818A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938" y="3453827"/>
                <a:ext cx="1949123" cy="461665"/>
              </a:xfrm>
              <a:prstGeom prst="rect">
                <a:avLst/>
              </a:prstGeom>
              <a:blipFill>
                <a:blip r:embed="rId6"/>
                <a:stretch>
                  <a:fillRect b="-1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BAA12212-EAD8-340C-29B7-72B1FC34EBBC}"/>
              </a:ext>
            </a:extLst>
          </p:cNvPr>
          <p:cNvSpPr txBox="1"/>
          <p:nvPr/>
        </p:nvSpPr>
        <p:spPr>
          <a:xfrm>
            <a:off x="623469" y="546842"/>
            <a:ext cx="113338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主成分ベクトルを回転して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軸にする（第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主成分を回転しても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平面になる）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平面にデータを写像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データ空間が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&gt;&gt;3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の場合、データの特徴を平面上で可視化して直感的な特徴理解を促す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44E36C2C-ACCC-4CAB-D336-D198E80FA5EF}"/>
              </a:ext>
            </a:extLst>
          </p:cNvPr>
          <p:cNvSpPr txBox="1"/>
          <p:nvPr/>
        </p:nvSpPr>
        <p:spPr>
          <a:xfrm>
            <a:off x="9895162" y="2515349"/>
            <a:ext cx="1723549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FD65D0AE-53E5-9052-C451-CEF4D42EC12E}"/>
              </a:ext>
            </a:extLst>
          </p:cNvPr>
          <p:cNvSpPr txBox="1"/>
          <p:nvPr/>
        </p:nvSpPr>
        <p:spPr>
          <a:xfrm>
            <a:off x="5343453" y="378017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次元削減している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74EE30-CCA9-246D-04DE-1EF8FB2D747D}"/>
              </a:ext>
            </a:extLst>
          </p:cNvPr>
          <p:cNvSpPr txBox="1"/>
          <p:nvPr/>
        </p:nvSpPr>
        <p:spPr>
          <a:xfrm>
            <a:off x="522085" y="6344252"/>
            <a:ext cx="11125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もちろん、主成分数を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&lt;&lt;N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とした空間を形成できる（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次元主成分空間）</a:t>
            </a:r>
          </a:p>
        </p:txBody>
      </p:sp>
    </p:spTree>
    <p:extLst>
      <p:ext uri="{BB962C8B-B14F-4D97-AF65-F5344CB8AC3E}">
        <p14:creationId xmlns:p14="http://schemas.microsoft.com/office/powerpoint/2010/main" val="218589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4C5D2-0771-E87A-CD6D-45357EE15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8838B5D-968A-549A-D81D-D459B452520E}"/>
              </a:ext>
            </a:extLst>
          </p:cNvPr>
          <p:cNvSpPr txBox="1"/>
          <p:nvPr/>
        </p:nvSpPr>
        <p:spPr>
          <a:xfrm>
            <a:off x="632721" y="447192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主成分負荷ベクトル（再掲）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F33066C9-24BA-EF85-48F6-32D10A87016F}"/>
              </a:ext>
            </a:extLst>
          </p:cNvPr>
          <p:cNvCxnSpPr>
            <a:cxnSpLocks/>
          </p:cNvCxnSpPr>
          <p:nvPr/>
        </p:nvCxnSpPr>
        <p:spPr>
          <a:xfrm>
            <a:off x="2536057" y="2536596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3185217-7E36-34F0-BA80-5180D346F9B5}"/>
              </a:ext>
            </a:extLst>
          </p:cNvPr>
          <p:cNvCxnSpPr>
            <a:cxnSpLocks/>
          </p:cNvCxnSpPr>
          <p:nvPr/>
        </p:nvCxnSpPr>
        <p:spPr>
          <a:xfrm flipH="1">
            <a:off x="509004" y="4501535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892D485-78CF-F873-A76F-6F7BD2D674BE}"/>
              </a:ext>
            </a:extLst>
          </p:cNvPr>
          <p:cNvCxnSpPr>
            <a:cxnSpLocks/>
          </p:cNvCxnSpPr>
          <p:nvPr/>
        </p:nvCxnSpPr>
        <p:spPr>
          <a:xfrm>
            <a:off x="2550947" y="4531928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9366AD8-6B57-9C57-2EB7-43AFC30F0368}"/>
              </a:ext>
            </a:extLst>
          </p:cNvPr>
          <p:cNvSpPr txBox="1"/>
          <p:nvPr/>
        </p:nvSpPr>
        <p:spPr>
          <a:xfrm rot="8193147">
            <a:off x="2810513" y="436542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F19A3EA-0121-0ACB-5E79-BBB9CFB497BC}"/>
              </a:ext>
            </a:extLst>
          </p:cNvPr>
          <p:cNvSpPr txBox="1"/>
          <p:nvPr/>
        </p:nvSpPr>
        <p:spPr>
          <a:xfrm rot="8193147">
            <a:off x="3472956" y="3805371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BFCBEBA-81D2-2691-5436-75A1EB818217}"/>
              </a:ext>
            </a:extLst>
          </p:cNvPr>
          <p:cNvSpPr txBox="1"/>
          <p:nvPr/>
        </p:nvSpPr>
        <p:spPr>
          <a:xfrm rot="8193147">
            <a:off x="1810117" y="330064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6CDE9A-F37D-69D4-5BA8-FAAA3D794B25}"/>
              </a:ext>
            </a:extLst>
          </p:cNvPr>
          <p:cNvSpPr txBox="1"/>
          <p:nvPr/>
        </p:nvSpPr>
        <p:spPr>
          <a:xfrm rot="8193147">
            <a:off x="3236447" y="4169756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EC0CE25-1A49-E1AD-3661-6F5B93977E9F}"/>
              </a:ext>
            </a:extLst>
          </p:cNvPr>
          <p:cNvSpPr txBox="1"/>
          <p:nvPr/>
        </p:nvSpPr>
        <p:spPr>
          <a:xfrm rot="8193147">
            <a:off x="3155825" y="466447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E46BB89-2744-3000-92D9-35B6D5E29DE1}"/>
              </a:ext>
            </a:extLst>
          </p:cNvPr>
          <p:cNvSpPr txBox="1"/>
          <p:nvPr/>
        </p:nvSpPr>
        <p:spPr>
          <a:xfrm rot="8193147">
            <a:off x="2524771" y="333960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E7EF82B-DE65-D7FA-3F94-E7DD0BF3BA81}"/>
              </a:ext>
            </a:extLst>
          </p:cNvPr>
          <p:cNvSpPr txBox="1"/>
          <p:nvPr/>
        </p:nvSpPr>
        <p:spPr>
          <a:xfrm rot="8193147">
            <a:off x="3155191" y="436674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34669E-1DA7-6D34-048C-24DBB78775FB}"/>
              </a:ext>
            </a:extLst>
          </p:cNvPr>
          <p:cNvSpPr txBox="1"/>
          <p:nvPr/>
        </p:nvSpPr>
        <p:spPr>
          <a:xfrm rot="8193147">
            <a:off x="3392730" y="379391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29A09D1-3C77-D875-2829-E6653A65A2E3}"/>
              </a:ext>
            </a:extLst>
          </p:cNvPr>
          <p:cNvSpPr txBox="1"/>
          <p:nvPr/>
        </p:nvSpPr>
        <p:spPr>
          <a:xfrm rot="8193147">
            <a:off x="2161150" y="346720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C4A5BDF-E212-EAEF-1F26-A2D573042B49}"/>
              </a:ext>
            </a:extLst>
          </p:cNvPr>
          <p:cNvSpPr txBox="1"/>
          <p:nvPr/>
        </p:nvSpPr>
        <p:spPr>
          <a:xfrm rot="8193147">
            <a:off x="3489429" y="446798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2841CA-BC70-B5EE-0280-45A68FF54415}"/>
              </a:ext>
            </a:extLst>
          </p:cNvPr>
          <p:cNvSpPr txBox="1"/>
          <p:nvPr/>
        </p:nvSpPr>
        <p:spPr>
          <a:xfrm rot="8193147">
            <a:off x="3634868" y="420253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14DBE39-9263-3DA8-4311-9C43321358A4}"/>
              </a:ext>
            </a:extLst>
          </p:cNvPr>
          <p:cNvSpPr txBox="1"/>
          <p:nvPr/>
        </p:nvSpPr>
        <p:spPr>
          <a:xfrm rot="8193147">
            <a:off x="1645406" y="372088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592171A-61B8-E840-FC6F-25E746C72931}"/>
              </a:ext>
            </a:extLst>
          </p:cNvPr>
          <p:cNvSpPr txBox="1"/>
          <p:nvPr/>
        </p:nvSpPr>
        <p:spPr>
          <a:xfrm rot="8193147">
            <a:off x="2924058" y="381230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C236E98-0BF1-8B24-F92F-A412BC42038F}"/>
              </a:ext>
            </a:extLst>
          </p:cNvPr>
          <p:cNvSpPr txBox="1"/>
          <p:nvPr/>
        </p:nvSpPr>
        <p:spPr>
          <a:xfrm rot="8193147">
            <a:off x="2472679" y="284100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EACD8A4-5627-599D-D270-7E5936F8B505}"/>
              </a:ext>
            </a:extLst>
          </p:cNvPr>
          <p:cNvSpPr txBox="1"/>
          <p:nvPr/>
        </p:nvSpPr>
        <p:spPr>
          <a:xfrm rot="8193147">
            <a:off x="2744264" y="298312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3ABD00C-9688-356E-F5EF-F46952CE096D}"/>
              </a:ext>
            </a:extLst>
          </p:cNvPr>
          <p:cNvSpPr txBox="1"/>
          <p:nvPr/>
        </p:nvSpPr>
        <p:spPr>
          <a:xfrm rot="8193147">
            <a:off x="2251876" y="386970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5C77714-D326-2785-06C4-7BFCD7AD10CC}"/>
              </a:ext>
            </a:extLst>
          </p:cNvPr>
          <p:cNvSpPr txBox="1"/>
          <p:nvPr/>
        </p:nvSpPr>
        <p:spPr>
          <a:xfrm rot="8193147">
            <a:off x="2369356" y="31574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AAFFAB2-E822-338E-D7A0-909B0813772C}"/>
              </a:ext>
            </a:extLst>
          </p:cNvPr>
          <p:cNvSpPr txBox="1"/>
          <p:nvPr/>
        </p:nvSpPr>
        <p:spPr>
          <a:xfrm rot="8193147">
            <a:off x="1963003" y="386685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934E5DD-7B4B-5FC0-F321-B8F257A371F1}"/>
              </a:ext>
            </a:extLst>
          </p:cNvPr>
          <p:cNvSpPr txBox="1"/>
          <p:nvPr/>
        </p:nvSpPr>
        <p:spPr>
          <a:xfrm rot="8193147">
            <a:off x="2782892" y="467980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2D2EA97-F679-D2A5-9B14-6B24B54363DF}"/>
              </a:ext>
            </a:extLst>
          </p:cNvPr>
          <p:cNvSpPr txBox="1"/>
          <p:nvPr/>
        </p:nvSpPr>
        <p:spPr>
          <a:xfrm rot="8193147">
            <a:off x="3121326" y="352344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92C029C-3A2F-1C87-4A2F-6BE0164F9A5D}"/>
              </a:ext>
            </a:extLst>
          </p:cNvPr>
          <p:cNvSpPr txBox="1"/>
          <p:nvPr/>
        </p:nvSpPr>
        <p:spPr>
          <a:xfrm rot="8193147">
            <a:off x="2494274" y="366271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27883A8-85C7-0C90-E298-E07D4FF6269B}"/>
              </a:ext>
            </a:extLst>
          </p:cNvPr>
          <p:cNvSpPr txBox="1"/>
          <p:nvPr/>
        </p:nvSpPr>
        <p:spPr>
          <a:xfrm rot="8193147">
            <a:off x="3033239" y="413710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DA5FA06-EF02-51F9-A4B1-DBE5C88D4BCA}"/>
              </a:ext>
            </a:extLst>
          </p:cNvPr>
          <p:cNvSpPr txBox="1"/>
          <p:nvPr/>
        </p:nvSpPr>
        <p:spPr>
          <a:xfrm rot="8193147">
            <a:off x="1310405" y="305269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82E4795-8021-C1F6-613D-6DAF0071A0A5}"/>
              </a:ext>
            </a:extLst>
          </p:cNvPr>
          <p:cNvSpPr txBox="1"/>
          <p:nvPr/>
        </p:nvSpPr>
        <p:spPr>
          <a:xfrm rot="8193147">
            <a:off x="1661438" y="32192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4047009-BF76-5F7F-D9BA-0305D05CDC73}"/>
              </a:ext>
            </a:extLst>
          </p:cNvPr>
          <p:cNvSpPr txBox="1"/>
          <p:nvPr/>
        </p:nvSpPr>
        <p:spPr>
          <a:xfrm rot="8193147">
            <a:off x="1869644" y="290946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0CD325C-8604-A7AA-740D-5E2B219D5D8E}"/>
              </a:ext>
            </a:extLst>
          </p:cNvPr>
          <p:cNvSpPr txBox="1"/>
          <p:nvPr/>
        </p:nvSpPr>
        <p:spPr>
          <a:xfrm rot="8193147">
            <a:off x="3641489" y="4743707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78B6C33-ACED-FC17-FAB0-E2F64FD118A6}"/>
              </a:ext>
            </a:extLst>
          </p:cNvPr>
          <p:cNvSpPr txBox="1"/>
          <p:nvPr/>
        </p:nvSpPr>
        <p:spPr>
          <a:xfrm rot="8193147">
            <a:off x="3879028" y="4170879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15C1FCE-CB80-4F88-7D52-39C54E2A90C0}"/>
              </a:ext>
            </a:extLst>
          </p:cNvPr>
          <p:cNvSpPr txBox="1"/>
          <p:nvPr/>
        </p:nvSpPr>
        <p:spPr>
          <a:xfrm rot="8193147">
            <a:off x="3785264" y="4579501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3614EC9-EFE0-91A1-58E7-173FFD1DCC3C}"/>
              </a:ext>
            </a:extLst>
          </p:cNvPr>
          <p:cNvSpPr/>
          <p:nvPr/>
        </p:nvSpPr>
        <p:spPr>
          <a:xfrm rot="1583451">
            <a:off x="961149" y="3552175"/>
            <a:ext cx="3757610" cy="1061156"/>
          </a:xfrm>
          <a:prstGeom prst="rect">
            <a:avLst/>
          </a:prstGeom>
          <a:solidFill>
            <a:srgbClr val="BFBFBF">
              <a:alpha val="56863"/>
            </a:srgbClr>
          </a:solidFill>
          <a:ln>
            <a:noFill/>
          </a:ln>
          <a:scene3d>
            <a:camera prst="perspectiveContrastingLeftFacing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5AF4DFA-A16A-D4D4-D019-82EB7D3E3B95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883919" y="3267706"/>
            <a:ext cx="2089583" cy="17416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1CD7971-CA50-8A94-6533-18608747CBE5}"/>
              </a:ext>
            </a:extLst>
          </p:cNvPr>
          <p:cNvCxnSpPr>
            <a:cxnSpLocks/>
          </p:cNvCxnSpPr>
          <p:nvPr/>
        </p:nvCxnSpPr>
        <p:spPr>
          <a:xfrm flipH="1">
            <a:off x="2581285" y="3440378"/>
            <a:ext cx="785218" cy="129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56DE64B-3289-2F0D-DFA4-4A086C1B5A6E}"/>
              </a:ext>
            </a:extLst>
          </p:cNvPr>
          <p:cNvSpPr/>
          <p:nvPr/>
        </p:nvSpPr>
        <p:spPr>
          <a:xfrm rot="2134310">
            <a:off x="3010619" y="4006949"/>
            <a:ext cx="216584" cy="2292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6E41967-5CE7-D7FC-D995-FEB7D8339795}"/>
              </a:ext>
            </a:extLst>
          </p:cNvPr>
          <p:cNvSpPr txBox="1"/>
          <p:nvPr/>
        </p:nvSpPr>
        <p:spPr>
          <a:xfrm>
            <a:off x="3948847" y="4818367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4A5387E-860B-CDBD-39A1-8F0333DBE32C}"/>
              </a:ext>
            </a:extLst>
          </p:cNvPr>
          <p:cNvSpPr txBox="1"/>
          <p:nvPr/>
        </p:nvSpPr>
        <p:spPr>
          <a:xfrm>
            <a:off x="3230648" y="306335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16B47B9-2303-2EE9-6C4A-F22ADA8C370B}"/>
              </a:ext>
            </a:extLst>
          </p:cNvPr>
          <p:cNvCxnSpPr>
            <a:cxnSpLocks/>
          </p:cNvCxnSpPr>
          <p:nvPr/>
        </p:nvCxnSpPr>
        <p:spPr>
          <a:xfrm flipV="1">
            <a:off x="6907578" y="4356427"/>
            <a:ext cx="4472546" cy="189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33A97EB4-94C4-AECF-5534-9B4B9BC18B38}"/>
              </a:ext>
            </a:extLst>
          </p:cNvPr>
          <p:cNvCxnSpPr>
            <a:cxnSpLocks/>
          </p:cNvCxnSpPr>
          <p:nvPr/>
        </p:nvCxnSpPr>
        <p:spPr>
          <a:xfrm>
            <a:off x="9143851" y="2673435"/>
            <a:ext cx="13393" cy="3339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7394280-B243-7F40-B4FB-98A7E3BF2B1F}"/>
              </a:ext>
            </a:extLst>
          </p:cNvPr>
          <p:cNvSpPr txBox="1"/>
          <p:nvPr/>
        </p:nvSpPr>
        <p:spPr>
          <a:xfrm>
            <a:off x="11145622" y="4501534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88BD9C8-6DA1-409A-0DB3-718670D1925D}"/>
              </a:ext>
            </a:extLst>
          </p:cNvPr>
          <p:cNvSpPr txBox="1"/>
          <p:nvPr/>
        </p:nvSpPr>
        <p:spPr>
          <a:xfrm>
            <a:off x="8936441" y="2256930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83280FE-E9F9-1B3B-44E3-CD6BFF51E84B}"/>
              </a:ext>
            </a:extLst>
          </p:cNvPr>
          <p:cNvSpPr txBox="1"/>
          <p:nvPr/>
        </p:nvSpPr>
        <p:spPr>
          <a:xfrm rot="8193147">
            <a:off x="9143764" y="432966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20F6A90-14E0-11BA-78C4-E0406BF1F4AC}"/>
              </a:ext>
            </a:extLst>
          </p:cNvPr>
          <p:cNvSpPr txBox="1"/>
          <p:nvPr/>
        </p:nvSpPr>
        <p:spPr>
          <a:xfrm rot="8193147">
            <a:off x="9806207" y="3769610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DC42F7E-CC6B-D46D-CDAF-93EE04A5522C}"/>
              </a:ext>
            </a:extLst>
          </p:cNvPr>
          <p:cNvSpPr txBox="1"/>
          <p:nvPr/>
        </p:nvSpPr>
        <p:spPr>
          <a:xfrm rot="8193147">
            <a:off x="7885674" y="411278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FCC579E-2C3B-A247-B9F0-9A040EA2B221}"/>
              </a:ext>
            </a:extLst>
          </p:cNvPr>
          <p:cNvSpPr txBox="1"/>
          <p:nvPr/>
        </p:nvSpPr>
        <p:spPr>
          <a:xfrm rot="8193147">
            <a:off x="9569698" y="4133995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AD846CE-C9E6-69AC-1555-E8CC2D20BA88}"/>
              </a:ext>
            </a:extLst>
          </p:cNvPr>
          <p:cNvSpPr txBox="1"/>
          <p:nvPr/>
        </p:nvSpPr>
        <p:spPr>
          <a:xfrm rot="8193147">
            <a:off x="9489076" y="462871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CC9003A-C0F4-437F-58E4-81FC5C58CD10}"/>
              </a:ext>
            </a:extLst>
          </p:cNvPr>
          <p:cNvSpPr txBox="1"/>
          <p:nvPr/>
        </p:nvSpPr>
        <p:spPr>
          <a:xfrm rot="8193147">
            <a:off x="8600328" y="41517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03BB109-CDCD-D1E9-B1EB-D8FB9AE8C331}"/>
              </a:ext>
            </a:extLst>
          </p:cNvPr>
          <p:cNvSpPr txBox="1"/>
          <p:nvPr/>
        </p:nvSpPr>
        <p:spPr>
          <a:xfrm rot="8193147">
            <a:off x="9488442" y="433098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0BFF1D9-B72C-65EC-4F3B-A1491C98FCE9}"/>
              </a:ext>
            </a:extLst>
          </p:cNvPr>
          <p:cNvSpPr txBox="1"/>
          <p:nvPr/>
        </p:nvSpPr>
        <p:spPr>
          <a:xfrm rot="8193147">
            <a:off x="9725981" y="375815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AD63A7B-6F77-042F-3EFF-6142A3197806}"/>
              </a:ext>
            </a:extLst>
          </p:cNvPr>
          <p:cNvSpPr txBox="1"/>
          <p:nvPr/>
        </p:nvSpPr>
        <p:spPr>
          <a:xfrm rot="8193147">
            <a:off x="8236707" y="427933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E32CBEE-F73D-7C7E-2056-F93B32DC54E1}"/>
              </a:ext>
            </a:extLst>
          </p:cNvPr>
          <p:cNvSpPr txBox="1"/>
          <p:nvPr/>
        </p:nvSpPr>
        <p:spPr>
          <a:xfrm rot="8193147">
            <a:off x="9822680" y="443222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B8936EC-D5EE-0878-26FE-CBDDFFC7C5AA}"/>
              </a:ext>
            </a:extLst>
          </p:cNvPr>
          <p:cNvSpPr txBox="1"/>
          <p:nvPr/>
        </p:nvSpPr>
        <p:spPr>
          <a:xfrm rot="8193147">
            <a:off x="9968119" y="416677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5EE3C44-B0E0-28BE-F37F-84343D7D208C}"/>
              </a:ext>
            </a:extLst>
          </p:cNvPr>
          <p:cNvSpPr txBox="1"/>
          <p:nvPr/>
        </p:nvSpPr>
        <p:spPr>
          <a:xfrm rot="8193147">
            <a:off x="7720963" y="453301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13A619B-F144-8DB5-1CAD-7C7AE01D17C3}"/>
              </a:ext>
            </a:extLst>
          </p:cNvPr>
          <p:cNvSpPr txBox="1"/>
          <p:nvPr/>
        </p:nvSpPr>
        <p:spPr>
          <a:xfrm rot="8193147">
            <a:off x="9257309" y="377654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36804ED-064E-8ADB-C0E0-007C593DEBB4}"/>
              </a:ext>
            </a:extLst>
          </p:cNvPr>
          <p:cNvSpPr txBox="1"/>
          <p:nvPr/>
        </p:nvSpPr>
        <p:spPr>
          <a:xfrm rot="8193147">
            <a:off x="8548236" y="365314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88F5531-654C-812F-38D2-478B8FC33309}"/>
              </a:ext>
            </a:extLst>
          </p:cNvPr>
          <p:cNvSpPr txBox="1"/>
          <p:nvPr/>
        </p:nvSpPr>
        <p:spPr>
          <a:xfrm rot="8193147">
            <a:off x="9247218" y="345443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951CC87-3CD5-4E84-7179-2A2DE789824F}"/>
              </a:ext>
            </a:extLst>
          </p:cNvPr>
          <p:cNvSpPr txBox="1"/>
          <p:nvPr/>
        </p:nvSpPr>
        <p:spPr>
          <a:xfrm rot="8193147">
            <a:off x="8327433" y="468184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A760AAA-2E23-C107-C68A-633C0C836FCE}"/>
              </a:ext>
            </a:extLst>
          </p:cNvPr>
          <p:cNvSpPr txBox="1"/>
          <p:nvPr/>
        </p:nvSpPr>
        <p:spPr>
          <a:xfrm rot="8193147">
            <a:off x="8444913" y="396955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0AEF356-69A6-B783-6F4F-769761DDEE02}"/>
              </a:ext>
            </a:extLst>
          </p:cNvPr>
          <p:cNvSpPr txBox="1"/>
          <p:nvPr/>
        </p:nvSpPr>
        <p:spPr>
          <a:xfrm rot="8193147">
            <a:off x="8038560" y="467899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8C0B7CE-6C58-C4D6-A0D4-76A968C55980}"/>
              </a:ext>
            </a:extLst>
          </p:cNvPr>
          <p:cNvSpPr txBox="1"/>
          <p:nvPr/>
        </p:nvSpPr>
        <p:spPr>
          <a:xfrm rot="8193147">
            <a:off x="9116143" y="46440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D6DC3F64-1895-4B4C-522C-2C445DF496B5}"/>
              </a:ext>
            </a:extLst>
          </p:cNvPr>
          <p:cNvSpPr txBox="1"/>
          <p:nvPr/>
        </p:nvSpPr>
        <p:spPr>
          <a:xfrm rot="8193147">
            <a:off x="9263385" y="413607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B968B69E-579F-3E1A-C0AF-6FABF3CBCF1B}"/>
              </a:ext>
            </a:extLst>
          </p:cNvPr>
          <p:cNvSpPr txBox="1"/>
          <p:nvPr/>
        </p:nvSpPr>
        <p:spPr>
          <a:xfrm rot="8193147">
            <a:off x="8569831" y="447485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459F6BBC-DC50-0DC5-FD89-3FC6C2E6738F}"/>
              </a:ext>
            </a:extLst>
          </p:cNvPr>
          <p:cNvSpPr txBox="1"/>
          <p:nvPr/>
        </p:nvSpPr>
        <p:spPr>
          <a:xfrm rot="8193147">
            <a:off x="9366490" y="41013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598288E-320C-ABC8-D38D-6E5F7C641632}"/>
              </a:ext>
            </a:extLst>
          </p:cNvPr>
          <p:cNvSpPr txBox="1"/>
          <p:nvPr/>
        </p:nvSpPr>
        <p:spPr>
          <a:xfrm rot="8193147">
            <a:off x="7385962" y="386483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5FBC640-23C0-E906-07D3-6E006F172FEB}"/>
              </a:ext>
            </a:extLst>
          </p:cNvPr>
          <p:cNvSpPr txBox="1"/>
          <p:nvPr/>
        </p:nvSpPr>
        <p:spPr>
          <a:xfrm rot="8193147">
            <a:off x="7736995" y="403138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5A9728C-3E93-7813-7B99-2533F4D26F57}"/>
              </a:ext>
            </a:extLst>
          </p:cNvPr>
          <p:cNvSpPr txBox="1"/>
          <p:nvPr/>
        </p:nvSpPr>
        <p:spPr>
          <a:xfrm rot="8193147">
            <a:off x="7945201" y="372160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6C35F006-8161-0EC8-5E27-F9A5C0360F85}"/>
              </a:ext>
            </a:extLst>
          </p:cNvPr>
          <p:cNvSpPr txBox="1"/>
          <p:nvPr/>
        </p:nvSpPr>
        <p:spPr>
          <a:xfrm rot="8193147">
            <a:off x="9974740" y="4707946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2C08414-F787-D2DA-8790-8A2C616CFF58}"/>
              </a:ext>
            </a:extLst>
          </p:cNvPr>
          <p:cNvSpPr txBox="1"/>
          <p:nvPr/>
        </p:nvSpPr>
        <p:spPr>
          <a:xfrm rot="8193147">
            <a:off x="10212279" y="4135118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2AD23BA-300E-09F0-91E4-60C15B76DEF5}"/>
              </a:ext>
            </a:extLst>
          </p:cNvPr>
          <p:cNvSpPr txBox="1"/>
          <p:nvPr/>
        </p:nvSpPr>
        <p:spPr>
          <a:xfrm rot="8193147">
            <a:off x="10118515" y="4543740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B16C287-DD70-F006-E133-F2D71A6F9D1E}"/>
              </a:ext>
            </a:extLst>
          </p:cNvPr>
          <p:cNvSpPr txBox="1"/>
          <p:nvPr/>
        </p:nvSpPr>
        <p:spPr>
          <a:xfrm>
            <a:off x="9895162" y="2296274"/>
            <a:ext cx="1723549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1AC64F8-E2B1-F5C1-3CF8-DCA540CF871C}"/>
              </a:ext>
            </a:extLst>
          </p:cNvPr>
          <p:cNvSpPr txBox="1"/>
          <p:nvPr/>
        </p:nvSpPr>
        <p:spPr>
          <a:xfrm>
            <a:off x="177134" y="5683708"/>
            <a:ext cx="11541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4B71BA62-92A0-79C6-0B1B-7949567A0B39}"/>
              </a:ext>
            </a:extLst>
          </p:cNvPr>
          <p:cNvSpPr txBox="1"/>
          <p:nvPr/>
        </p:nvSpPr>
        <p:spPr>
          <a:xfrm>
            <a:off x="4475049" y="5597444"/>
            <a:ext cx="11541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2843A323-490C-17D7-E362-739365C85064}"/>
              </a:ext>
            </a:extLst>
          </p:cNvPr>
          <p:cNvSpPr txBox="1"/>
          <p:nvPr/>
        </p:nvSpPr>
        <p:spPr>
          <a:xfrm>
            <a:off x="1921025" y="21889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B53ACF63-2106-87B6-BD76-093069CC0D09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2529222" y="4512935"/>
            <a:ext cx="331186" cy="1316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0EC46D1E-48D1-5331-6D99-F03F82CBC151}"/>
              </a:ext>
            </a:extLst>
          </p:cNvPr>
          <p:cNvCxnSpPr>
            <a:cxnSpLocks/>
          </p:cNvCxnSpPr>
          <p:nvPr/>
        </p:nvCxnSpPr>
        <p:spPr>
          <a:xfrm flipV="1">
            <a:off x="9171226" y="4118130"/>
            <a:ext cx="558900" cy="2667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BD967685-760C-7D63-09FB-AEA058D309EC}"/>
              </a:ext>
            </a:extLst>
          </p:cNvPr>
          <p:cNvSpPr txBox="1"/>
          <p:nvPr/>
        </p:nvSpPr>
        <p:spPr>
          <a:xfrm>
            <a:off x="9385403" y="38340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261E1756-B61B-B1B5-8779-0B17222E519F}"/>
              </a:ext>
            </a:extLst>
          </p:cNvPr>
          <p:cNvSpPr txBox="1"/>
          <p:nvPr/>
        </p:nvSpPr>
        <p:spPr>
          <a:xfrm>
            <a:off x="4075031" y="3611830"/>
            <a:ext cx="27491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主成分ベクトルは本来、原点で直交するがわかりやすさのためにこのように表記している</a:t>
            </a: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2DE749AD-562E-5026-3A29-07FFE64C4021}"/>
              </a:ext>
            </a:extLst>
          </p:cNvPr>
          <p:cNvCxnSpPr>
            <a:cxnSpLocks/>
          </p:cNvCxnSpPr>
          <p:nvPr/>
        </p:nvCxnSpPr>
        <p:spPr>
          <a:xfrm flipH="1">
            <a:off x="2195943" y="4526916"/>
            <a:ext cx="355004" cy="2064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22FBA77E-4878-99DE-2402-04D02C75C493}"/>
              </a:ext>
            </a:extLst>
          </p:cNvPr>
          <p:cNvCxnSpPr>
            <a:cxnSpLocks/>
            <a:endCxn id="21" idx="0"/>
          </p:cNvCxnSpPr>
          <p:nvPr/>
        </p:nvCxnSpPr>
        <p:spPr>
          <a:xfrm flipV="1">
            <a:off x="2536057" y="4135319"/>
            <a:ext cx="3748" cy="3776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6FA463BB-F2A9-194A-FF46-07B2CE2FAABF}"/>
              </a:ext>
            </a:extLst>
          </p:cNvPr>
          <p:cNvCxnSpPr>
            <a:cxnSpLocks/>
          </p:cNvCxnSpPr>
          <p:nvPr/>
        </p:nvCxnSpPr>
        <p:spPr>
          <a:xfrm flipH="1" flipV="1">
            <a:off x="8910180" y="3965347"/>
            <a:ext cx="251666" cy="4064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7D922F54-B142-B3AC-515C-2CB13C6EB43D}"/>
              </a:ext>
            </a:extLst>
          </p:cNvPr>
          <p:cNvCxnSpPr>
            <a:cxnSpLocks/>
          </p:cNvCxnSpPr>
          <p:nvPr/>
        </p:nvCxnSpPr>
        <p:spPr>
          <a:xfrm flipH="1">
            <a:off x="8967674" y="4405601"/>
            <a:ext cx="161722" cy="1442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AA5D60DA-66D0-24EF-A2E7-52D5F2E48BEF}"/>
              </a:ext>
            </a:extLst>
          </p:cNvPr>
          <p:cNvSpPr txBox="1"/>
          <p:nvPr/>
        </p:nvSpPr>
        <p:spPr>
          <a:xfrm>
            <a:off x="7799780" y="45113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26019845-30A1-FD7C-CBE9-E4721A7187A8}"/>
              </a:ext>
            </a:extLst>
          </p:cNvPr>
          <p:cNvSpPr txBox="1"/>
          <p:nvPr/>
        </p:nvSpPr>
        <p:spPr>
          <a:xfrm>
            <a:off x="8080251" y="37143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FBC8581A-0478-ACD3-85E1-8BE0DB4970C0}"/>
              </a:ext>
            </a:extLst>
          </p:cNvPr>
          <p:cNvSpPr txBox="1"/>
          <p:nvPr/>
        </p:nvSpPr>
        <p:spPr>
          <a:xfrm>
            <a:off x="629251" y="917704"/>
            <a:ext cx="10989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データ空間軸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(one hot vector)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を主成分平面上に写像したベクトル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主成分負荷ベクトルの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座標成分は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（次元削減）</a:t>
            </a:r>
            <a:endParaRPr kumimoji="1"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主成分平面の意味解釈を可能とする（自然言語ではよく使う）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D31300A7-EA09-77E5-640E-27EB899862B3}"/>
              </a:ext>
            </a:extLst>
          </p:cNvPr>
          <p:cNvSpPr txBox="1"/>
          <p:nvPr/>
        </p:nvSpPr>
        <p:spPr>
          <a:xfrm>
            <a:off x="6531312" y="5302084"/>
            <a:ext cx="5057795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主成分平面を特徴づけるデータ軸の重要度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カスタード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E1E4FC49-F307-A268-1596-D3BD1CC5CC7F}"/>
              </a:ext>
            </a:extLst>
          </p:cNvPr>
          <p:cNvSpPr txBox="1"/>
          <p:nvPr/>
        </p:nvSpPr>
        <p:spPr>
          <a:xfrm>
            <a:off x="2594817" y="5671505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(1,0,0)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7D53C73-6CE5-7B07-1FB3-DDBF9881E8B4}"/>
              </a:ext>
            </a:extLst>
          </p:cNvPr>
          <p:cNvSpPr txBox="1"/>
          <p:nvPr/>
        </p:nvSpPr>
        <p:spPr>
          <a:xfrm>
            <a:off x="1291956" y="5111554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(0,1,0)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B1B984D8-BDB8-AAC4-ABBE-AA3375911639}"/>
              </a:ext>
            </a:extLst>
          </p:cNvPr>
          <p:cNvSpPr txBox="1"/>
          <p:nvPr/>
        </p:nvSpPr>
        <p:spPr>
          <a:xfrm>
            <a:off x="719718" y="3812219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(0,0,1)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" name="コネクタ: 曲線 85">
            <a:extLst>
              <a:ext uri="{FF2B5EF4-FFF2-40B4-BE49-F238E27FC236}">
                <a16:creationId xmlns:a16="http://schemas.microsoft.com/office/drawing/2014/main" id="{9A9808B3-E59A-335D-8FF0-1BF4B4F5E336}"/>
              </a:ext>
            </a:extLst>
          </p:cNvPr>
          <p:cNvCxnSpPr>
            <a:stCxn id="80" idx="3"/>
          </p:cNvCxnSpPr>
          <p:nvPr/>
        </p:nvCxnSpPr>
        <p:spPr>
          <a:xfrm>
            <a:off x="1960763" y="4043052"/>
            <a:ext cx="568459" cy="212180"/>
          </a:xfrm>
          <a:prstGeom prst="curvedConnector3">
            <a:avLst/>
          </a:prstGeom>
          <a:ln w="28575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コネクタ: 曲線 86">
            <a:extLst>
              <a:ext uri="{FF2B5EF4-FFF2-40B4-BE49-F238E27FC236}">
                <a16:creationId xmlns:a16="http://schemas.microsoft.com/office/drawing/2014/main" id="{C9E776D1-269E-5A9D-4482-5215B4ED80B4}"/>
              </a:ext>
            </a:extLst>
          </p:cNvPr>
          <p:cNvCxnSpPr>
            <a:cxnSpLocks/>
          </p:cNvCxnSpPr>
          <p:nvPr/>
        </p:nvCxnSpPr>
        <p:spPr>
          <a:xfrm rot="16200000" flipV="1">
            <a:off x="2442567" y="4986452"/>
            <a:ext cx="927195" cy="294649"/>
          </a:xfrm>
          <a:prstGeom prst="curvedConnector3">
            <a:avLst>
              <a:gd name="adj1" fmla="val 50000"/>
            </a:avLst>
          </a:prstGeom>
          <a:ln w="28575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コネクタ: 曲線 87">
            <a:extLst>
              <a:ext uri="{FF2B5EF4-FFF2-40B4-BE49-F238E27FC236}">
                <a16:creationId xmlns:a16="http://schemas.microsoft.com/office/drawing/2014/main" id="{E4A53F3A-CCCB-641F-0CC7-4A5654BAFA60}"/>
              </a:ext>
            </a:extLst>
          </p:cNvPr>
          <p:cNvCxnSpPr>
            <a:cxnSpLocks/>
            <a:stCxn id="77" idx="0"/>
          </p:cNvCxnSpPr>
          <p:nvPr/>
        </p:nvCxnSpPr>
        <p:spPr>
          <a:xfrm rot="5400000" flipH="1" flipV="1">
            <a:off x="1893304" y="4751541"/>
            <a:ext cx="379188" cy="340838"/>
          </a:xfrm>
          <a:prstGeom prst="curvedConnector3">
            <a:avLst/>
          </a:prstGeom>
          <a:ln w="28575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97F70756-CFA6-A653-46D9-2739DEBBB7C7}"/>
              </a:ext>
            </a:extLst>
          </p:cNvPr>
          <p:cNvSpPr txBox="1"/>
          <p:nvPr/>
        </p:nvSpPr>
        <p:spPr>
          <a:xfrm>
            <a:off x="587991" y="4397159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one hot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7408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E7A19FC-900B-1621-8E38-8A5E1E925E8B}"/>
              </a:ext>
            </a:extLst>
          </p:cNvPr>
          <p:cNvSpPr txBox="1"/>
          <p:nvPr/>
        </p:nvSpPr>
        <p:spPr>
          <a:xfrm>
            <a:off x="582804" y="168303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主成分平面の実装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E65C13-DEF8-3584-320E-D55B4C6FC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13" y="2502040"/>
            <a:ext cx="5212275" cy="421372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395FAB-C76E-DAE2-4932-CBCCDBD90C49}"/>
              </a:ext>
            </a:extLst>
          </p:cNvPr>
          <p:cNvSpPr txBox="1"/>
          <p:nvPr/>
        </p:nvSpPr>
        <p:spPr>
          <a:xfrm>
            <a:off x="4240404" y="263261"/>
            <a:ext cx="2497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toydata_pca.py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6AC87EB-0AC0-4A44-24A6-3F3299BFAA89}"/>
              </a:ext>
            </a:extLst>
          </p:cNvPr>
          <p:cNvSpPr txBox="1"/>
          <p:nvPr/>
        </p:nvSpPr>
        <p:spPr>
          <a:xfrm>
            <a:off x="700620" y="1050560"/>
            <a:ext cx="116091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PC1,PC2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（左図）を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軸に回転した平面上にデータをプロット（右図）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右図がデータをうまく分離できている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主成分平面の（　）内はデータの分離度（寄与率）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1C9232C0-E094-E7F0-99D3-A30F2B59D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814" y="2271857"/>
            <a:ext cx="5332322" cy="4519287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FBE0545-788E-2E22-C8B1-FEE290E16948}"/>
              </a:ext>
            </a:extLst>
          </p:cNvPr>
          <p:cNvSpPr txBox="1"/>
          <p:nvPr/>
        </p:nvSpPr>
        <p:spPr>
          <a:xfrm>
            <a:off x="2120971" y="230176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データ空間（平面）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FF93A4E-1BEC-7C66-A3B9-ABDAD2A6C572}"/>
              </a:ext>
            </a:extLst>
          </p:cNvPr>
          <p:cNvSpPr txBox="1"/>
          <p:nvPr/>
        </p:nvSpPr>
        <p:spPr>
          <a:xfrm>
            <a:off x="700620" y="613444"/>
            <a:ext cx="95766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4"/>
              </a:rPr>
              <a:t>https://github.com/ueharaLab/NLP_7-PCA/blob/main/pca.md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7833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1E95F54-51C0-E511-06E0-FA27F4B7695F}"/>
              </a:ext>
            </a:extLst>
          </p:cNvPr>
          <p:cNvGrpSpPr/>
          <p:nvPr/>
        </p:nvGrpSpPr>
        <p:grpSpPr>
          <a:xfrm>
            <a:off x="251965" y="3327949"/>
            <a:ext cx="6485902" cy="3905250"/>
            <a:chOff x="3318686" y="2000250"/>
            <a:chExt cx="6485902" cy="3905250"/>
          </a:xfrm>
        </p:grpSpPr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907A1856-A86C-9EFC-C032-5E4DFEC29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8185" y="2000250"/>
              <a:ext cx="4915228" cy="3905250"/>
            </a:xfrm>
            <a:prstGeom prst="rect">
              <a:avLst/>
            </a:prstGeom>
          </p:spPr>
        </p:pic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6861CCE2-2EB4-70F0-9C1D-AFF4DBB2228A}"/>
                </a:ext>
              </a:extLst>
            </p:cNvPr>
            <p:cNvSpPr txBox="1"/>
            <p:nvPr/>
          </p:nvSpPr>
          <p:spPr>
            <a:xfrm>
              <a:off x="3318686" y="2131102"/>
              <a:ext cx="141577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カラメル</a:t>
              </a: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FBD0A5A9-19FE-04E6-B2A5-954B2E83A82D}"/>
                </a:ext>
              </a:extLst>
            </p:cNvPr>
            <p:cNvSpPr txBox="1"/>
            <p:nvPr/>
          </p:nvSpPr>
          <p:spPr>
            <a:xfrm>
              <a:off x="7157710" y="5105400"/>
              <a:ext cx="264687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　カスタード　　</a:t>
              </a:r>
            </a:p>
          </p:txBody>
        </p:sp>
      </p:grpSp>
      <p:pic>
        <p:nvPicPr>
          <p:cNvPr id="120" name="図 119">
            <a:extLst>
              <a:ext uri="{FF2B5EF4-FFF2-40B4-BE49-F238E27FC236}">
                <a16:creationId xmlns:a16="http://schemas.microsoft.com/office/drawing/2014/main" id="{AF07FCD5-8FEE-665C-9C53-C86C71EE1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962" y="3695700"/>
            <a:ext cx="5040554" cy="3016153"/>
          </a:xfrm>
          <a:prstGeom prst="rect">
            <a:avLst/>
          </a:prstGeom>
        </p:spPr>
      </p:pic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28A89153-C14B-BA26-1E17-AFBE02F07F10}"/>
              </a:ext>
            </a:extLst>
          </p:cNvPr>
          <p:cNvSpPr txBox="1"/>
          <p:nvPr/>
        </p:nvSpPr>
        <p:spPr>
          <a:xfrm>
            <a:off x="5904893" y="348793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998A4746-6B52-79E7-24A6-FA2ABAB0FC17}"/>
              </a:ext>
            </a:extLst>
          </p:cNvPr>
          <p:cNvSpPr txBox="1"/>
          <p:nvPr/>
        </p:nvSpPr>
        <p:spPr>
          <a:xfrm>
            <a:off x="10403741" y="634164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49CD0998-9A28-0C62-32D3-A620C9C12397}"/>
              </a:ext>
            </a:extLst>
          </p:cNvPr>
          <p:cNvSpPr txBox="1"/>
          <p:nvPr/>
        </p:nvSpPr>
        <p:spPr>
          <a:xfrm>
            <a:off x="214244" y="268131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寄与率：主成分ベクトルのデータの要約力</a:t>
            </a: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E4D019B3-B081-02CC-1CDD-2A1AC6CC839E}"/>
              </a:ext>
            </a:extLst>
          </p:cNvPr>
          <p:cNvSpPr txBox="1"/>
          <p:nvPr/>
        </p:nvSpPr>
        <p:spPr>
          <a:xfrm>
            <a:off x="426470" y="868235"/>
            <a:ext cx="10775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では第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主成分ベクトルだけでデータを十分近似している（第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は相対的に重要でない）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A,B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主成分ベクトルの近似力に大きな違いがある</a:t>
            </a: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DD85BFA1-4BDC-37FC-2716-B36B90858F72}"/>
              </a:ext>
            </a:extLst>
          </p:cNvPr>
          <p:cNvSpPr txBox="1"/>
          <p:nvPr/>
        </p:nvSpPr>
        <p:spPr>
          <a:xfrm>
            <a:off x="2550952" y="3630484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F9031F7A-1C49-7305-3952-73BFED914DE1}"/>
              </a:ext>
            </a:extLst>
          </p:cNvPr>
          <p:cNvSpPr txBox="1"/>
          <p:nvPr/>
        </p:nvSpPr>
        <p:spPr>
          <a:xfrm>
            <a:off x="7934325" y="3630485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7D22407-79A4-5AEA-28FA-789A90914EA5}"/>
              </a:ext>
            </a:extLst>
          </p:cNvPr>
          <p:cNvSpPr txBox="1"/>
          <p:nvPr/>
        </p:nvSpPr>
        <p:spPr>
          <a:xfrm>
            <a:off x="808684" y="2034107"/>
            <a:ext cx="846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：　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　＞　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3EE46B-2809-336E-4463-A7300CFD7D08}"/>
              </a:ext>
            </a:extLst>
          </p:cNvPr>
          <p:cNvSpPr txBox="1"/>
          <p:nvPr/>
        </p:nvSpPr>
        <p:spPr>
          <a:xfrm>
            <a:off x="795039" y="2448875"/>
            <a:ext cx="8775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：　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　＞＞　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322237-1D8F-5305-2F73-C82280AF5583}"/>
              </a:ext>
            </a:extLst>
          </p:cNvPr>
          <p:cNvSpPr txBox="1"/>
          <p:nvPr/>
        </p:nvSpPr>
        <p:spPr>
          <a:xfrm>
            <a:off x="426470" y="2895911"/>
            <a:ext cx="106490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各主成分ベクトルが分散の捉え度合いを数値化したものを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寄与率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と言います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D5A1428-D418-CA6D-CF5B-880AA71B793F}"/>
              </a:ext>
            </a:extLst>
          </p:cNvPr>
          <p:cNvCxnSpPr>
            <a:cxnSpLocks/>
          </p:cNvCxnSpPr>
          <p:nvPr/>
        </p:nvCxnSpPr>
        <p:spPr>
          <a:xfrm flipH="1" flipV="1">
            <a:off x="2389487" y="4348211"/>
            <a:ext cx="975433" cy="194783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72B5ABD-7BB9-3387-92B6-A8E6F73DB893}"/>
              </a:ext>
            </a:extLst>
          </p:cNvPr>
          <p:cNvCxnSpPr>
            <a:cxnSpLocks/>
          </p:cNvCxnSpPr>
          <p:nvPr/>
        </p:nvCxnSpPr>
        <p:spPr>
          <a:xfrm flipH="1" flipV="1">
            <a:off x="8591717" y="4786604"/>
            <a:ext cx="579971" cy="130813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041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2DE985D-E1D7-3DCB-0C38-B3CA4E5A9133}"/>
              </a:ext>
            </a:extLst>
          </p:cNvPr>
          <p:cNvSpPr txBox="1"/>
          <p:nvPr/>
        </p:nvSpPr>
        <p:spPr>
          <a:xfrm>
            <a:off x="631767" y="648393"/>
            <a:ext cx="6629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寄与率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(Contribution Ratio)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の性質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347E755-C3F3-2A0E-56CA-5DCE994774A5}"/>
              </a:ext>
            </a:extLst>
          </p:cNvPr>
          <p:cNvSpPr txBox="1"/>
          <p:nvPr/>
        </p:nvSpPr>
        <p:spPr>
          <a:xfrm>
            <a:off x="689957" y="1220339"/>
            <a:ext cx="11331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次元データ空間には最大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個の主成分ベクトルがあるから、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個の寄与率がある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01BEBB-DCCD-2792-645C-F98975910D47}"/>
              </a:ext>
            </a:extLst>
          </p:cNvPr>
          <p:cNvSpPr txBox="1"/>
          <p:nvPr/>
        </p:nvSpPr>
        <p:spPr>
          <a:xfrm>
            <a:off x="864524" y="1904364"/>
            <a:ext cx="371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CR1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CR2 &gt; … &gt; CRN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F8228A8-CD2B-90CF-8380-DC0267828E36}"/>
              </a:ext>
            </a:extLst>
          </p:cNvPr>
          <p:cNvSpPr txBox="1"/>
          <p:nvPr/>
        </p:nvSpPr>
        <p:spPr>
          <a:xfrm>
            <a:off x="4682252" y="1904364"/>
            <a:ext cx="5750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CRn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第ｎ主成分ベクトルの寄与率）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6583927-3414-29AA-2330-61ACF35C5EE0}"/>
                  </a:ext>
                </a:extLst>
              </p:cNvPr>
              <p:cNvSpPr txBox="1"/>
              <p:nvPr/>
            </p:nvSpPr>
            <p:spPr>
              <a:xfrm>
                <a:off x="927791" y="2488901"/>
                <a:ext cx="1853008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𝐶𝑅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_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e>
                      </m:nary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=1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6583927-3414-29AA-2330-61ACF35C5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91" y="2488901"/>
                <a:ext cx="1853008" cy="1038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896441-BCB4-2715-B9ED-A5B6181F3D03}"/>
              </a:ext>
            </a:extLst>
          </p:cNvPr>
          <p:cNvSpPr txBox="1"/>
          <p:nvPr/>
        </p:nvSpPr>
        <p:spPr>
          <a:xfrm>
            <a:off x="689957" y="3951910"/>
            <a:ext cx="9191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例：累積寄与率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0.7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となる主成分を教師あり学習の特徴量とする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185581E-1C7E-FF39-EA42-A02F9CDB9390}"/>
              </a:ext>
            </a:extLst>
          </p:cNvPr>
          <p:cNvSpPr txBox="1"/>
          <p:nvPr/>
        </p:nvSpPr>
        <p:spPr>
          <a:xfrm>
            <a:off x="1212126" y="5562550"/>
            <a:ext cx="10809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N=2000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次元データ空間の主成分ベクトル数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m=100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で寄与率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0.7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を超えるならば、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次元主成分特徴量で相当な判別精度が得られるはず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 &lt;&lt; N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であるほど次元削減の効果が大きい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C06F297-6EA3-230D-53D1-C7DEA85ADEA4}"/>
                  </a:ext>
                </a:extLst>
              </p:cNvPr>
              <p:cNvSpPr txBox="1"/>
              <p:nvPr/>
            </p:nvSpPr>
            <p:spPr>
              <a:xfrm>
                <a:off x="3124609" y="4413575"/>
                <a:ext cx="2271711" cy="1100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𝐶𝑅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_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e>
                      </m:nary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C06F297-6EA3-230D-53D1-C7DEA85AD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609" y="4413575"/>
                <a:ext cx="2271711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B4DE30A-6154-F855-A320-A7502E5C69E7}"/>
              </a:ext>
            </a:extLst>
          </p:cNvPr>
          <p:cNvSpPr txBox="1"/>
          <p:nvPr/>
        </p:nvSpPr>
        <p:spPr>
          <a:xfrm>
            <a:off x="1401060" y="475723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累積寄与率</a:t>
            </a:r>
          </a:p>
        </p:txBody>
      </p:sp>
    </p:spTree>
    <p:extLst>
      <p:ext uri="{BB962C8B-B14F-4D97-AF65-F5344CB8AC3E}">
        <p14:creationId xmlns:p14="http://schemas.microsoft.com/office/powerpoint/2010/main" val="2657680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CB50C95-BEB0-226F-3D02-9815F2CE2924}"/>
              </a:ext>
            </a:extLst>
          </p:cNvPr>
          <p:cNvSpPr txBox="1"/>
          <p:nvPr/>
        </p:nvSpPr>
        <p:spPr>
          <a:xfrm>
            <a:off x="391894" y="158098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主成分負荷ベクトルの実装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54D5B97-EE1A-7D09-C287-771FCBB22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13" y="2502040"/>
            <a:ext cx="5212275" cy="421372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4428E3C-5EF1-21CB-57BC-7F18CEC0E8C2}"/>
              </a:ext>
            </a:extLst>
          </p:cNvPr>
          <p:cNvSpPr txBox="1"/>
          <p:nvPr/>
        </p:nvSpPr>
        <p:spPr>
          <a:xfrm>
            <a:off x="2120971" y="230176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データ空間（平面）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EEE7C93-C55F-75A8-F1FF-A234EBE12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814" y="2301765"/>
            <a:ext cx="4900243" cy="447167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7AF16BD-129A-F354-788C-EF70F1047770}"/>
              </a:ext>
            </a:extLst>
          </p:cNvPr>
          <p:cNvSpPr txBox="1"/>
          <p:nvPr/>
        </p:nvSpPr>
        <p:spPr>
          <a:xfrm>
            <a:off x="394820" y="759167"/>
            <a:ext cx="11402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PC1,PC2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軸に回転する→データ空間上の軸（特徴量）も同様に回転表示できる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主成分平面上の特徴量ベクトル（主成分負荷ベクトル、バイプロット）は主成分を意味解釈するのに役立つ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例えば、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はカスタード方向、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のマイナス方向はゼラチン方向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C9B6C77-396D-297A-F498-27252503055A}"/>
              </a:ext>
            </a:extLst>
          </p:cNvPr>
          <p:cNvSpPr txBox="1"/>
          <p:nvPr/>
        </p:nvSpPr>
        <p:spPr>
          <a:xfrm>
            <a:off x="2602260" y="3013501"/>
            <a:ext cx="36086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軸：特徴量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ベクトル：主成分ベクトル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4C237E6-9EE6-B86E-F3E4-4D668A259345}"/>
              </a:ext>
            </a:extLst>
          </p:cNvPr>
          <p:cNvSpPr txBox="1"/>
          <p:nvPr/>
        </p:nvSpPr>
        <p:spPr>
          <a:xfrm>
            <a:off x="8929568" y="2969275"/>
            <a:ext cx="2582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軸：主成分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ベクトル：特徴量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9AA8DB9-A1F1-D110-5A30-E9915957099F}"/>
              </a:ext>
            </a:extLst>
          </p:cNvPr>
          <p:cNvSpPr txBox="1"/>
          <p:nvPr/>
        </p:nvSpPr>
        <p:spPr>
          <a:xfrm>
            <a:off x="6412115" y="2022876"/>
            <a:ext cx="538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toydata_pca.py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のコメントをはずすと表示できる</a:t>
            </a:r>
          </a:p>
        </p:txBody>
      </p:sp>
    </p:spTree>
    <p:extLst>
      <p:ext uri="{BB962C8B-B14F-4D97-AF65-F5344CB8AC3E}">
        <p14:creationId xmlns:p14="http://schemas.microsoft.com/office/powerpoint/2010/main" val="2802619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CF1968C-5B9D-0001-A537-DD29F17BC2F7}"/>
              </a:ext>
            </a:extLst>
          </p:cNvPr>
          <p:cNvSpPr txBox="1"/>
          <p:nvPr/>
        </p:nvSpPr>
        <p:spPr>
          <a:xfrm>
            <a:off x="504050" y="306355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ここまでの手順を確認</a:t>
            </a:r>
          </a:p>
        </p:txBody>
      </p:sp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955853A7-D95B-1143-5C12-FBDABD3450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7159459"/>
              </p:ext>
            </p:extLst>
          </p:nvPr>
        </p:nvGraphicFramePr>
        <p:xfrm>
          <a:off x="-895350" y="1190625"/>
          <a:ext cx="7677150" cy="5286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0BF05BD-F3D0-5406-5515-4D00C5A907B2}"/>
              </a:ext>
            </a:extLst>
          </p:cNvPr>
          <p:cNvSpPr txBox="1"/>
          <p:nvPr/>
        </p:nvSpPr>
        <p:spPr>
          <a:xfrm>
            <a:off x="5549794" y="1328667"/>
            <a:ext cx="6413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1,2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主成分ベクトルはベクトル空間においてデータが最も散らばる平面を形成する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B3581A-B3B9-683F-2E02-8D1598F778D8}"/>
              </a:ext>
            </a:extLst>
          </p:cNvPr>
          <p:cNvSpPr txBox="1"/>
          <p:nvPr/>
        </p:nvSpPr>
        <p:spPr>
          <a:xfrm>
            <a:off x="5549794" y="4110354"/>
            <a:ext cx="6413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次元に散らばっていたデータが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次元平面上に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次元削減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（要約）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AFF660C-71B2-CAF0-0017-1B1734950BCB}"/>
              </a:ext>
            </a:extLst>
          </p:cNvPr>
          <p:cNvSpPr txBox="1"/>
          <p:nvPr/>
        </p:nvSpPr>
        <p:spPr>
          <a:xfrm>
            <a:off x="5649186" y="5667375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データ点の位置を意味解釈可能とする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46E5A8-25EF-BD0B-8F4B-92AF7E94E6C6}"/>
              </a:ext>
            </a:extLst>
          </p:cNvPr>
          <p:cNvSpPr txBox="1"/>
          <p:nvPr/>
        </p:nvSpPr>
        <p:spPr>
          <a:xfrm>
            <a:off x="5549794" y="2696656"/>
            <a:ext cx="5965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同様に、第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3,4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etc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主成分ベクトルを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軸にすることもできる</a:t>
            </a:r>
          </a:p>
        </p:txBody>
      </p:sp>
    </p:spTree>
    <p:extLst>
      <p:ext uri="{BB962C8B-B14F-4D97-AF65-F5344CB8AC3E}">
        <p14:creationId xmlns:p14="http://schemas.microsoft.com/office/powerpoint/2010/main" val="2136245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03AE5-B0D8-F30B-39D4-B89EC1CFF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22E2BB6-9B3A-206B-ADF0-30D1B0A5BF2C}"/>
              </a:ext>
            </a:extLst>
          </p:cNvPr>
          <p:cNvSpPr txBox="1"/>
          <p:nvPr/>
        </p:nvSpPr>
        <p:spPr>
          <a:xfrm>
            <a:off x="494368" y="332460"/>
            <a:ext cx="11375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3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kumimoji="1" lang="ja-JP" altLang="en-US" sz="32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のラベルがなかったら？</a:t>
            </a:r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A4722C7C-6A51-B6B3-BE1F-E6B74A95015A}"/>
              </a:ext>
            </a:extLst>
          </p:cNvPr>
          <p:cNvCxnSpPr>
            <a:cxnSpLocks/>
          </p:cNvCxnSpPr>
          <p:nvPr/>
        </p:nvCxnSpPr>
        <p:spPr>
          <a:xfrm>
            <a:off x="2494328" y="2832108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8A08462-EA09-009C-186B-7D2151A1A5B0}"/>
              </a:ext>
            </a:extLst>
          </p:cNvPr>
          <p:cNvCxnSpPr>
            <a:cxnSpLocks/>
          </p:cNvCxnSpPr>
          <p:nvPr/>
        </p:nvCxnSpPr>
        <p:spPr>
          <a:xfrm flipH="1">
            <a:off x="467275" y="4797047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815C5CC-FF6B-F0E0-9884-AA634CB20F14}"/>
              </a:ext>
            </a:extLst>
          </p:cNvPr>
          <p:cNvCxnSpPr>
            <a:cxnSpLocks/>
          </p:cNvCxnSpPr>
          <p:nvPr/>
        </p:nvCxnSpPr>
        <p:spPr>
          <a:xfrm>
            <a:off x="2509218" y="4827440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96AD7FC-FB5F-BBBE-5F82-0C2A7321545E}"/>
              </a:ext>
            </a:extLst>
          </p:cNvPr>
          <p:cNvSpPr txBox="1"/>
          <p:nvPr/>
        </p:nvSpPr>
        <p:spPr>
          <a:xfrm>
            <a:off x="172854" y="5918721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A97C526-AD38-4652-F74A-2D8C4F9B1303}"/>
              </a:ext>
            </a:extLst>
          </p:cNvPr>
          <p:cNvSpPr txBox="1"/>
          <p:nvPr/>
        </p:nvSpPr>
        <p:spPr>
          <a:xfrm>
            <a:off x="4114806" y="5900534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30832D4-403E-7195-7592-EC35A0B028F2}"/>
              </a:ext>
            </a:extLst>
          </p:cNvPr>
          <p:cNvSpPr txBox="1"/>
          <p:nvPr/>
        </p:nvSpPr>
        <p:spPr>
          <a:xfrm>
            <a:off x="1641574" y="2440928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8F9DEED-6D9D-784A-99A1-2F4EC879DE6F}"/>
              </a:ext>
            </a:extLst>
          </p:cNvPr>
          <p:cNvSpPr txBox="1"/>
          <p:nvPr/>
        </p:nvSpPr>
        <p:spPr>
          <a:xfrm rot="8193147">
            <a:off x="2768784" y="466093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532B348-2E5B-A4F8-4A44-957331D10304}"/>
              </a:ext>
            </a:extLst>
          </p:cNvPr>
          <p:cNvSpPr txBox="1"/>
          <p:nvPr/>
        </p:nvSpPr>
        <p:spPr>
          <a:xfrm rot="8193147">
            <a:off x="3431227" y="4100883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72BCA7C-7BC4-E59D-A5CA-5F0DA7038ED2}"/>
              </a:ext>
            </a:extLst>
          </p:cNvPr>
          <p:cNvSpPr txBox="1"/>
          <p:nvPr/>
        </p:nvSpPr>
        <p:spPr>
          <a:xfrm rot="8193147">
            <a:off x="1768388" y="359615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2413B67-2932-F619-DA54-B39390FFF728}"/>
              </a:ext>
            </a:extLst>
          </p:cNvPr>
          <p:cNvSpPr txBox="1"/>
          <p:nvPr/>
        </p:nvSpPr>
        <p:spPr>
          <a:xfrm rot="8193147">
            <a:off x="3194718" y="4465268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EC66EB5-C464-731C-0FA8-6DE06F08FF05}"/>
              </a:ext>
            </a:extLst>
          </p:cNvPr>
          <p:cNvSpPr txBox="1"/>
          <p:nvPr/>
        </p:nvSpPr>
        <p:spPr>
          <a:xfrm rot="8193147">
            <a:off x="3114096" y="495999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C25DC7A-97F2-1B30-0023-9E72E33F3E42}"/>
              </a:ext>
            </a:extLst>
          </p:cNvPr>
          <p:cNvSpPr txBox="1"/>
          <p:nvPr/>
        </p:nvSpPr>
        <p:spPr>
          <a:xfrm rot="8193147">
            <a:off x="2483042" y="363512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1694CBF-7BC8-E852-8E3A-EBAE3DFB0186}"/>
              </a:ext>
            </a:extLst>
          </p:cNvPr>
          <p:cNvSpPr txBox="1"/>
          <p:nvPr/>
        </p:nvSpPr>
        <p:spPr>
          <a:xfrm rot="8193147">
            <a:off x="3113462" y="466225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B3B887E-2C78-FFAF-5B47-69F54972DB98}"/>
              </a:ext>
            </a:extLst>
          </p:cNvPr>
          <p:cNvSpPr txBox="1"/>
          <p:nvPr/>
        </p:nvSpPr>
        <p:spPr>
          <a:xfrm rot="8193147">
            <a:off x="3351001" y="408942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9B744A34-2089-71F9-418E-D6FE05EB2577}"/>
              </a:ext>
            </a:extLst>
          </p:cNvPr>
          <p:cNvSpPr txBox="1"/>
          <p:nvPr/>
        </p:nvSpPr>
        <p:spPr>
          <a:xfrm rot="8193147">
            <a:off x="2119421" y="376271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D6E4267-8108-178B-79C4-7E805E040AD8}"/>
              </a:ext>
            </a:extLst>
          </p:cNvPr>
          <p:cNvSpPr txBox="1"/>
          <p:nvPr/>
        </p:nvSpPr>
        <p:spPr>
          <a:xfrm rot="8193147">
            <a:off x="3447700" y="476349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E748DCA8-FCE7-6284-B79E-B8703E39670B}"/>
              </a:ext>
            </a:extLst>
          </p:cNvPr>
          <p:cNvSpPr txBox="1"/>
          <p:nvPr/>
        </p:nvSpPr>
        <p:spPr>
          <a:xfrm rot="8193147">
            <a:off x="3593139" y="449805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BF2AD31-528A-9C5B-5B04-D9B2DD1B2AF1}"/>
              </a:ext>
            </a:extLst>
          </p:cNvPr>
          <p:cNvSpPr txBox="1"/>
          <p:nvPr/>
        </p:nvSpPr>
        <p:spPr>
          <a:xfrm rot="8193147">
            <a:off x="1603677" y="401639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3671C87F-0779-F679-59A4-20654C1ED1F2}"/>
              </a:ext>
            </a:extLst>
          </p:cNvPr>
          <p:cNvSpPr txBox="1"/>
          <p:nvPr/>
        </p:nvSpPr>
        <p:spPr>
          <a:xfrm rot="8193147">
            <a:off x="2882329" y="410782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E2C6E55-DE8E-63F8-C95B-D96D06273EAB}"/>
              </a:ext>
            </a:extLst>
          </p:cNvPr>
          <p:cNvSpPr txBox="1"/>
          <p:nvPr/>
        </p:nvSpPr>
        <p:spPr>
          <a:xfrm rot="8193147">
            <a:off x="2430950" y="313651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3A70F99-1310-8DE5-118F-5C5BD9A02B85}"/>
              </a:ext>
            </a:extLst>
          </p:cNvPr>
          <p:cNvSpPr txBox="1"/>
          <p:nvPr/>
        </p:nvSpPr>
        <p:spPr>
          <a:xfrm rot="8193147">
            <a:off x="2702535" y="327863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6D404EC-A94C-5AD1-BF7B-0E695E1AEB80}"/>
              </a:ext>
            </a:extLst>
          </p:cNvPr>
          <p:cNvSpPr txBox="1"/>
          <p:nvPr/>
        </p:nvSpPr>
        <p:spPr>
          <a:xfrm rot="8193147">
            <a:off x="2210147" y="41652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0BFED6A-2165-1D87-05FF-3F88EC57BDD7}"/>
              </a:ext>
            </a:extLst>
          </p:cNvPr>
          <p:cNvSpPr txBox="1"/>
          <p:nvPr/>
        </p:nvSpPr>
        <p:spPr>
          <a:xfrm rot="8193147">
            <a:off x="2327627" y="345293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E34602CB-6690-34B9-763C-41228AA61E8E}"/>
              </a:ext>
            </a:extLst>
          </p:cNvPr>
          <p:cNvSpPr txBox="1"/>
          <p:nvPr/>
        </p:nvSpPr>
        <p:spPr>
          <a:xfrm rot="8193147">
            <a:off x="1921274" y="416236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7C945AD-B7B1-C141-24AC-5EFA50ED64AF}"/>
              </a:ext>
            </a:extLst>
          </p:cNvPr>
          <p:cNvSpPr txBox="1"/>
          <p:nvPr/>
        </p:nvSpPr>
        <p:spPr>
          <a:xfrm rot="8193147">
            <a:off x="2741163" y="497531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5D417B7-B224-4345-1E2A-0894996E9575}"/>
              </a:ext>
            </a:extLst>
          </p:cNvPr>
          <p:cNvSpPr txBox="1"/>
          <p:nvPr/>
        </p:nvSpPr>
        <p:spPr>
          <a:xfrm rot="8193147">
            <a:off x="3079597" y="381895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F4FD67C-331F-DBB2-9B73-7BE03B125175}"/>
              </a:ext>
            </a:extLst>
          </p:cNvPr>
          <p:cNvSpPr txBox="1"/>
          <p:nvPr/>
        </p:nvSpPr>
        <p:spPr>
          <a:xfrm rot="8193147">
            <a:off x="2452545" y="395822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727942B0-75A4-50C3-0166-7AE367F2D65B}"/>
              </a:ext>
            </a:extLst>
          </p:cNvPr>
          <p:cNvSpPr txBox="1"/>
          <p:nvPr/>
        </p:nvSpPr>
        <p:spPr>
          <a:xfrm rot="8193147">
            <a:off x="2991510" y="443261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F15ADAA5-BEFB-CE05-8994-FFF6856E590E}"/>
              </a:ext>
            </a:extLst>
          </p:cNvPr>
          <p:cNvSpPr txBox="1"/>
          <p:nvPr/>
        </p:nvSpPr>
        <p:spPr>
          <a:xfrm rot="8193147">
            <a:off x="1268676" y="334820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B29ADD2-CADA-F51A-308A-546E897C001C}"/>
              </a:ext>
            </a:extLst>
          </p:cNvPr>
          <p:cNvSpPr txBox="1"/>
          <p:nvPr/>
        </p:nvSpPr>
        <p:spPr>
          <a:xfrm rot="8193147">
            <a:off x="1619709" y="351476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1362FA8-CED4-5CC6-11E0-385E08ABA99B}"/>
              </a:ext>
            </a:extLst>
          </p:cNvPr>
          <p:cNvSpPr txBox="1"/>
          <p:nvPr/>
        </p:nvSpPr>
        <p:spPr>
          <a:xfrm rot="8193147">
            <a:off x="1827915" y="320497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C3C071C4-8FCB-E0CD-D74A-12052A651BDC}"/>
              </a:ext>
            </a:extLst>
          </p:cNvPr>
          <p:cNvSpPr txBox="1"/>
          <p:nvPr/>
        </p:nvSpPr>
        <p:spPr>
          <a:xfrm rot="8193147">
            <a:off x="3599760" y="5039219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1D5F723-9A3B-A6B0-2E68-08762B637CED}"/>
              </a:ext>
            </a:extLst>
          </p:cNvPr>
          <p:cNvSpPr txBox="1"/>
          <p:nvPr/>
        </p:nvSpPr>
        <p:spPr>
          <a:xfrm rot="8193147">
            <a:off x="3837299" y="4466391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418940E-226E-92C2-55F5-906C29CE53D3}"/>
              </a:ext>
            </a:extLst>
          </p:cNvPr>
          <p:cNvSpPr txBox="1"/>
          <p:nvPr/>
        </p:nvSpPr>
        <p:spPr>
          <a:xfrm rot="8193147">
            <a:off x="3743535" y="4875013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79993A0-2657-EDB3-2C6A-2B7965DABEAC}"/>
              </a:ext>
            </a:extLst>
          </p:cNvPr>
          <p:cNvSpPr txBox="1"/>
          <p:nvPr/>
        </p:nvSpPr>
        <p:spPr>
          <a:xfrm rot="3925103">
            <a:off x="3214578" y="291910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2FAD216-8A37-FD7E-33F2-180864E93F66}"/>
              </a:ext>
            </a:extLst>
          </p:cNvPr>
          <p:cNvSpPr txBox="1"/>
          <p:nvPr/>
        </p:nvSpPr>
        <p:spPr>
          <a:xfrm rot="3925103">
            <a:off x="3216279" y="260585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09995FA4-D702-5E06-3EA8-E5BAF267879F}"/>
              </a:ext>
            </a:extLst>
          </p:cNvPr>
          <p:cNvSpPr txBox="1"/>
          <p:nvPr/>
        </p:nvSpPr>
        <p:spPr>
          <a:xfrm>
            <a:off x="3533030" y="253475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F642C627-2AB2-672C-402C-DE7A96668A03}"/>
              </a:ext>
            </a:extLst>
          </p:cNvPr>
          <p:cNvSpPr txBox="1"/>
          <p:nvPr/>
        </p:nvSpPr>
        <p:spPr>
          <a:xfrm>
            <a:off x="3533030" y="286673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2D99585F-FD68-5C34-1D7B-9BC18A95C327}"/>
              </a:ext>
            </a:extLst>
          </p:cNvPr>
          <p:cNvCxnSpPr>
            <a:cxnSpLocks/>
          </p:cNvCxnSpPr>
          <p:nvPr/>
        </p:nvCxnSpPr>
        <p:spPr>
          <a:xfrm>
            <a:off x="8503546" y="2913180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BA675C5-6B13-A0C2-9AB7-D089A24A5E40}"/>
              </a:ext>
            </a:extLst>
          </p:cNvPr>
          <p:cNvCxnSpPr>
            <a:cxnSpLocks/>
          </p:cNvCxnSpPr>
          <p:nvPr/>
        </p:nvCxnSpPr>
        <p:spPr>
          <a:xfrm flipH="1">
            <a:off x="6476493" y="4878119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E1312DC-AF89-1BAB-1C12-2E17D5772029}"/>
              </a:ext>
            </a:extLst>
          </p:cNvPr>
          <p:cNvCxnSpPr>
            <a:cxnSpLocks/>
          </p:cNvCxnSpPr>
          <p:nvPr/>
        </p:nvCxnSpPr>
        <p:spPr>
          <a:xfrm>
            <a:off x="8518436" y="4908512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A53025-75D8-0FA3-045E-C4B67D325ACE}"/>
              </a:ext>
            </a:extLst>
          </p:cNvPr>
          <p:cNvSpPr txBox="1"/>
          <p:nvPr/>
        </p:nvSpPr>
        <p:spPr>
          <a:xfrm>
            <a:off x="6182072" y="5999793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024FC52-FDD5-FF29-83AE-E34595FE8C32}"/>
              </a:ext>
            </a:extLst>
          </p:cNvPr>
          <p:cNvSpPr txBox="1"/>
          <p:nvPr/>
        </p:nvSpPr>
        <p:spPr>
          <a:xfrm>
            <a:off x="10124024" y="5981606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FD5296B-2BA8-5AB7-4A4B-593187D09ED5}"/>
              </a:ext>
            </a:extLst>
          </p:cNvPr>
          <p:cNvSpPr txBox="1"/>
          <p:nvPr/>
        </p:nvSpPr>
        <p:spPr>
          <a:xfrm>
            <a:off x="7811028" y="2497248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F1CDBFC-6F9D-9FDB-47A4-A01F223CB883}"/>
              </a:ext>
            </a:extLst>
          </p:cNvPr>
          <p:cNvSpPr txBox="1"/>
          <p:nvPr/>
        </p:nvSpPr>
        <p:spPr>
          <a:xfrm rot="8193147">
            <a:off x="8778002" y="474201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C4C4E3A-503E-903D-B01B-90EC4D546CCA}"/>
              </a:ext>
            </a:extLst>
          </p:cNvPr>
          <p:cNvSpPr txBox="1"/>
          <p:nvPr/>
        </p:nvSpPr>
        <p:spPr>
          <a:xfrm rot="8193147">
            <a:off x="9440445" y="4181955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FD2E6A9-1BFC-9D32-ADA4-230158C0D703}"/>
              </a:ext>
            </a:extLst>
          </p:cNvPr>
          <p:cNvSpPr txBox="1"/>
          <p:nvPr/>
        </p:nvSpPr>
        <p:spPr>
          <a:xfrm rot="8193147">
            <a:off x="7777606" y="367723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9976AC-B565-A1C2-2FE0-514F438A2A73}"/>
              </a:ext>
            </a:extLst>
          </p:cNvPr>
          <p:cNvSpPr txBox="1"/>
          <p:nvPr/>
        </p:nvSpPr>
        <p:spPr>
          <a:xfrm rot="8193147">
            <a:off x="9203936" y="4546340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5AFEE1B-05FF-FD18-BE24-6B91B9B78494}"/>
              </a:ext>
            </a:extLst>
          </p:cNvPr>
          <p:cNvSpPr txBox="1"/>
          <p:nvPr/>
        </p:nvSpPr>
        <p:spPr>
          <a:xfrm rot="8193147">
            <a:off x="9123314" y="504106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571D734-C51F-10FF-6D73-2BA3241ABC6A}"/>
              </a:ext>
            </a:extLst>
          </p:cNvPr>
          <p:cNvSpPr txBox="1"/>
          <p:nvPr/>
        </p:nvSpPr>
        <p:spPr>
          <a:xfrm rot="8193147">
            <a:off x="8492260" y="371619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8EB92D8-1412-29E4-73F3-2BF7ADBEC9F0}"/>
              </a:ext>
            </a:extLst>
          </p:cNvPr>
          <p:cNvSpPr txBox="1"/>
          <p:nvPr/>
        </p:nvSpPr>
        <p:spPr>
          <a:xfrm rot="8193147">
            <a:off x="9122680" y="474332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3EF1401-2E65-8F0F-934E-C578C9EBB996}"/>
              </a:ext>
            </a:extLst>
          </p:cNvPr>
          <p:cNvSpPr txBox="1"/>
          <p:nvPr/>
        </p:nvSpPr>
        <p:spPr>
          <a:xfrm rot="8193147">
            <a:off x="9360219" y="417050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D5240D4-1397-A8D7-88C4-434BC77226DD}"/>
              </a:ext>
            </a:extLst>
          </p:cNvPr>
          <p:cNvSpPr txBox="1"/>
          <p:nvPr/>
        </p:nvSpPr>
        <p:spPr>
          <a:xfrm rot="8193147">
            <a:off x="8128639" y="384378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F8041F3-9903-35AA-8914-4F988111B1FB}"/>
              </a:ext>
            </a:extLst>
          </p:cNvPr>
          <p:cNvSpPr txBox="1"/>
          <p:nvPr/>
        </p:nvSpPr>
        <p:spPr>
          <a:xfrm rot="8193147">
            <a:off x="9456918" y="484456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5E20911-D832-6D40-AAD5-EDF3455B390E}"/>
              </a:ext>
            </a:extLst>
          </p:cNvPr>
          <p:cNvSpPr txBox="1"/>
          <p:nvPr/>
        </p:nvSpPr>
        <p:spPr>
          <a:xfrm rot="8193147">
            <a:off x="9602357" y="457912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1F3E3DB-538C-ACF5-1E96-6B603AE10DC6}"/>
              </a:ext>
            </a:extLst>
          </p:cNvPr>
          <p:cNvSpPr txBox="1"/>
          <p:nvPr/>
        </p:nvSpPr>
        <p:spPr>
          <a:xfrm rot="8193147">
            <a:off x="7612895" y="409746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D53C5E8-5E1A-E291-B8B0-1385884538C7}"/>
              </a:ext>
            </a:extLst>
          </p:cNvPr>
          <p:cNvSpPr txBox="1"/>
          <p:nvPr/>
        </p:nvSpPr>
        <p:spPr>
          <a:xfrm rot="8193147">
            <a:off x="8891547" y="418889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EA14AD3-8F89-187F-712C-2E9BCFB3B462}"/>
              </a:ext>
            </a:extLst>
          </p:cNvPr>
          <p:cNvSpPr txBox="1"/>
          <p:nvPr/>
        </p:nvSpPr>
        <p:spPr>
          <a:xfrm rot="8193147">
            <a:off x="8440168" y="321758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B241717-99DE-411C-F50A-F59369C77BAA}"/>
              </a:ext>
            </a:extLst>
          </p:cNvPr>
          <p:cNvSpPr txBox="1"/>
          <p:nvPr/>
        </p:nvSpPr>
        <p:spPr>
          <a:xfrm rot="8193147">
            <a:off x="8711753" y="335971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E36D8EC-D51A-5285-3CD9-84F119CDA221}"/>
              </a:ext>
            </a:extLst>
          </p:cNvPr>
          <p:cNvSpPr txBox="1"/>
          <p:nvPr/>
        </p:nvSpPr>
        <p:spPr>
          <a:xfrm rot="8193147">
            <a:off x="8219365" y="424629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25B0939-FDA9-1276-9E88-A0204612EE0E}"/>
              </a:ext>
            </a:extLst>
          </p:cNvPr>
          <p:cNvSpPr txBox="1"/>
          <p:nvPr/>
        </p:nvSpPr>
        <p:spPr>
          <a:xfrm rot="8193147">
            <a:off x="8336845" y="353400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B50D795-5DD2-F731-67B6-FBA834FC2EB4}"/>
              </a:ext>
            </a:extLst>
          </p:cNvPr>
          <p:cNvSpPr txBox="1"/>
          <p:nvPr/>
        </p:nvSpPr>
        <p:spPr>
          <a:xfrm rot="8193147">
            <a:off x="7930492" y="424344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9594D86-ECF4-108C-5D91-BD0B2170E71C}"/>
              </a:ext>
            </a:extLst>
          </p:cNvPr>
          <p:cNvSpPr txBox="1"/>
          <p:nvPr/>
        </p:nvSpPr>
        <p:spPr>
          <a:xfrm rot="8193147">
            <a:off x="8750381" y="505638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16D4141-D2D8-A5CC-B1BE-52BA3C15EDDF}"/>
              </a:ext>
            </a:extLst>
          </p:cNvPr>
          <p:cNvSpPr txBox="1"/>
          <p:nvPr/>
        </p:nvSpPr>
        <p:spPr>
          <a:xfrm rot="8193147">
            <a:off x="9088815" y="390002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504064-629B-BDB9-C9E3-183E5A800991}"/>
              </a:ext>
            </a:extLst>
          </p:cNvPr>
          <p:cNvSpPr txBox="1"/>
          <p:nvPr/>
        </p:nvSpPr>
        <p:spPr>
          <a:xfrm rot="8193147">
            <a:off x="8461763" y="403929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6A60C56-7D8B-A6F3-3659-BE59E457ABA7}"/>
              </a:ext>
            </a:extLst>
          </p:cNvPr>
          <p:cNvSpPr txBox="1"/>
          <p:nvPr/>
        </p:nvSpPr>
        <p:spPr>
          <a:xfrm rot="8193147">
            <a:off x="9000728" y="451368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1BCA397-3DB9-0512-EEF0-797491C699E6}"/>
              </a:ext>
            </a:extLst>
          </p:cNvPr>
          <p:cNvSpPr txBox="1"/>
          <p:nvPr/>
        </p:nvSpPr>
        <p:spPr>
          <a:xfrm rot="8193147">
            <a:off x="7277894" y="342927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2F9C49C-FC98-20F5-0EBD-742F8221AF34}"/>
              </a:ext>
            </a:extLst>
          </p:cNvPr>
          <p:cNvSpPr txBox="1"/>
          <p:nvPr/>
        </p:nvSpPr>
        <p:spPr>
          <a:xfrm rot="8193147">
            <a:off x="7628927" y="359583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E1C760B-3768-FC40-B59F-431DB9EC3DD0}"/>
              </a:ext>
            </a:extLst>
          </p:cNvPr>
          <p:cNvSpPr txBox="1"/>
          <p:nvPr/>
        </p:nvSpPr>
        <p:spPr>
          <a:xfrm rot="8193147">
            <a:off x="7837133" y="328605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D67B7D1-33BB-FB22-A3FF-A3252FBDCA83}"/>
              </a:ext>
            </a:extLst>
          </p:cNvPr>
          <p:cNvSpPr txBox="1"/>
          <p:nvPr/>
        </p:nvSpPr>
        <p:spPr>
          <a:xfrm rot="8193147">
            <a:off x="9608978" y="5120291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CAC074A-74DE-F997-8D49-F9D67B735DF8}"/>
              </a:ext>
            </a:extLst>
          </p:cNvPr>
          <p:cNvSpPr txBox="1"/>
          <p:nvPr/>
        </p:nvSpPr>
        <p:spPr>
          <a:xfrm rot="8193147">
            <a:off x="9846517" y="4547463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8739DA0-8A1A-895F-EEE1-E97613273022}"/>
              </a:ext>
            </a:extLst>
          </p:cNvPr>
          <p:cNvSpPr txBox="1"/>
          <p:nvPr/>
        </p:nvSpPr>
        <p:spPr>
          <a:xfrm rot="8193147">
            <a:off x="9752753" y="4956085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CD8EBD54-7776-B6C9-88A8-C356727A8EB0}"/>
              </a:ext>
            </a:extLst>
          </p:cNvPr>
          <p:cNvCxnSpPr>
            <a:cxnSpLocks/>
          </p:cNvCxnSpPr>
          <p:nvPr/>
        </p:nvCxnSpPr>
        <p:spPr>
          <a:xfrm>
            <a:off x="8112191" y="3075110"/>
            <a:ext cx="1672781" cy="24985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3D3626C2-F6AE-CF1D-70AE-5CCF7662F22F}"/>
              </a:ext>
            </a:extLst>
          </p:cNvPr>
          <p:cNvSpPr txBox="1"/>
          <p:nvPr/>
        </p:nvSpPr>
        <p:spPr>
          <a:xfrm>
            <a:off x="475195" y="888765"/>
            <a:ext cx="11553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データが大きく散らばっている方向　　には特徴の異なるグループ（クラス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タ）が潜んでいる可能性が高いと考えるのは自然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は、データの散らばり方向（＝特徴方向）を要約している</a:t>
            </a:r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88F9F162-19E9-EFA6-FD64-505610450ABB}"/>
              </a:ext>
            </a:extLst>
          </p:cNvPr>
          <p:cNvCxnSpPr/>
          <p:nvPr/>
        </p:nvCxnSpPr>
        <p:spPr>
          <a:xfrm>
            <a:off x="5932690" y="1088967"/>
            <a:ext cx="49876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63BCABE9-96FC-4CB1-FA87-0400D5306642}"/>
              </a:ext>
            </a:extLst>
          </p:cNvPr>
          <p:cNvCxnSpPr/>
          <p:nvPr/>
        </p:nvCxnSpPr>
        <p:spPr>
          <a:xfrm>
            <a:off x="1048980" y="1823258"/>
            <a:ext cx="49876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244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5EA08C7-444E-1334-E4D6-6E11651FE078}"/>
              </a:ext>
            </a:extLst>
          </p:cNvPr>
          <p:cNvSpPr txBox="1"/>
          <p:nvPr/>
        </p:nvSpPr>
        <p:spPr>
          <a:xfrm>
            <a:off x="520045" y="286579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重要な概念（まとめ）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00DB7CA-038E-0E3E-52B7-782B459CA5F9}"/>
              </a:ext>
            </a:extLst>
          </p:cNvPr>
          <p:cNvSpPr txBox="1"/>
          <p:nvPr/>
        </p:nvSpPr>
        <p:spPr>
          <a:xfrm>
            <a:off x="668391" y="1110233"/>
            <a:ext cx="1129085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主成分ベクトル：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ベクトル空間（特徴量ベクトル空間）でデータの分散を最大化するベクトルが第１主成分ベ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クトル。これに直交し、データの分散を次に最大化するベクトルが第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主成分ベクトル。。。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．寄与率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各主成分ベクトルのデータの近似力（説明力）累積寄与率は１　例えば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PCv1,PCv2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の寄与率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合計が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0.7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以上だと相当うまく次元削減できている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主成分平面（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次元ならば主成分空間）：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２つの直交する主成分ベクトルを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軸にしたもの（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第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主成分ベクトル、第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</a:t>
            </a:r>
            <a:endParaRPr kumimoji="1"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ルでなくても任意の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つの主成分ベクトルどうしは直交するので主成分平面を作れる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4.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主成分得点：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データを主成分平面上に射影した座標（次元削減になる）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AutoNum type="arabicPeriod" startAt="5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主成分負荷ベクトル：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データ空間の軸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(one hot)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を主成分平面上に射影したベクトル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94A5EB1-7FD6-B041-6827-F3323A890617}"/>
              </a:ext>
            </a:extLst>
          </p:cNvPr>
          <p:cNvSpPr/>
          <p:nvPr/>
        </p:nvSpPr>
        <p:spPr>
          <a:xfrm>
            <a:off x="520045" y="964276"/>
            <a:ext cx="11439198" cy="23109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3DB66F0-FC67-34FB-DEBF-5D3EC9A753C1}"/>
              </a:ext>
            </a:extLst>
          </p:cNvPr>
          <p:cNvSpPr/>
          <p:nvPr/>
        </p:nvSpPr>
        <p:spPr>
          <a:xfrm>
            <a:off x="515991" y="3427614"/>
            <a:ext cx="11439198" cy="30147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2EA7FD8-5817-E5CE-FD00-253E4C2D1655}"/>
              </a:ext>
            </a:extLst>
          </p:cNvPr>
          <p:cNvSpPr txBox="1"/>
          <p:nvPr/>
        </p:nvSpPr>
        <p:spPr>
          <a:xfrm rot="5400000" flipH="1" flipV="1">
            <a:off x="-965391" y="1856238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データ空間上の概念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80FF8EF-5177-2C0C-A668-D8EC54EEBEAE}"/>
              </a:ext>
            </a:extLst>
          </p:cNvPr>
          <p:cNvSpPr txBox="1"/>
          <p:nvPr/>
        </p:nvSpPr>
        <p:spPr>
          <a:xfrm rot="5400000" flipH="1" flipV="1">
            <a:off x="-965390" y="460165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主成分空間上の概念</a:t>
            </a:r>
          </a:p>
        </p:txBody>
      </p:sp>
    </p:spTree>
    <p:extLst>
      <p:ext uri="{BB962C8B-B14F-4D97-AF65-F5344CB8AC3E}">
        <p14:creationId xmlns:p14="http://schemas.microsoft.com/office/powerpoint/2010/main" val="1343503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26D08B2-C9B9-B64A-74B7-8F7D8AC13DF0}"/>
              </a:ext>
            </a:extLst>
          </p:cNvPr>
          <p:cNvSpPr txBox="1"/>
          <p:nvPr/>
        </p:nvSpPr>
        <p:spPr>
          <a:xfrm>
            <a:off x="689958" y="459198"/>
            <a:ext cx="997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演習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08260B-512C-76B6-4153-218D6379F192}"/>
              </a:ext>
            </a:extLst>
          </p:cNvPr>
          <p:cNvSpPr txBox="1"/>
          <p:nvPr/>
        </p:nvSpPr>
        <p:spPr>
          <a:xfrm>
            <a:off x="592974" y="1305100"/>
            <a:ext cx="108896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 tsukurepo_pca.py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を修正して、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PC3, PC4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平面を描け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（バイプロット、寄与率も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PC3,PC4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に対応するように修正せよ）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－分散のとらえ方がいまいちになる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－寄与率が下がる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大谷翔平のパフォーマンス特徴を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PCA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で平面上に可視化する（勝ち負け別に色づけする）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Shohei2024.csv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の以下のデータで主成分分析をやってみる（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tusukurepo_pca.py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を修正する）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－ラベル：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W/L</a:t>
            </a: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－特徴量：ヒット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,2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塁打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３塁打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ホームラン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四球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	デッドボール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三振	盗塁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ノーヒット</a:t>
            </a:r>
          </a:p>
          <a:p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1228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A58304A6-F0BA-0102-5545-A97A8AA47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46" y="3463285"/>
            <a:ext cx="3677696" cy="2973133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17A2FF6-D949-B172-688D-109E22F9DDE8}"/>
              </a:ext>
            </a:extLst>
          </p:cNvPr>
          <p:cNvSpPr txBox="1"/>
          <p:nvPr/>
        </p:nvSpPr>
        <p:spPr>
          <a:xfrm>
            <a:off x="560508" y="139738"/>
            <a:ext cx="6590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&lt;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参考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主成分分析と固有値の関係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A164427-64F3-E815-7643-E8F27BA343E9}"/>
              </a:ext>
            </a:extLst>
          </p:cNvPr>
          <p:cNvSpPr txBox="1"/>
          <p:nvPr/>
        </p:nvSpPr>
        <p:spPr>
          <a:xfrm>
            <a:off x="10115690" y="724718"/>
            <a:ext cx="170967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ontribution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0.716</a:t>
            </a:r>
          </a:p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0.197</a:t>
            </a:r>
          </a:p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0.074</a:t>
            </a:r>
          </a:p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0.013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2795142-A678-973C-C01D-78844E304E4A}"/>
              </a:ext>
            </a:extLst>
          </p:cNvPr>
          <p:cNvSpPr/>
          <p:nvPr/>
        </p:nvSpPr>
        <p:spPr>
          <a:xfrm>
            <a:off x="10115690" y="634326"/>
            <a:ext cx="1641545" cy="160033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EA1405A-804A-FE5D-FCA2-A9BA472548DE}"/>
              </a:ext>
            </a:extLst>
          </p:cNvPr>
          <p:cNvSpPr txBox="1"/>
          <p:nvPr/>
        </p:nvSpPr>
        <p:spPr>
          <a:xfrm>
            <a:off x="6265657" y="555396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固有値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FB5B760-000B-782D-C87C-068FF943D136}"/>
              </a:ext>
            </a:extLst>
          </p:cNvPr>
          <p:cNvSpPr txBox="1"/>
          <p:nvPr/>
        </p:nvSpPr>
        <p:spPr>
          <a:xfrm>
            <a:off x="6583206" y="2537703"/>
            <a:ext cx="3169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PCx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01F03BE-804A-EDE7-0AB3-3A317A6A7A63}"/>
              </a:ext>
            </a:extLst>
          </p:cNvPr>
          <p:cNvSpPr txBox="1"/>
          <p:nvPr/>
        </p:nvSpPr>
        <p:spPr>
          <a:xfrm>
            <a:off x="6243370" y="310715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寄与率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428F8DE3-51A2-FA59-3C82-F1F5A13841E8}"/>
                  </a:ext>
                </a:extLst>
              </p:cNvPr>
              <p:cNvSpPr txBox="1"/>
              <p:nvPr/>
            </p:nvSpPr>
            <p:spPr>
              <a:xfrm>
                <a:off x="4885199" y="4135975"/>
                <a:ext cx="68640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 sz="4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428F8DE3-51A2-FA59-3C82-F1F5A1384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199" y="4135975"/>
                <a:ext cx="686405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E5571FC4-0820-D177-395E-FADC545FA678}"/>
                  </a:ext>
                </a:extLst>
              </p:cNvPr>
              <p:cNvSpPr txBox="1"/>
              <p:nvPr/>
            </p:nvSpPr>
            <p:spPr>
              <a:xfrm>
                <a:off x="6200704" y="4275597"/>
                <a:ext cx="1172949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𝑝𝑐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 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E5571FC4-0820-D177-395E-FADC545FA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704" y="4275597"/>
                <a:ext cx="1172949" cy="490199"/>
              </a:xfrm>
              <a:prstGeom prst="rect">
                <a:avLst/>
              </a:prstGeom>
              <a:blipFill>
                <a:blip r:embed="rId4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4662904F-EA70-3263-0D83-FC18406D9062}"/>
                  </a:ext>
                </a:extLst>
              </p:cNvPr>
              <p:cNvSpPr txBox="1"/>
              <p:nvPr/>
            </p:nvSpPr>
            <p:spPr>
              <a:xfrm>
                <a:off x="7428455" y="3635205"/>
                <a:ext cx="407291" cy="8309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𝑖</m:t>
                                </m:r>
                              </m:sup>
                            </m:sSubSup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𝑖</m:t>
                                </m:r>
                              </m:sup>
                            </m:sSubSup>
                          </m:e>
                        </m:mr>
                      </m:m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4662904F-EA70-3263-0D83-FC18406D9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455" y="3635205"/>
                <a:ext cx="407291" cy="8309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左大かっこ 33">
            <a:extLst>
              <a:ext uri="{FF2B5EF4-FFF2-40B4-BE49-F238E27FC236}">
                <a16:creationId xmlns:a16="http://schemas.microsoft.com/office/drawing/2014/main" id="{707D4DD4-20F2-FD44-5655-0EA55757C0C7}"/>
              </a:ext>
            </a:extLst>
          </p:cNvPr>
          <p:cNvSpPr/>
          <p:nvPr/>
        </p:nvSpPr>
        <p:spPr>
          <a:xfrm>
            <a:off x="7313977" y="3620510"/>
            <a:ext cx="98576" cy="175489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左大かっこ 34">
            <a:extLst>
              <a:ext uri="{FF2B5EF4-FFF2-40B4-BE49-F238E27FC236}">
                <a16:creationId xmlns:a16="http://schemas.microsoft.com/office/drawing/2014/main" id="{C04781CD-681D-4B21-5D85-CA4BE1DA1867}"/>
              </a:ext>
            </a:extLst>
          </p:cNvPr>
          <p:cNvSpPr/>
          <p:nvPr/>
        </p:nvSpPr>
        <p:spPr>
          <a:xfrm flipH="1">
            <a:off x="7829309" y="3631471"/>
            <a:ext cx="111899" cy="174392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25DF60E-47F0-AF43-BBDD-8F1B24A78931}"/>
                  </a:ext>
                </a:extLst>
              </p:cNvPr>
              <p:cNvSpPr txBox="1"/>
              <p:nvPr/>
            </p:nvSpPr>
            <p:spPr>
              <a:xfrm>
                <a:off x="7428455" y="4543378"/>
                <a:ext cx="407291" cy="832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𝑖</m:t>
                                </m:r>
                              </m:sup>
                            </m:sSubSup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𝑖</m:t>
                                </m:r>
                              </m:sup>
                            </m:sSubSup>
                          </m:e>
                        </m:mr>
                      </m:m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25DF60E-47F0-AF43-BBDD-8F1B24A78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455" y="4543378"/>
                <a:ext cx="407291" cy="8320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CA416AA3-D4D5-4A42-EA10-EC298D66ACEE}"/>
                  </a:ext>
                </a:extLst>
              </p:cNvPr>
              <p:cNvSpPr txBox="1"/>
              <p:nvPr/>
            </p:nvSpPr>
            <p:spPr>
              <a:xfrm>
                <a:off x="5669599" y="3635205"/>
                <a:ext cx="407291" cy="8309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𝑖</m:t>
                                </m:r>
                              </m:sup>
                            </m:sSubSup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𝑖</m:t>
                                </m:r>
                              </m:sup>
                            </m:sSubSup>
                          </m:e>
                        </m:mr>
                      </m:m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CA416AA3-D4D5-4A42-EA10-EC298D66A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599" y="3635205"/>
                <a:ext cx="407291" cy="8309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左大かっこ 37">
            <a:extLst>
              <a:ext uri="{FF2B5EF4-FFF2-40B4-BE49-F238E27FC236}">
                <a16:creationId xmlns:a16="http://schemas.microsoft.com/office/drawing/2014/main" id="{850A5EBC-C94D-E63F-746D-86919CFC9BA8}"/>
              </a:ext>
            </a:extLst>
          </p:cNvPr>
          <p:cNvSpPr/>
          <p:nvPr/>
        </p:nvSpPr>
        <p:spPr>
          <a:xfrm>
            <a:off x="5555121" y="3620510"/>
            <a:ext cx="98576" cy="175489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左大かっこ 38">
            <a:extLst>
              <a:ext uri="{FF2B5EF4-FFF2-40B4-BE49-F238E27FC236}">
                <a16:creationId xmlns:a16="http://schemas.microsoft.com/office/drawing/2014/main" id="{64D3EA57-2581-DC06-1C7F-74FDF9B1958C}"/>
              </a:ext>
            </a:extLst>
          </p:cNvPr>
          <p:cNvSpPr/>
          <p:nvPr/>
        </p:nvSpPr>
        <p:spPr>
          <a:xfrm flipH="1">
            <a:off x="6070453" y="3631471"/>
            <a:ext cx="111899" cy="174392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5F27E7F1-2453-3406-A407-14C20057BA89}"/>
                  </a:ext>
                </a:extLst>
              </p:cNvPr>
              <p:cNvSpPr txBox="1"/>
              <p:nvPr/>
            </p:nvSpPr>
            <p:spPr>
              <a:xfrm>
                <a:off x="5669599" y="4543378"/>
                <a:ext cx="407291" cy="832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𝑖</m:t>
                                </m:r>
                              </m:sup>
                            </m:sSubSup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𝑖</m:t>
                                </m:r>
                              </m:sup>
                            </m:sSubSup>
                          </m:e>
                        </m:mr>
                      </m:m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5F27E7F1-2453-3406-A407-14C20057B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599" y="4543378"/>
                <a:ext cx="407291" cy="8320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60034565-C016-E7D6-6A6A-2C0A002DCBC9}"/>
                  </a:ext>
                </a:extLst>
              </p:cNvPr>
              <p:cNvSpPr txBox="1"/>
              <p:nvPr/>
            </p:nvSpPr>
            <p:spPr>
              <a:xfrm>
                <a:off x="8252502" y="4174046"/>
                <a:ext cx="14897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1 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≤4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60034565-C016-E7D6-6A6A-2C0A002DC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502" y="4174046"/>
                <a:ext cx="1489767" cy="369332"/>
              </a:xfrm>
              <a:prstGeom prst="rect">
                <a:avLst/>
              </a:prstGeom>
              <a:blipFill>
                <a:blip r:embed="rId9"/>
                <a:stretch>
                  <a:fillRect l="-3279" r="-3279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092FE3B-46BC-6808-B808-07FCB1934286}"/>
              </a:ext>
            </a:extLst>
          </p:cNvPr>
          <p:cNvSpPr txBox="1"/>
          <p:nvPr/>
        </p:nvSpPr>
        <p:spPr>
          <a:xfrm>
            <a:off x="8182566" y="351979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固有方程式と等価</a:t>
            </a:r>
          </a:p>
        </p:txBody>
      </p:sp>
      <p:sp>
        <p:nvSpPr>
          <p:cNvPr id="43" name="矢印: 上 42">
            <a:extLst>
              <a:ext uri="{FF2B5EF4-FFF2-40B4-BE49-F238E27FC236}">
                <a16:creationId xmlns:a16="http://schemas.microsoft.com/office/drawing/2014/main" id="{858BB6C0-72D2-EDBC-0CDB-2C3FE0A1A523}"/>
              </a:ext>
            </a:extLst>
          </p:cNvPr>
          <p:cNvSpPr/>
          <p:nvPr/>
        </p:nvSpPr>
        <p:spPr>
          <a:xfrm>
            <a:off x="6590311" y="4796705"/>
            <a:ext cx="414114" cy="718098"/>
          </a:xfrm>
          <a:prstGeom prst="upArrow">
            <a:avLst>
              <a:gd name="adj1" fmla="val 50000"/>
              <a:gd name="adj2" fmla="val 7253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上 43">
            <a:extLst>
              <a:ext uri="{FF2B5EF4-FFF2-40B4-BE49-F238E27FC236}">
                <a16:creationId xmlns:a16="http://schemas.microsoft.com/office/drawing/2014/main" id="{5D1CE004-FE4B-B789-E470-142CEA5F22CE}"/>
              </a:ext>
            </a:extLst>
          </p:cNvPr>
          <p:cNvSpPr/>
          <p:nvPr/>
        </p:nvSpPr>
        <p:spPr>
          <a:xfrm flipV="1">
            <a:off x="6583206" y="3508776"/>
            <a:ext cx="414114" cy="718098"/>
          </a:xfrm>
          <a:prstGeom prst="upArrow">
            <a:avLst>
              <a:gd name="adj1" fmla="val 50000"/>
              <a:gd name="adj2" fmla="val 7253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4613060-C30A-56B0-3687-FA6187F0D51E}"/>
              </a:ext>
            </a:extLst>
          </p:cNvPr>
          <p:cNvSpPr txBox="1"/>
          <p:nvPr/>
        </p:nvSpPr>
        <p:spPr>
          <a:xfrm>
            <a:off x="6945358" y="624797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固有ベクトル</a:t>
            </a:r>
          </a:p>
        </p:txBody>
      </p:sp>
      <p:sp>
        <p:nvSpPr>
          <p:cNvPr id="46" name="矢印: 上 45">
            <a:extLst>
              <a:ext uri="{FF2B5EF4-FFF2-40B4-BE49-F238E27FC236}">
                <a16:creationId xmlns:a16="http://schemas.microsoft.com/office/drawing/2014/main" id="{AF44E3FE-D961-508E-8977-3FDACDE951CA}"/>
              </a:ext>
            </a:extLst>
          </p:cNvPr>
          <p:cNvSpPr/>
          <p:nvPr/>
        </p:nvSpPr>
        <p:spPr>
          <a:xfrm>
            <a:off x="7425043" y="5452640"/>
            <a:ext cx="414114" cy="718098"/>
          </a:xfrm>
          <a:prstGeom prst="upArrow">
            <a:avLst>
              <a:gd name="adj1" fmla="val 50000"/>
              <a:gd name="adj2" fmla="val 7253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上 46">
            <a:extLst>
              <a:ext uri="{FF2B5EF4-FFF2-40B4-BE49-F238E27FC236}">
                <a16:creationId xmlns:a16="http://schemas.microsoft.com/office/drawing/2014/main" id="{3FAB54C1-BB48-186D-7A0D-8DC7B794EC82}"/>
              </a:ext>
            </a:extLst>
          </p:cNvPr>
          <p:cNvSpPr/>
          <p:nvPr/>
        </p:nvSpPr>
        <p:spPr>
          <a:xfrm flipV="1">
            <a:off x="7415937" y="2989550"/>
            <a:ext cx="414114" cy="718098"/>
          </a:xfrm>
          <a:prstGeom prst="upArrow">
            <a:avLst>
              <a:gd name="adj1" fmla="val 50000"/>
              <a:gd name="adj2" fmla="val 7253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0FCA1826-B7A1-6C3E-0EE4-4AD7FB1A0F9A}"/>
                  </a:ext>
                </a:extLst>
              </p:cNvPr>
              <p:cNvSpPr txBox="1"/>
              <p:nvPr/>
            </p:nvSpPr>
            <p:spPr>
              <a:xfrm>
                <a:off x="8236600" y="4623124"/>
                <a:ext cx="3885807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𝜆</m:t>
                        </m:r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𝑝𝑐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 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&gt;</m:t>
                    </m:r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𝜆</m:t>
                        </m:r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𝑝𝑐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 2</m:t>
                        </m:r>
                      </m:sub>
                    </m:sSub>
                  </m:oMath>
                </a14:m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&gt;</a:t>
                </a:r>
                <a:r>
                  <a:rPr kumimoji="1" lang="en-US" altLang="ja-JP" sz="2400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𝜆</m:t>
                        </m:r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𝑝𝑐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 3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&gt;</m:t>
                    </m:r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𝜆</m:t>
                        </m:r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𝑝𝑐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 4</m:t>
                        </m:r>
                      </m:sub>
                    </m:sSub>
                  </m:oMath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0FCA1826-B7A1-6C3E-0EE4-4AD7FB1A0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600" y="4623124"/>
                <a:ext cx="3885807" cy="490199"/>
              </a:xfrm>
              <a:prstGeom prst="rect">
                <a:avLst/>
              </a:prstGeom>
              <a:blipFill>
                <a:blip r:embed="rId10"/>
                <a:stretch>
                  <a:fillRect l="-470" t="-3704" b="-271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吹き出し: 四角形 48">
            <a:extLst>
              <a:ext uri="{FF2B5EF4-FFF2-40B4-BE49-F238E27FC236}">
                <a16:creationId xmlns:a16="http://schemas.microsoft.com/office/drawing/2014/main" id="{5DD1028F-171F-A80B-F1C1-50B3ED8067F7}"/>
              </a:ext>
            </a:extLst>
          </p:cNvPr>
          <p:cNvSpPr/>
          <p:nvPr/>
        </p:nvSpPr>
        <p:spPr>
          <a:xfrm>
            <a:off x="3396342" y="634326"/>
            <a:ext cx="6651213" cy="1600331"/>
          </a:xfrm>
          <a:prstGeom prst="wedgeRectCallout">
            <a:avLst>
              <a:gd name="adj1" fmla="val 15819"/>
              <a:gd name="adj2" fmla="val 6411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コネクタ: 曲線 50">
            <a:extLst>
              <a:ext uri="{FF2B5EF4-FFF2-40B4-BE49-F238E27FC236}">
                <a16:creationId xmlns:a16="http://schemas.microsoft.com/office/drawing/2014/main" id="{399AFB25-5FC4-861F-A2E0-99D40E31BE58}"/>
              </a:ext>
            </a:extLst>
          </p:cNvPr>
          <p:cNvCxnSpPr>
            <a:stCxn id="15" idx="2"/>
            <a:endCxn id="20" idx="0"/>
          </p:cNvCxnSpPr>
          <p:nvPr/>
        </p:nvCxnSpPr>
        <p:spPr>
          <a:xfrm rot="5400000">
            <a:off x="8430668" y="601358"/>
            <a:ext cx="872496" cy="41390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吹き出し: 四角形 51">
            <a:extLst>
              <a:ext uri="{FF2B5EF4-FFF2-40B4-BE49-F238E27FC236}">
                <a16:creationId xmlns:a16="http://schemas.microsoft.com/office/drawing/2014/main" id="{895C31F2-530B-EEEE-D860-94D7892EDC60}"/>
              </a:ext>
            </a:extLst>
          </p:cNvPr>
          <p:cNvSpPr/>
          <p:nvPr/>
        </p:nvSpPr>
        <p:spPr>
          <a:xfrm>
            <a:off x="381837" y="3429000"/>
            <a:ext cx="4086606" cy="3142622"/>
          </a:xfrm>
          <a:prstGeom prst="wedgeRectCallout">
            <a:avLst>
              <a:gd name="adj1" fmla="val 62898"/>
              <a:gd name="adj2" fmla="val -104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D30D03F-C26E-1FAB-69EA-59DB400114D2}"/>
              </a:ext>
            </a:extLst>
          </p:cNvPr>
          <p:cNvSpPr txBox="1"/>
          <p:nvPr/>
        </p:nvSpPr>
        <p:spPr>
          <a:xfrm>
            <a:off x="3669264" y="4718035"/>
            <a:ext cx="1935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共分散行列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(4 x 4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9150178-EB1F-7D7F-EE2B-A67FF6D5B99C}"/>
              </a:ext>
            </a:extLst>
          </p:cNvPr>
          <p:cNvSpPr txBox="1"/>
          <p:nvPr/>
        </p:nvSpPr>
        <p:spPr>
          <a:xfrm>
            <a:off x="130579" y="3063175"/>
            <a:ext cx="4447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次元空間上のデータの共分散を計算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2F86093-9C4A-A1E8-C21D-186A0AA87B0B}"/>
              </a:ext>
            </a:extLst>
          </p:cNvPr>
          <p:cNvSpPr txBox="1"/>
          <p:nvPr/>
        </p:nvSpPr>
        <p:spPr>
          <a:xfrm>
            <a:off x="3669264" y="650391"/>
            <a:ext cx="68271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/>
              <a:t> 　　カスタード     生クリーム      カラメル      ゼラチン</a:t>
            </a:r>
          </a:p>
          <a:p>
            <a:r>
              <a:rPr lang="en-US" altLang="ja-JP" sz="2000" dirty="0"/>
              <a:t>PC1  0.962426            0.002043           -0.247556    -0.111569</a:t>
            </a:r>
          </a:p>
          <a:p>
            <a:r>
              <a:rPr lang="en-US" altLang="ja-JP" sz="2000" dirty="0"/>
              <a:t>PC2  0.159097           -0.010677            0.846990    -0.507131</a:t>
            </a:r>
          </a:p>
          <a:p>
            <a:r>
              <a:rPr lang="en-US" altLang="ja-JP" sz="2000" dirty="0"/>
              <a:t>PC3  0.220051            0.004670            0.470393      0.854568</a:t>
            </a:r>
          </a:p>
          <a:p>
            <a:r>
              <a:rPr lang="en-US" altLang="ja-JP" sz="2000" dirty="0"/>
              <a:t>PC4  0.001296           -0.999930           -0.007353      0.009179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9228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6F32BBF5-D05E-5773-FA85-4C2FE4C260BC}"/>
              </a:ext>
            </a:extLst>
          </p:cNvPr>
          <p:cNvCxnSpPr>
            <a:cxnSpLocks/>
          </p:cNvCxnSpPr>
          <p:nvPr/>
        </p:nvCxnSpPr>
        <p:spPr>
          <a:xfrm>
            <a:off x="3124520" y="3222240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07A25BC-B12B-968E-11A5-8F7E3619BFEE}"/>
              </a:ext>
            </a:extLst>
          </p:cNvPr>
          <p:cNvCxnSpPr>
            <a:cxnSpLocks/>
          </p:cNvCxnSpPr>
          <p:nvPr/>
        </p:nvCxnSpPr>
        <p:spPr>
          <a:xfrm flipH="1">
            <a:off x="1097467" y="5187179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4CCB326-4F91-4BE7-8938-18129ECCAD9F}"/>
              </a:ext>
            </a:extLst>
          </p:cNvPr>
          <p:cNvCxnSpPr>
            <a:cxnSpLocks/>
          </p:cNvCxnSpPr>
          <p:nvPr/>
        </p:nvCxnSpPr>
        <p:spPr>
          <a:xfrm>
            <a:off x="3139410" y="5217572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52DB61-675D-227F-2CAF-32ACCBABAE99}"/>
              </a:ext>
            </a:extLst>
          </p:cNvPr>
          <p:cNvSpPr txBox="1"/>
          <p:nvPr/>
        </p:nvSpPr>
        <p:spPr>
          <a:xfrm rot="3925103">
            <a:off x="2982593" y="443467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49D9B4B-37E7-DDBE-4291-E5B16BC785A1}"/>
              </a:ext>
            </a:extLst>
          </p:cNvPr>
          <p:cNvSpPr txBox="1"/>
          <p:nvPr/>
        </p:nvSpPr>
        <p:spPr>
          <a:xfrm rot="3925103">
            <a:off x="3582606" y="438435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16DA918-4F26-E0DD-9321-A1D7405A73B1}"/>
              </a:ext>
            </a:extLst>
          </p:cNvPr>
          <p:cNvSpPr txBox="1"/>
          <p:nvPr/>
        </p:nvSpPr>
        <p:spPr>
          <a:xfrm rot="3925103">
            <a:off x="2190733" y="474177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A52B2B1-9A4D-86D9-5713-9724CA5F17E8}"/>
              </a:ext>
            </a:extLst>
          </p:cNvPr>
          <p:cNvSpPr txBox="1"/>
          <p:nvPr/>
        </p:nvSpPr>
        <p:spPr>
          <a:xfrm rot="3925103">
            <a:off x="2944098" y="479930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407DAE5-62F1-229A-7D79-83A853255E2D}"/>
              </a:ext>
            </a:extLst>
          </p:cNvPr>
          <p:cNvSpPr txBox="1"/>
          <p:nvPr/>
        </p:nvSpPr>
        <p:spPr>
          <a:xfrm rot="3925103">
            <a:off x="3743654" y="505238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61AF2CA-8A93-B82B-9E30-91CD906287C3}"/>
              </a:ext>
            </a:extLst>
          </p:cNvPr>
          <p:cNvSpPr txBox="1"/>
          <p:nvPr/>
        </p:nvSpPr>
        <p:spPr>
          <a:xfrm rot="3925103">
            <a:off x="3666868" y="448908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458D795-FB29-571D-9248-BA0A3962F207}"/>
              </a:ext>
            </a:extLst>
          </p:cNvPr>
          <p:cNvSpPr txBox="1"/>
          <p:nvPr/>
        </p:nvSpPr>
        <p:spPr>
          <a:xfrm rot="3925103">
            <a:off x="2875752" y="475544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4C2C09A-852A-DBE5-2974-F30CE89B1148}"/>
              </a:ext>
            </a:extLst>
          </p:cNvPr>
          <p:cNvSpPr txBox="1"/>
          <p:nvPr/>
        </p:nvSpPr>
        <p:spPr>
          <a:xfrm rot="3925103">
            <a:off x="3275610" y="514416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7ACA15D-5310-9722-5003-4FA68C4DD71E}"/>
              </a:ext>
            </a:extLst>
          </p:cNvPr>
          <p:cNvSpPr txBox="1"/>
          <p:nvPr/>
        </p:nvSpPr>
        <p:spPr>
          <a:xfrm rot="3925103">
            <a:off x="3887429" y="488818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AC05F71-8178-B3C6-9582-BF5799DF37C1}"/>
              </a:ext>
            </a:extLst>
          </p:cNvPr>
          <p:cNvSpPr txBox="1"/>
          <p:nvPr/>
        </p:nvSpPr>
        <p:spPr>
          <a:xfrm rot="3925103">
            <a:off x="2674333" y="488530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D909CF5-D699-DCFE-B886-001B1B8516F1}"/>
              </a:ext>
            </a:extLst>
          </p:cNvPr>
          <p:cNvSpPr txBox="1"/>
          <p:nvPr/>
        </p:nvSpPr>
        <p:spPr>
          <a:xfrm rot="3925103">
            <a:off x="2671203" y="532940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21E8FCE-EF64-71A3-CC9C-7A4BA3B126A8}"/>
              </a:ext>
            </a:extLst>
          </p:cNvPr>
          <p:cNvSpPr txBox="1"/>
          <p:nvPr/>
        </p:nvSpPr>
        <p:spPr>
          <a:xfrm rot="3925103">
            <a:off x="2788683" y="461711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DC91A5F-14F2-17D6-965D-7AB9242A98A5}"/>
              </a:ext>
            </a:extLst>
          </p:cNvPr>
          <p:cNvSpPr txBox="1"/>
          <p:nvPr/>
        </p:nvSpPr>
        <p:spPr>
          <a:xfrm rot="3925103">
            <a:off x="2382330" y="532655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F082BBB-374E-0E82-08FB-CE47B153CFB3}"/>
              </a:ext>
            </a:extLst>
          </p:cNvPr>
          <p:cNvSpPr txBox="1"/>
          <p:nvPr/>
        </p:nvSpPr>
        <p:spPr>
          <a:xfrm rot="3925103">
            <a:off x="2988800" y="544009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7C851D4-C4DA-E1D6-C6C3-4913B90F107B}"/>
              </a:ext>
            </a:extLst>
          </p:cNvPr>
          <p:cNvSpPr txBox="1"/>
          <p:nvPr/>
        </p:nvSpPr>
        <p:spPr>
          <a:xfrm rot="3925103">
            <a:off x="3230669" y="482447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BE86B92-814E-BD7A-06A7-4DA51A614C0C}"/>
              </a:ext>
            </a:extLst>
          </p:cNvPr>
          <p:cNvSpPr txBox="1"/>
          <p:nvPr/>
        </p:nvSpPr>
        <p:spPr>
          <a:xfrm rot="3925103">
            <a:off x="2913601" y="512241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4DE1150-752F-3673-20C1-5258DD61293A}"/>
              </a:ext>
            </a:extLst>
          </p:cNvPr>
          <p:cNvSpPr txBox="1"/>
          <p:nvPr/>
        </p:nvSpPr>
        <p:spPr>
          <a:xfrm rot="3925103">
            <a:off x="3621702" y="48227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76EAFEA-9CD1-B283-6859-FEC165D85657}"/>
              </a:ext>
            </a:extLst>
          </p:cNvPr>
          <p:cNvSpPr txBox="1"/>
          <p:nvPr/>
        </p:nvSpPr>
        <p:spPr>
          <a:xfrm rot="3925103">
            <a:off x="2664398" y="518319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1983F2D-CBD6-5969-A1EB-43646B5700AA}"/>
              </a:ext>
            </a:extLst>
          </p:cNvPr>
          <p:cNvSpPr txBox="1"/>
          <p:nvPr/>
        </p:nvSpPr>
        <p:spPr>
          <a:xfrm rot="3925103">
            <a:off x="2571741" y="557716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A04A1F-A4A0-6932-3ED2-C5469DF9E2A8}"/>
              </a:ext>
            </a:extLst>
          </p:cNvPr>
          <p:cNvSpPr txBox="1"/>
          <p:nvPr/>
        </p:nvSpPr>
        <p:spPr>
          <a:xfrm rot="3925103">
            <a:off x="2449381" y="478025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2E298D5-231F-F55E-87D0-E3C3EAD16DB4}"/>
              </a:ext>
            </a:extLst>
          </p:cNvPr>
          <p:cNvSpPr txBox="1"/>
          <p:nvPr/>
        </p:nvSpPr>
        <p:spPr>
          <a:xfrm rot="3925103">
            <a:off x="2953662" y="520478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100C632-35F2-FB54-9163-6CE825BAA59D}"/>
              </a:ext>
            </a:extLst>
          </p:cNvPr>
          <p:cNvSpPr txBox="1"/>
          <p:nvPr/>
        </p:nvSpPr>
        <p:spPr>
          <a:xfrm rot="3925103">
            <a:off x="2695360" y="461257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0D533E9-EA2C-72AA-421E-90EE126D0C3C}"/>
              </a:ext>
            </a:extLst>
          </p:cNvPr>
          <p:cNvSpPr txBox="1"/>
          <p:nvPr/>
        </p:nvSpPr>
        <p:spPr>
          <a:xfrm rot="3925103">
            <a:off x="2485618" y="529656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A65B5B3-7AE8-9798-E370-197612AA6A12}"/>
              </a:ext>
            </a:extLst>
          </p:cNvPr>
          <p:cNvSpPr txBox="1"/>
          <p:nvPr/>
        </p:nvSpPr>
        <p:spPr>
          <a:xfrm rot="3925103">
            <a:off x="3097437" y="504058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24F5829-E959-BA22-2540-DF9B9EAC8941}"/>
              </a:ext>
            </a:extLst>
          </p:cNvPr>
          <p:cNvSpPr txBox="1"/>
          <p:nvPr/>
        </p:nvSpPr>
        <p:spPr>
          <a:xfrm rot="3925103">
            <a:off x="1884341" y="503770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EDABE44-5FFD-4BAD-2BC7-C6BE1B7888A4}"/>
              </a:ext>
            </a:extLst>
          </p:cNvPr>
          <p:cNvSpPr txBox="1"/>
          <p:nvPr/>
        </p:nvSpPr>
        <p:spPr>
          <a:xfrm rot="3925103">
            <a:off x="2490811" y="518652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5409EB7-62EB-AD16-3AA1-5D1827164912}"/>
              </a:ext>
            </a:extLst>
          </p:cNvPr>
          <p:cNvSpPr txBox="1"/>
          <p:nvPr/>
        </p:nvSpPr>
        <p:spPr>
          <a:xfrm rot="3925103">
            <a:off x="2201938" y="518367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17BC11C-FA11-6E4E-756E-97882B01188D}"/>
              </a:ext>
            </a:extLst>
          </p:cNvPr>
          <p:cNvSpPr txBox="1"/>
          <p:nvPr/>
        </p:nvSpPr>
        <p:spPr>
          <a:xfrm rot="3925103">
            <a:off x="2198808" y="559249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95A00D1-7445-7219-EBEE-76B5F841DA73}"/>
              </a:ext>
            </a:extLst>
          </p:cNvPr>
          <p:cNvSpPr txBox="1"/>
          <p:nvPr/>
        </p:nvSpPr>
        <p:spPr>
          <a:xfrm rot="3925103">
            <a:off x="2735952" y="480542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7D265F0-59F7-B816-8EC1-D791D5B64B1A}"/>
              </a:ext>
            </a:extLst>
          </p:cNvPr>
          <p:cNvSpPr txBox="1"/>
          <p:nvPr/>
        </p:nvSpPr>
        <p:spPr>
          <a:xfrm rot="3925103">
            <a:off x="2123609" y="527481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67D1F88-C355-7B33-3BE5-A60D8870EB67}"/>
              </a:ext>
            </a:extLst>
          </p:cNvPr>
          <p:cNvSpPr txBox="1"/>
          <p:nvPr/>
        </p:nvSpPr>
        <p:spPr>
          <a:xfrm rot="3925103">
            <a:off x="2831710" y="49751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1D540A6-58E3-4AEB-ADF4-A5474C179CD6}"/>
              </a:ext>
            </a:extLst>
          </p:cNvPr>
          <p:cNvSpPr txBox="1"/>
          <p:nvPr/>
        </p:nvSpPr>
        <p:spPr>
          <a:xfrm rot="3925103">
            <a:off x="3582863" y="418585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8E0739E-0C94-DCB5-8DDB-F313FB18AB7F}"/>
              </a:ext>
            </a:extLst>
          </p:cNvPr>
          <p:cNvSpPr txBox="1"/>
          <p:nvPr/>
        </p:nvSpPr>
        <p:spPr>
          <a:xfrm rot="3925103">
            <a:off x="4566599" y="377475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127E08B-6DBC-1C37-342A-E65B244103B5}"/>
              </a:ext>
            </a:extLst>
          </p:cNvPr>
          <p:cNvSpPr txBox="1"/>
          <p:nvPr/>
        </p:nvSpPr>
        <p:spPr>
          <a:xfrm rot="3925103">
            <a:off x="4012090" y="423477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004217D-6AB3-59FC-B18E-318760DFB79D}"/>
              </a:ext>
            </a:extLst>
          </p:cNvPr>
          <p:cNvSpPr txBox="1"/>
          <p:nvPr/>
        </p:nvSpPr>
        <p:spPr>
          <a:xfrm rot="3925103">
            <a:off x="3118075" y="436407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B5347E-32D3-CDC4-0588-62E955DFC46D}"/>
              </a:ext>
            </a:extLst>
          </p:cNvPr>
          <p:cNvSpPr txBox="1"/>
          <p:nvPr/>
        </p:nvSpPr>
        <p:spPr>
          <a:xfrm rot="3925103">
            <a:off x="4301354" y="425637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8B57AEA-0BB5-C330-7943-69A4E225BC75}"/>
              </a:ext>
            </a:extLst>
          </p:cNvPr>
          <p:cNvSpPr txBox="1"/>
          <p:nvPr/>
        </p:nvSpPr>
        <p:spPr>
          <a:xfrm rot="3925103">
            <a:off x="4156335" y="393547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AAAF128-9BDD-8A09-9B03-03A4F1D314AE}"/>
              </a:ext>
            </a:extLst>
          </p:cNvPr>
          <p:cNvSpPr txBox="1"/>
          <p:nvPr/>
        </p:nvSpPr>
        <p:spPr>
          <a:xfrm rot="3925103">
            <a:off x="4090485" y="464342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FE57AC8-2D24-DA18-B896-32C6B5943D06}"/>
              </a:ext>
            </a:extLst>
          </p:cNvPr>
          <p:cNvSpPr txBox="1"/>
          <p:nvPr/>
        </p:nvSpPr>
        <p:spPr>
          <a:xfrm rot="3925103">
            <a:off x="4445129" y="409216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06C9615-5061-2A59-A2C9-179209ED40C7}"/>
              </a:ext>
            </a:extLst>
          </p:cNvPr>
          <p:cNvSpPr txBox="1"/>
          <p:nvPr/>
        </p:nvSpPr>
        <p:spPr>
          <a:xfrm rot="3925103">
            <a:off x="3686498" y="406272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6E203DC-4531-29A3-B37F-FF19125E75E4}"/>
              </a:ext>
            </a:extLst>
          </p:cNvPr>
          <p:cNvSpPr txBox="1"/>
          <p:nvPr/>
        </p:nvSpPr>
        <p:spPr>
          <a:xfrm rot="3925103">
            <a:off x="3211093" y="461922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A7EFB85-D2A2-2AF0-356E-0F76F5223836}"/>
              </a:ext>
            </a:extLst>
          </p:cNvPr>
          <p:cNvSpPr txBox="1"/>
          <p:nvPr/>
        </p:nvSpPr>
        <p:spPr>
          <a:xfrm rot="3925103">
            <a:off x="3337568" y="400759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D9D5E9E-0AFF-4049-1CFF-B03391A876FB}"/>
              </a:ext>
            </a:extLst>
          </p:cNvPr>
          <p:cNvSpPr txBox="1"/>
          <p:nvPr/>
        </p:nvSpPr>
        <p:spPr>
          <a:xfrm rot="3925103">
            <a:off x="2962660" y="418188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D254DCE-5964-38D1-CBE5-64FDC8EC2A20}"/>
              </a:ext>
            </a:extLst>
          </p:cNvPr>
          <p:cNvSpPr txBox="1"/>
          <p:nvPr/>
        </p:nvSpPr>
        <p:spPr>
          <a:xfrm rot="3925103">
            <a:off x="3404646" y="438924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0A89886-AA32-66CB-83A8-27330E97570F}"/>
              </a:ext>
            </a:extLst>
          </p:cNvPr>
          <p:cNvSpPr txBox="1"/>
          <p:nvPr/>
        </p:nvSpPr>
        <p:spPr>
          <a:xfrm rot="3925103">
            <a:off x="3728476" y="462166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F4F9385-4D84-4CDA-3E03-6292ACCDA5F8}"/>
              </a:ext>
            </a:extLst>
          </p:cNvPr>
          <p:cNvSpPr txBox="1"/>
          <p:nvPr/>
        </p:nvSpPr>
        <p:spPr>
          <a:xfrm rot="3925103">
            <a:off x="3852829" y="408271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8C6E72E-AB8A-5016-18BF-5EA823095449}"/>
              </a:ext>
            </a:extLst>
          </p:cNvPr>
          <p:cNvSpPr txBox="1"/>
          <p:nvPr/>
        </p:nvSpPr>
        <p:spPr>
          <a:xfrm rot="3925103">
            <a:off x="3479273" y="46824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B1F5083-8F2C-2D20-8F4F-11782C18B6DC}"/>
              </a:ext>
            </a:extLst>
          </p:cNvPr>
          <p:cNvSpPr txBox="1"/>
          <p:nvPr/>
        </p:nvSpPr>
        <p:spPr>
          <a:xfrm rot="3925103">
            <a:off x="3768537" y="470404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4C83A26-A6FD-CD2F-800F-7DC2A7596EA7}"/>
              </a:ext>
            </a:extLst>
          </p:cNvPr>
          <p:cNvSpPr txBox="1"/>
          <p:nvPr/>
        </p:nvSpPr>
        <p:spPr>
          <a:xfrm rot="3925103">
            <a:off x="3300493" y="479582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B5B5881-4B7B-78BD-1CAD-02F48FBC5DCC}"/>
              </a:ext>
            </a:extLst>
          </p:cNvPr>
          <p:cNvSpPr txBox="1"/>
          <p:nvPr/>
        </p:nvSpPr>
        <p:spPr>
          <a:xfrm rot="3925103">
            <a:off x="3597987" y="454936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BE349C4-1596-91F7-68F5-E1E9D9E7B79C}"/>
              </a:ext>
            </a:extLst>
          </p:cNvPr>
          <p:cNvSpPr txBox="1"/>
          <p:nvPr/>
        </p:nvSpPr>
        <p:spPr>
          <a:xfrm rot="3925103">
            <a:off x="3332260" y="448393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989D9C9A-983E-90EC-8177-8CBB3A5155AB}"/>
              </a:ext>
            </a:extLst>
          </p:cNvPr>
          <p:cNvCxnSpPr>
            <a:cxnSpLocks/>
          </p:cNvCxnSpPr>
          <p:nvPr/>
        </p:nvCxnSpPr>
        <p:spPr>
          <a:xfrm flipH="1" flipV="1">
            <a:off x="3044916" y="3859746"/>
            <a:ext cx="1010058" cy="194323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1FA60035-5836-07C0-0459-7333D66F9035}"/>
              </a:ext>
            </a:extLst>
          </p:cNvPr>
          <p:cNvCxnSpPr>
            <a:cxnSpLocks/>
          </p:cNvCxnSpPr>
          <p:nvPr/>
        </p:nvCxnSpPr>
        <p:spPr>
          <a:xfrm flipV="1">
            <a:off x="3278981" y="4289565"/>
            <a:ext cx="615469" cy="112332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矢印: 右 57">
            <a:extLst>
              <a:ext uri="{FF2B5EF4-FFF2-40B4-BE49-F238E27FC236}">
                <a16:creationId xmlns:a16="http://schemas.microsoft.com/office/drawing/2014/main" id="{84F2961B-8922-D3B3-B41A-AA874205BC8B}"/>
              </a:ext>
            </a:extLst>
          </p:cNvPr>
          <p:cNvSpPr/>
          <p:nvPr/>
        </p:nvSpPr>
        <p:spPr>
          <a:xfrm rot="19874238">
            <a:off x="1905075" y="4775914"/>
            <a:ext cx="3389579" cy="225476"/>
          </a:xfrm>
          <a:prstGeom prst="rightArrow">
            <a:avLst>
              <a:gd name="adj1" fmla="val 50000"/>
              <a:gd name="adj2" fmla="val 12644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D3E14DD7-A571-3171-E000-FB46BE6A714D}"/>
              </a:ext>
            </a:extLst>
          </p:cNvPr>
          <p:cNvSpPr txBox="1"/>
          <p:nvPr/>
        </p:nvSpPr>
        <p:spPr>
          <a:xfrm>
            <a:off x="2337030" y="281780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C8997DD-C639-95B2-BDCD-DACB13605D44}"/>
              </a:ext>
            </a:extLst>
          </p:cNvPr>
          <p:cNvSpPr txBox="1"/>
          <p:nvPr/>
        </p:nvSpPr>
        <p:spPr>
          <a:xfrm>
            <a:off x="4524024" y="619749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431BC7B-529C-266F-16F8-59829DDD19A5}"/>
              </a:ext>
            </a:extLst>
          </p:cNvPr>
          <p:cNvSpPr txBox="1"/>
          <p:nvPr/>
        </p:nvSpPr>
        <p:spPr>
          <a:xfrm>
            <a:off x="662539" y="630561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6892BAD-E8D5-401F-CDD4-370AF59308AF}"/>
              </a:ext>
            </a:extLst>
          </p:cNvPr>
          <p:cNvSpPr txBox="1"/>
          <p:nvPr/>
        </p:nvSpPr>
        <p:spPr>
          <a:xfrm>
            <a:off x="5085864" y="3859746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3CAE8A11-4E41-1665-0B83-4098F5E3EDDD}"/>
              </a:ext>
            </a:extLst>
          </p:cNvPr>
          <p:cNvSpPr txBox="1"/>
          <p:nvPr/>
        </p:nvSpPr>
        <p:spPr>
          <a:xfrm>
            <a:off x="2348737" y="3542214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764548A2-5101-170C-35DD-296D52655B77}"/>
              </a:ext>
            </a:extLst>
          </p:cNvPr>
          <p:cNvSpPr txBox="1"/>
          <p:nvPr/>
        </p:nvSpPr>
        <p:spPr>
          <a:xfrm>
            <a:off x="3534432" y="3801408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PC3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791993-A57F-D71D-BAB2-2D1563886ED2}"/>
              </a:ext>
            </a:extLst>
          </p:cNvPr>
          <p:cNvSpPr txBox="1"/>
          <p:nvPr/>
        </p:nvSpPr>
        <p:spPr>
          <a:xfrm>
            <a:off x="279011" y="149106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＜参考＞主成分ベクトルとデータ行列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19CA049A-E668-D1E8-1F26-1A8A7E773EC4}"/>
              </a:ext>
            </a:extLst>
          </p:cNvPr>
          <p:cNvSpPr txBox="1"/>
          <p:nvPr/>
        </p:nvSpPr>
        <p:spPr>
          <a:xfrm>
            <a:off x="259856" y="772579"/>
            <a:ext cx="114246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次元特徴量の空間には最大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個の主成分ベクトルが引ける（以下の例：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n=3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もし、データ数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 &lt; n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となったら。。例えば、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次元空間上でデータが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直交する散らばり方向（主成分ベクトル）は２つまで（右図）→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点は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次元空間上で平面を形成するから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69D9425A-F59F-4265-7C9D-D81EE48149B6}"/>
              </a:ext>
            </a:extLst>
          </p:cNvPr>
          <p:cNvCxnSpPr>
            <a:cxnSpLocks/>
          </p:cNvCxnSpPr>
          <p:nvPr/>
        </p:nvCxnSpPr>
        <p:spPr>
          <a:xfrm>
            <a:off x="8837961" y="3048071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BBE7A410-C5BC-3737-4FD6-32A1C4DC205F}"/>
              </a:ext>
            </a:extLst>
          </p:cNvPr>
          <p:cNvCxnSpPr>
            <a:cxnSpLocks/>
          </p:cNvCxnSpPr>
          <p:nvPr/>
        </p:nvCxnSpPr>
        <p:spPr>
          <a:xfrm flipH="1">
            <a:off x="6810908" y="5013010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BAF209D5-0AF0-F7E5-0482-A803FF421C0A}"/>
              </a:ext>
            </a:extLst>
          </p:cNvPr>
          <p:cNvCxnSpPr>
            <a:cxnSpLocks/>
          </p:cNvCxnSpPr>
          <p:nvPr/>
        </p:nvCxnSpPr>
        <p:spPr>
          <a:xfrm>
            <a:off x="8852851" y="5043403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B5B28509-7752-3573-302B-24E18538D92B}"/>
              </a:ext>
            </a:extLst>
          </p:cNvPr>
          <p:cNvSpPr txBox="1"/>
          <p:nvPr/>
        </p:nvSpPr>
        <p:spPr>
          <a:xfrm rot="3925103">
            <a:off x="9622592" y="400436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6C548E4-CE5A-A0B7-6FC8-B8618950EAA3}"/>
              </a:ext>
            </a:extLst>
          </p:cNvPr>
          <p:cNvSpPr txBox="1"/>
          <p:nvPr/>
        </p:nvSpPr>
        <p:spPr>
          <a:xfrm rot="3925103">
            <a:off x="8944110" y="465030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C76ED69E-2C08-1B9A-78C3-DF1526DDC339}"/>
              </a:ext>
            </a:extLst>
          </p:cNvPr>
          <p:cNvSpPr txBox="1"/>
          <p:nvPr/>
        </p:nvSpPr>
        <p:spPr>
          <a:xfrm rot="3925103">
            <a:off x="8576255" y="512060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2FA97D5B-FB41-7B22-8491-844059F4B533}"/>
              </a:ext>
            </a:extLst>
          </p:cNvPr>
          <p:cNvSpPr txBox="1"/>
          <p:nvPr/>
        </p:nvSpPr>
        <p:spPr>
          <a:xfrm rot="3925103">
            <a:off x="9013934" y="462165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3" name="矢印: 右 122">
            <a:extLst>
              <a:ext uri="{FF2B5EF4-FFF2-40B4-BE49-F238E27FC236}">
                <a16:creationId xmlns:a16="http://schemas.microsoft.com/office/drawing/2014/main" id="{D1F87941-D346-51B0-C34B-B70EF85B7B2B}"/>
              </a:ext>
            </a:extLst>
          </p:cNvPr>
          <p:cNvSpPr/>
          <p:nvPr/>
        </p:nvSpPr>
        <p:spPr>
          <a:xfrm rot="19874238">
            <a:off x="7618516" y="4601745"/>
            <a:ext cx="3389579" cy="225476"/>
          </a:xfrm>
          <a:prstGeom prst="rightArrow">
            <a:avLst>
              <a:gd name="adj1" fmla="val 50000"/>
              <a:gd name="adj2" fmla="val 12644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C57769A9-0152-751E-B88A-A5023DB37CEF}"/>
              </a:ext>
            </a:extLst>
          </p:cNvPr>
          <p:cNvSpPr txBox="1"/>
          <p:nvPr/>
        </p:nvSpPr>
        <p:spPr>
          <a:xfrm>
            <a:off x="8050471" y="264363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C6E537A0-E575-BA15-206B-9FF73BE9B7E4}"/>
              </a:ext>
            </a:extLst>
          </p:cNvPr>
          <p:cNvSpPr txBox="1"/>
          <p:nvPr/>
        </p:nvSpPr>
        <p:spPr>
          <a:xfrm>
            <a:off x="10237465" y="602332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8E8D2D6F-AED6-77EA-B97D-71A9A732FCEA}"/>
              </a:ext>
            </a:extLst>
          </p:cNvPr>
          <p:cNvSpPr txBox="1"/>
          <p:nvPr/>
        </p:nvSpPr>
        <p:spPr>
          <a:xfrm>
            <a:off x="6375980" y="613144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4C8DFA53-EA94-7ED0-A76C-93D101BB3314}"/>
              </a:ext>
            </a:extLst>
          </p:cNvPr>
          <p:cNvSpPr txBox="1"/>
          <p:nvPr/>
        </p:nvSpPr>
        <p:spPr>
          <a:xfrm>
            <a:off x="10799305" y="3685577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73E3F706-B1AF-CB03-632B-0F584422CD83}"/>
              </a:ext>
            </a:extLst>
          </p:cNvPr>
          <p:cNvSpPr txBox="1"/>
          <p:nvPr/>
        </p:nvSpPr>
        <p:spPr>
          <a:xfrm>
            <a:off x="8062178" y="3368045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7E46F021-2F53-C72F-AAFA-7413D3319195}"/>
              </a:ext>
            </a:extLst>
          </p:cNvPr>
          <p:cNvCxnSpPr>
            <a:cxnSpLocks/>
          </p:cNvCxnSpPr>
          <p:nvPr/>
        </p:nvCxnSpPr>
        <p:spPr>
          <a:xfrm flipH="1" flipV="1">
            <a:off x="8676811" y="3694431"/>
            <a:ext cx="1010058" cy="194323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45D9FE30-61AE-5B61-C4FD-2C571028DAA5}"/>
              </a:ext>
            </a:extLst>
          </p:cNvPr>
          <p:cNvSpPr/>
          <p:nvPr/>
        </p:nvSpPr>
        <p:spPr>
          <a:xfrm rot="19972357">
            <a:off x="7412509" y="4201709"/>
            <a:ext cx="3121670" cy="1259311"/>
          </a:xfrm>
          <a:prstGeom prst="rect">
            <a:avLst/>
          </a:prstGeom>
          <a:solidFill>
            <a:srgbClr val="4472C4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6510B0D3-829C-E0AA-3CBA-7D45C53CD8A2}"/>
              </a:ext>
            </a:extLst>
          </p:cNvPr>
          <p:cNvSpPr txBox="1"/>
          <p:nvPr/>
        </p:nvSpPr>
        <p:spPr>
          <a:xfrm>
            <a:off x="5975371" y="23976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ケース１</a:t>
            </a:r>
          </a:p>
        </p:txBody>
      </p:sp>
    </p:spTree>
    <p:extLst>
      <p:ext uri="{BB962C8B-B14F-4D97-AF65-F5344CB8AC3E}">
        <p14:creationId xmlns:p14="http://schemas.microsoft.com/office/powerpoint/2010/main" val="977298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47312E6B-F1E8-A5B1-B72D-A1415B37EA38}"/>
              </a:ext>
            </a:extLst>
          </p:cNvPr>
          <p:cNvSpPr/>
          <p:nvPr/>
        </p:nvSpPr>
        <p:spPr>
          <a:xfrm rot="19874238">
            <a:off x="1979716" y="4135019"/>
            <a:ext cx="3389579" cy="225476"/>
          </a:xfrm>
          <a:prstGeom prst="rightArrow">
            <a:avLst>
              <a:gd name="adj1" fmla="val 50000"/>
              <a:gd name="adj2" fmla="val 12644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EDC6FA-1223-3AE4-E53B-512E92408C24}"/>
              </a:ext>
            </a:extLst>
          </p:cNvPr>
          <p:cNvSpPr txBox="1"/>
          <p:nvPr/>
        </p:nvSpPr>
        <p:spPr>
          <a:xfrm>
            <a:off x="609600" y="4476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続き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B22691C-67FD-06BB-CBC1-D00BFD9CB103}"/>
              </a:ext>
            </a:extLst>
          </p:cNvPr>
          <p:cNvSpPr txBox="1"/>
          <p:nvPr/>
        </p:nvSpPr>
        <p:spPr>
          <a:xfrm>
            <a:off x="609600" y="984881"/>
            <a:ext cx="66848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点が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つの主成分ベクトル上に並ぶ場合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散らばり方向（主成分ベクトル）は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つだけ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D40787E-A643-DA4E-2DCE-6522C63B6941}"/>
              </a:ext>
            </a:extLst>
          </p:cNvPr>
          <p:cNvCxnSpPr>
            <a:cxnSpLocks/>
          </p:cNvCxnSpPr>
          <p:nvPr/>
        </p:nvCxnSpPr>
        <p:spPr>
          <a:xfrm>
            <a:off x="3199161" y="2581345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AFB9150-33BF-3D29-0802-02E8E3110828}"/>
              </a:ext>
            </a:extLst>
          </p:cNvPr>
          <p:cNvCxnSpPr>
            <a:cxnSpLocks/>
          </p:cNvCxnSpPr>
          <p:nvPr/>
        </p:nvCxnSpPr>
        <p:spPr>
          <a:xfrm flipH="1">
            <a:off x="1172108" y="4546284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E674110-B6D3-B1F4-F655-6056F06723C3}"/>
              </a:ext>
            </a:extLst>
          </p:cNvPr>
          <p:cNvCxnSpPr>
            <a:cxnSpLocks/>
          </p:cNvCxnSpPr>
          <p:nvPr/>
        </p:nvCxnSpPr>
        <p:spPr>
          <a:xfrm>
            <a:off x="3214051" y="4576677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B82B9A-81E9-3250-B2EC-EE22D9289980}"/>
              </a:ext>
            </a:extLst>
          </p:cNvPr>
          <p:cNvSpPr txBox="1"/>
          <p:nvPr/>
        </p:nvSpPr>
        <p:spPr>
          <a:xfrm rot="3925103">
            <a:off x="4095890" y="374509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C760512-87A0-9B8A-EA54-3C6BC26919D3}"/>
              </a:ext>
            </a:extLst>
          </p:cNvPr>
          <p:cNvSpPr txBox="1"/>
          <p:nvPr/>
        </p:nvSpPr>
        <p:spPr>
          <a:xfrm rot="3925103">
            <a:off x="2816256" y="448294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5062138-E344-5429-92CD-71016E7600C6}"/>
              </a:ext>
            </a:extLst>
          </p:cNvPr>
          <p:cNvSpPr txBox="1"/>
          <p:nvPr/>
        </p:nvSpPr>
        <p:spPr>
          <a:xfrm>
            <a:off x="2411671" y="21769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2FE2654-C013-545F-A825-C17FB8F73B3D}"/>
              </a:ext>
            </a:extLst>
          </p:cNvPr>
          <p:cNvSpPr txBox="1"/>
          <p:nvPr/>
        </p:nvSpPr>
        <p:spPr>
          <a:xfrm>
            <a:off x="4598665" y="555659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F4E3FCC-41E9-DBF3-ACEA-D2CC86805B9C}"/>
              </a:ext>
            </a:extLst>
          </p:cNvPr>
          <p:cNvSpPr txBox="1"/>
          <p:nvPr/>
        </p:nvSpPr>
        <p:spPr>
          <a:xfrm>
            <a:off x="737180" y="566471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A14D71A-20DD-63B8-2D7B-2B6AF62C3BAD}"/>
              </a:ext>
            </a:extLst>
          </p:cNvPr>
          <p:cNvSpPr txBox="1"/>
          <p:nvPr/>
        </p:nvSpPr>
        <p:spPr>
          <a:xfrm>
            <a:off x="5160505" y="3218851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8C5B272-4148-3D25-3AE9-99B3EC4FC1CC}"/>
              </a:ext>
            </a:extLst>
          </p:cNvPr>
          <p:cNvSpPr txBox="1"/>
          <p:nvPr/>
        </p:nvSpPr>
        <p:spPr>
          <a:xfrm>
            <a:off x="701933" y="195494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ケース２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1EAA727-62DF-CCAE-D013-D6247DA5DB34}"/>
                  </a:ext>
                </a:extLst>
              </p:cNvPr>
              <p:cNvSpPr txBox="1"/>
              <p:nvPr/>
            </p:nvSpPr>
            <p:spPr>
              <a:xfrm>
                <a:off x="2888925" y="4766051"/>
                <a:ext cx="1361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𝑧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1EAA727-62DF-CCAE-D013-D6247DA5D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925" y="4766051"/>
                <a:ext cx="1361270" cy="369332"/>
              </a:xfrm>
              <a:prstGeom prst="rect">
                <a:avLst/>
              </a:prstGeom>
              <a:blipFill>
                <a:blip r:embed="rId2"/>
                <a:stretch>
                  <a:fillRect l="-10762" t="-23333" r="-12556" b="-5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335C085-5FEE-427C-1F9F-ADF14C38B0C0}"/>
                  </a:ext>
                </a:extLst>
              </p:cNvPr>
              <p:cNvSpPr txBox="1"/>
              <p:nvPr/>
            </p:nvSpPr>
            <p:spPr>
              <a:xfrm>
                <a:off x="4296825" y="3956518"/>
                <a:ext cx="13826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2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2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𝑧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335C085-5FEE-427C-1F9F-ADF14C38B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825" y="3956518"/>
                <a:ext cx="1382623" cy="369332"/>
              </a:xfrm>
              <a:prstGeom prst="rect">
                <a:avLst/>
              </a:prstGeom>
              <a:blipFill>
                <a:blip r:embed="rId3"/>
                <a:stretch>
                  <a:fillRect l="-10573" t="-21311" r="-12335" b="-524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5A3ABF3-28E5-D07B-B04D-8C14E3860BD6}"/>
                  </a:ext>
                </a:extLst>
              </p:cNvPr>
              <p:cNvSpPr txBox="1"/>
              <p:nvPr/>
            </p:nvSpPr>
            <p:spPr>
              <a:xfrm>
                <a:off x="6977562" y="4021551"/>
                <a:ext cx="37639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𝑎𝑥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𝑎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𝑎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5A3ABF3-28E5-D07B-B04D-8C14E3860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562" y="4021551"/>
                <a:ext cx="3763979" cy="369332"/>
              </a:xfrm>
              <a:prstGeom prst="rect">
                <a:avLst/>
              </a:prstGeom>
              <a:blipFill>
                <a:blip r:embed="rId4"/>
                <a:stretch>
                  <a:fillRect t="-5000" r="-1945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CEB3020-E4E5-205C-CB4B-6102C0CF9DAF}"/>
              </a:ext>
            </a:extLst>
          </p:cNvPr>
          <p:cNvSpPr txBox="1"/>
          <p:nvPr/>
        </p:nvSpPr>
        <p:spPr>
          <a:xfrm>
            <a:off x="6977562" y="3449683"/>
            <a:ext cx="4068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点（ベクトル）は線形従属</a:t>
            </a:r>
          </a:p>
        </p:txBody>
      </p:sp>
    </p:spTree>
    <p:extLst>
      <p:ext uri="{BB962C8B-B14F-4D97-AF65-F5344CB8AC3E}">
        <p14:creationId xmlns:p14="http://schemas.microsoft.com/office/powerpoint/2010/main" val="39840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033165F-617C-679F-2388-AA256E7E83E3}"/>
              </a:ext>
            </a:extLst>
          </p:cNvPr>
          <p:cNvSpPr txBox="1"/>
          <p:nvPr/>
        </p:nvSpPr>
        <p:spPr>
          <a:xfrm>
            <a:off x="746449" y="466531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主成分ベクトルとデータ行列のランク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3FA9C1F8-5DB8-6D25-8AC0-5933C5DD0765}"/>
              </a:ext>
            </a:extLst>
          </p:cNvPr>
          <p:cNvGraphicFramePr>
            <a:graphicFrameLocks noGrp="1"/>
          </p:cNvGraphicFramePr>
          <p:nvPr/>
        </p:nvGraphicFramePr>
        <p:xfrm>
          <a:off x="865674" y="1595342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2318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740705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458543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26003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カラメル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カスタード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生クリーム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4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データ１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5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データ２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561596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25143D-CE51-17C5-69DF-07255210B398}"/>
              </a:ext>
            </a:extLst>
          </p:cNvPr>
          <p:cNvSpPr txBox="1"/>
          <p:nvPr/>
        </p:nvSpPr>
        <p:spPr>
          <a:xfrm>
            <a:off x="865674" y="11337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ケース１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8E558EF-8B3C-5A39-8E04-22686AAB62D5}"/>
              </a:ext>
            </a:extLst>
          </p:cNvPr>
          <p:cNvGraphicFramePr>
            <a:graphicFrameLocks noGrp="1"/>
          </p:cNvGraphicFramePr>
          <p:nvPr/>
        </p:nvGraphicFramePr>
        <p:xfrm>
          <a:off x="865674" y="3797104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2318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740705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458543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26003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カラメル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カスタード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生クリーム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4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データ１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5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データ２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561596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31C739-F611-3576-9184-3AB664C0D7E7}"/>
              </a:ext>
            </a:extLst>
          </p:cNvPr>
          <p:cNvSpPr txBox="1"/>
          <p:nvPr/>
        </p:nvSpPr>
        <p:spPr>
          <a:xfrm>
            <a:off x="865674" y="33355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ケース２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B87C515-E0C5-87CD-ADE5-5AE79C77AAC7}"/>
              </a:ext>
            </a:extLst>
          </p:cNvPr>
          <p:cNvSpPr/>
          <p:nvPr/>
        </p:nvSpPr>
        <p:spPr>
          <a:xfrm>
            <a:off x="2724539" y="1894114"/>
            <a:ext cx="4329404" cy="9610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0C208ED-97D3-F358-7252-7643D26343EC}"/>
              </a:ext>
            </a:extLst>
          </p:cNvPr>
          <p:cNvSpPr txBox="1"/>
          <p:nvPr/>
        </p:nvSpPr>
        <p:spPr>
          <a:xfrm>
            <a:off x="2724539" y="2873876"/>
            <a:ext cx="2468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行列のランク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BE368A3-78A9-7BDF-E101-7D6FE382C9B0}"/>
              </a:ext>
            </a:extLst>
          </p:cNvPr>
          <p:cNvSpPr/>
          <p:nvPr/>
        </p:nvSpPr>
        <p:spPr>
          <a:xfrm>
            <a:off x="2724021" y="4151475"/>
            <a:ext cx="4329404" cy="4105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04AA8A8-05BA-B095-31D2-966645200EEA}"/>
              </a:ext>
            </a:extLst>
          </p:cNvPr>
          <p:cNvSpPr txBox="1"/>
          <p:nvPr/>
        </p:nvSpPr>
        <p:spPr>
          <a:xfrm>
            <a:off x="2789853" y="4975001"/>
            <a:ext cx="7324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行列のランク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=1 (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データ１とデータ２は線形従属）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3D7B61C-8132-C0FF-933A-FD5EAE47DC20}"/>
              </a:ext>
            </a:extLst>
          </p:cNvPr>
          <p:cNvSpPr txBox="1"/>
          <p:nvPr/>
        </p:nvSpPr>
        <p:spPr>
          <a:xfrm>
            <a:off x="865674" y="5780204"/>
            <a:ext cx="10511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これが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最大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データ次元数ということの意味。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線形独立なデータ数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(m)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&lt;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次元数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(n)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の場合、主成分ベクトルの数は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741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9CED1E7-7007-922E-FE1F-F3FEB8B9F5D8}"/>
              </a:ext>
            </a:extLst>
          </p:cNvPr>
          <p:cNvSpPr txBox="1"/>
          <p:nvPr/>
        </p:nvSpPr>
        <p:spPr>
          <a:xfrm>
            <a:off x="682077" y="107234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お勧めの書籍</a:t>
            </a:r>
          </a:p>
        </p:txBody>
      </p:sp>
      <p:pic>
        <p:nvPicPr>
          <p:cNvPr id="1026" name="Picture 2" descr="パターン認識と機械学習 上">
            <a:extLst>
              <a:ext uri="{FF2B5EF4-FFF2-40B4-BE49-F238E27FC236}">
                <a16:creationId xmlns:a16="http://schemas.microsoft.com/office/drawing/2014/main" id="{1579D147-EE2E-E2C3-9B0C-E62FE212B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77" y="1986829"/>
            <a:ext cx="271462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パターン認識と機械学習 下 (ベイズ理論による統計的予測)">
            <a:extLst>
              <a:ext uri="{FF2B5EF4-FFF2-40B4-BE49-F238E27FC236}">
                <a16:creationId xmlns:a16="http://schemas.microsoft.com/office/drawing/2014/main" id="{657E7734-A093-7852-B6C5-1511F4A98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921" y="1986829"/>
            <a:ext cx="26670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世界標準MIT教科書 ストラング:教養の線形代数">
            <a:extLst>
              <a:ext uri="{FF2B5EF4-FFF2-40B4-BE49-F238E27FC236}">
                <a16:creationId xmlns:a16="http://schemas.microsoft.com/office/drawing/2014/main" id="{C5CC7C37-B0EA-D103-2A0D-47DC620EE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497" y="1986829"/>
            <a:ext cx="2803976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188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3877985-5463-AE45-EE71-AFF1E0370B68}"/>
              </a:ext>
            </a:extLst>
          </p:cNvPr>
          <p:cNvSpPr txBox="1"/>
          <p:nvPr/>
        </p:nvSpPr>
        <p:spPr>
          <a:xfrm>
            <a:off x="1113905" y="285126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</a:t>
            </a:r>
          </a:p>
        </p:txBody>
      </p:sp>
    </p:spTree>
    <p:extLst>
      <p:ext uri="{BB962C8B-B14F-4D97-AF65-F5344CB8AC3E}">
        <p14:creationId xmlns:p14="http://schemas.microsoft.com/office/powerpoint/2010/main" val="16602755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A90809A-010E-425F-96DA-34C3A38762D5}"/>
              </a:ext>
            </a:extLst>
          </p:cNvPr>
          <p:cNvSpPr txBox="1"/>
          <p:nvPr/>
        </p:nvSpPr>
        <p:spPr>
          <a:xfrm>
            <a:off x="674736" y="977102"/>
            <a:ext cx="6530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次元データ空間での主成分ベクトルを考える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8B07F95-FA32-50C7-922C-721135573FE2}"/>
              </a:ext>
            </a:extLst>
          </p:cNvPr>
          <p:cNvSpPr txBox="1"/>
          <p:nvPr/>
        </p:nvSpPr>
        <p:spPr>
          <a:xfrm>
            <a:off x="674736" y="339632"/>
            <a:ext cx="962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主成分ベクトルの分散最大化方向はどう計算するか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605CC6F-FFD7-4979-92EE-2E32F932A10F}"/>
              </a:ext>
            </a:extLst>
          </p:cNvPr>
          <p:cNvSpPr txBox="1"/>
          <p:nvPr/>
        </p:nvSpPr>
        <p:spPr>
          <a:xfrm>
            <a:off x="674735" y="1424900"/>
            <a:ext cx="10599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点のみとする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直感的には実線の方向が最もデータの散らばり方向を捉えている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1" name="図 100">
            <a:extLst>
              <a:ext uri="{FF2B5EF4-FFF2-40B4-BE49-F238E27FC236}">
                <a16:creationId xmlns:a16="http://schemas.microsoft.com/office/drawing/2014/main" id="{590D2D78-00B2-05C8-D2CB-D0A86CB72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32" y="2315576"/>
            <a:ext cx="4380554" cy="4542424"/>
          </a:xfrm>
          <a:prstGeom prst="rect">
            <a:avLst/>
          </a:prstGeom>
        </p:spPr>
      </p:pic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28AC1A67-78E8-CA4F-6648-98A26479EFEE}"/>
              </a:ext>
            </a:extLst>
          </p:cNvPr>
          <p:cNvSpPr txBox="1"/>
          <p:nvPr/>
        </p:nvSpPr>
        <p:spPr>
          <a:xfrm>
            <a:off x="5710686" y="484041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BE5ED08B-FB32-335E-B966-C59A5F21B8C1}"/>
              </a:ext>
            </a:extLst>
          </p:cNvPr>
          <p:cNvSpPr txBox="1"/>
          <p:nvPr/>
        </p:nvSpPr>
        <p:spPr>
          <a:xfrm>
            <a:off x="1181819" y="241174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</p:spTree>
    <p:extLst>
      <p:ext uri="{BB962C8B-B14F-4D97-AF65-F5344CB8AC3E}">
        <p14:creationId xmlns:p14="http://schemas.microsoft.com/office/powerpoint/2010/main" val="22936526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E62B0-665B-B339-A873-2D9A569B1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E163A96-7976-8E5D-E796-95D1CC7DA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41" y="2882271"/>
            <a:ext cx="3566613" cy="3714878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F1BA110-D416-4C97-BA7B-7FDA2CDD8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285" y="2932146"/>
            <a:ext cx="3781379" cy="378137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FFAF095-E6A6-E364-222E-24A71B1B1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130" y="2932147"/>
            <a:ext cx="3781379" cy="378137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A9C7B6-63F8-4E14-6B2D-B19CB3A5FFFE}"/>
              </a:ext>
            </a:extLst>
          </p:cNvPr>
          <p:cNvSpPr txBox="1"/>
          <p:nvPr/>
        </p:nvSpPr>
        <p:spPr>
          <a:xfrm>
            <a:off x="627330" y="328924"/>
            <a:ext cx="6260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散らばり方向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射影した点の分散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9BEEC0-3E5F-5B5A-699E-D5D926BAD44B}"/>
              </a:ext>
            </a:extLst>
          </p:cNvPr>
          <p:cNvSpPr txBox="1"/>
          <p:nvPr/>
        </p:nvSpPr>
        <p:spPr>
          <a:xfrm>
            <a:off x="627330" y="870973"/>
            <a:ext cx="10802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kumimoji="1"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から、ベクトル上（正確には部分空間）に下した垂線の点</a:t>
            </a:r>
            <a:r>
              <a:rPr kumimoji="1" lang="ja-JP" altLang="en-US" sz="24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（射影）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の分散が最大になるようなベクトル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実際は単位ベクトル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8657599-79B2-23DD-EDD4-647312F4F69D}"/>
              </a:ext>
            </a:extLst>
          </p:cNvPr>
          <p:cNvSpPr txBox="1"/>
          <p:nvPr/>
        </p:nvSpPr>
        <p:spPr>
          <a:xfrm>
            <a:off x="3858732" y="1845289"/>
            <a:ext cx="3396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の分散が最大（ある方程式を解くと簡単に導ける）</a:t>
            </a: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911D541D-D571-9A6E-1B2F-3470E5F8D527}"/>
              </a:ext>
            </a:extLst>
          </p:cNvPr>
          <p:cNvSpPr/>
          <p:nvPr/>
        </p:nvSpPr>
        <p:spPr>
          <a:xfrm>
            <a:off x="4986068" y="2527540"/>
            <a:ext cx="793630" cy="2842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70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D8C730C-61C8-D489-CD35-ACD2059B9176}"/>
              </a:ext>
            </a:extLst>
          </p:cNvPr>
          <p:cNvSpPr txBox="1"/>
          <p:nvPr/>
        </p:nvSpPr>
        <p:spPr>
          <a:xfrm>
            <a:off x="640080" y="482138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散らばり方向を面で捉える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9DF99D00-4518-42F9-DD53-579D1229AAD1}"/>
              </a:ext>
            </a:extLst>
          </p:cNvPr>
          <p:cNvCxnSpPr>
            <a:cxnSpLocks/>
          </p:cNvCxnSpPr>
          <p:nvPr/>
        </p:nvCxnSpPr>
        <p:spPr>
          <a:xfrm>
            <a:off x="2444951" y="2746137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72E61689-24BE-760A-B927-D178D081EDB3}"/>
              </a:ext>
            </a:extLst>
          </p:cNvPr>
          <p:cNvCxnSpPr>
            <a:cxnSpLocks/>
          </p:cNvCxnSpPr>
          <p:nvPr/>
        </p:nvCxnSpPr>
        <p:spPr>
          <a:xfrm flipH="1">
            <a:off x="417898" y="4711076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79EA9A1-55ED-7748-6BE0-A056E7B4553F}"/>
              </a:ext>
            </a:extLst>
          </p:cNvPr>
          <p:cNvCxnSpPr>
            <a:cxnSpLocks/>
          </p:cNvCxnSpPr>
          <p:nvPr/>
        </p:nvCxnSpPr>
        <p:spPr>
          <a:xfrm>
            <a:off x="2459841" y="4741469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4D2DE28-4337-A965-617F-DD280DE64EA3}"/>
              </a:ext>
            </a:extLst>
          </p:cNvPr>
          <p:cNvSpPr txBox="1"/>
          <p:nvPr/>
        </p:nvSpPr>
        <p:spPr>
          <a:xfrm>
            <a:off x="123477" y="5832750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678ADE4-59A7-1745-D78E-8C7F4E8C728C}"/>
              </a:ext>
            </a:extLst>
          </p:cNvPr>
          <p:cNvSpPr txBox="1"/>
          <p:nvPr/>
        </p:nvSpPr>
        <p:spPr>
          <a:xfrm>
            <a:off x="4065429" y="5814563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3C6025B-E10A-FE0C-172B-E2E74B753903}"/>
              </a:ext>
            </a:extLst>
          </p:cNvPr>
          <p:cNvSpPr txBox="1"/>
          <p:nvPr/>
        </p:nvSpPr>
        <p:spPr>
          <a:xfrm>
            <a:off x="2399500" y="2513644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7A309C-7C3E-7DFE-7B43-05A00843C72F}"/>
              </a:ext>
            </a:extLst>
          </p:cNvPr>
          <p:cNvSpPr txBox="1"/>
          <p:nvPr/>
        </p:nvSpPr>
        <p:spPr>
          <a:xfrm rot="8193147">
            <a:off x="2719407" y="457496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AF59E96-2A93-6016-F4CC-C92E037A64E4}"/>
              </a:ext>
            </a:extLst>
          </p:cNvPr>
          <p:cNvSpPr txBox="1"/>
          <p:nvPr/>
        </p:nvSpPr>
        <p:spPr>
          <a:xfrm rot="8193147">
            <a:off x="3381850" y="4014912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2D2D41F-8E77-42C9-7FF6-3CDBDEDBD490}"/>
              </a:ext>
            </a:extLst>
          </p:cNvPr>
          <p:cNvSpPr txBox="1"/>
          <p:nvPr/>
        </p:nvSpPr>
        <p:spPr>
          <a:xfrm rot="8193147">
            <a:off x="1719011" y="351018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6D478D-2541-19B9-D588-B8B1139087E2}"/>
              </a:ext>
            </a:extLst>
          </p:cNvPr>
          <p:cNvSpPr txBox="1"/>
          <p:nvPr/>
        </p:nvSpPr>
        <p:spPr>
          <a:xfrm rot="8193147">
            <a:off x="3145341" y="4379297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020371F-329F-1DD8-A94A-82125B9B586B}"/>
              </a:ext>
            </a:extLst>
          </p:cNvPr>
          <p:cNvSpPr txBox="1"/>
          <p:nvPr/>
        </p:nvSpPr>
        <p:spPr>
          <a:xfrm rot="8193147">
            <a:off x="3064719" y="487402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F9F2765-D1A0-3A78-D5CB-2F0A2F500BBB}"/>
              </a:ext>
            </a:extLst>
          </p:cNvPr>
          <p:cNvSpPr txBox="1"/>
          <p:nvPr/>
        </p:nvSpPr>
        <p:spPr>
          <a:xfrm rot="8193147">
            <a:off x="2433665" y="35491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BC70B00-A358-38BD-7270-6A9D90342183}"/>
              </a:ext>
            </a:extLst>
          </p:cNvPr>
          <p:cNvSpPr txBox="1"/>
          <p:nvPr/>
        </p:nvSpPr>
        <p:spPr>
          <a:xfrm rot="8193147">
            <a:off x="3064085" y="457628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1B030F6-2667-A3EE-C024-3D5B2B5C3E14}"/>
              </a:ext>
            </a:extLst>
          </p:cNvPr>
          <p:cNvSpPr txBox="1"/>
          <p:nvPr/>
        </p:nvSpPr>
        <p:spPr>
          <a:xfrm rot="8193147">
            <a:off x="3301624" y="400345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3536ADE-35EC-9EF3-09D3-DF104AD74A98}"/>
              </a:ext>
            </a:extLst>
          </p:cNvPr>
          <p:cNvSpPr txBox="1"/>
          <p:nvPr/>
        </p:nvSpPr>
        <p:spPr>
          <a:xfrm rot="8193147">
            <a:off x="2070044" y="367674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9C0C970-C84A-18C8-517F-594D8E574078}"/>
              </a:ext>
            </a:extLst>
          </p:cNvPr>
          <p:cNvSpPr txBox="1"/>
          <p:nvPr/>
        </p:nvSpPr>
        <p:spPr>
          <a:xfrm rot="8193147">
            <a:off x="3398323" y="467752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6AADD1A-07D4-76B5-3A85-7C92CD399BC1}"/>
              </a:ext>
            </a:extLst>
          </p:cNvPr>
          <p:cNvSpPr txBox="1"/>
          <p:nvPr/>
        </p:nvSpPr>
        <p:spPr>
          <a:xfrm rot="8193147">
            <a:off x="3543762" y="441208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1B90616-F86A-64E2-0562-BA5782E103A4}"/>
              </a:ext>
            </a:extLst>
          </p:cNvPr>
          <p:cNvSpPr txBox="1"/>
          <p:nvPr/>
        </p:nvSpPr>
        <p:spPr>
          <a:xfrm rot="8193147">
            <a:off x="1554300" y="393042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00FDBD2-15C0-0C46-BF3B-EBCBE1BF6487}"/>
              </a:ext>
            </a:extLst>
          </p:cNvPr>
          <p:cNvSpPr txBox="1"/>
          <p:nvPr/>
        </p:nvSpPr>
        <p:spPr>
          <a:xfrm rot="8193147">
            <a:off x="2832952" y="40218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565B4BA-7DA8-8CD8-0796-EBD6B43FE2DF}"/>
              </a:ext>
            </a:extLst>
          </p:cNvPr>
          <p:cNvSpPr txBox="1"/>
          <p:nvPr/>
        </p:nvSpPr>
        <p:spPr>
          <a:xfrm rot="8193147">
            <a:off x="2381573" y="305054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E5406E9-8D50-35AF-1291-60778799D6FF}"/>
              </a:ext>
            </a:extLst>
          </p:cNvPr>
          <p:cNvSpPr txBox="1"/>
          <p:nvPr/>
        </p:nvSpPr>
        <p:spPr>
          <a:xfrm rot="8193147">
            <a:off x="2653158" y="319266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26782C5-6123-D66F-A59E-8C648515F37B}"/>
              </a:ext>
            </a:extLst>
          </p:cNvPr>
          <p:cNvSpPr txBox="1"/>
          <p:nvPr/>
        </p:nvSpPr>
        <p:spPr>
          <a:xfrm rot="8193147">
            <a:off x="2160770" y="407924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6F22DDD-F3E2-2E05-03E6-BF0935517DE1}"/>
              </a:ext>
            </a:extLst>
          </p:cNvPr>
          <p:cNvSpPr txBox="1"/>
          <p:nvPr/>
        </p:nvSpPr>
        <p:spPr>
          <a:xfrm rot="8193147">
            <a:off x="2278250" y="336696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F7EA040-891A-BA55-3B6C-0785C0F70AE5}"/>
              </a:ext>
            </a:extLst>
          </p:cNvPr>
          <p:cNvSpPr txBox="1"/>
          <p:nvPr/>
        </p:nvSpPr>
        <p:spPr>
          <a:xfrm rot="8193147">
            <a:off x="1871897" y="407639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57591BA-0567-B83E-43AD-F2247003EB4B}"/>
              </a:ext>
            </a:extLst>
          </p:cNvPr>
          <p:cNvSpPr txBox="1"/>
          <p:nvPr/>
        </p:nvSpPr>
        <p:spPr>
          <a:xfrm rot="8193147">
            <a:off x="2691786" y="488934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7080978-CF64-7AC6-9C72-EB4DBD404963}"/>
              </a:ext>
            </a:extLst>
          </p:cNvPr>
          <p:cNvSpPr txBox="1"/>
          <p:nvPr/>
        </p:nvSpPr>
        <p:spPr>
          <a:xfrm rot="8193147">
            <a:off x="3030220" y="373298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4314D3C-0951-17D5-DC4A-4021C13BA7D3}"/>
              </a:ext>
            </a:extLst>
          </p:cNvPr>
          <p:cNvSpPr txBox="1"/>
          <p:nvPr/>
        </p:nvSpPr>
        <p:spPr>
          <a:xfrm rot="8193147">
            <a:off x="2403168" y="387225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255B9A0-E79F-6F4F-CBAA-9F9AA548EEF9}"/>
              </a:ext>
            </a:extLst>
          </p:cNvPr>
          <p:cNvSpPr txBox="1"/>
          <p:nvPr/>
        </p:nvSpPr>
        <p:spPr>
          <a:xfrm rot="8193147">
            <a:off x="2942133" y="434664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A97AB84-6A13-47E6-D496-3007A4F13C1E}"/>
              </a:ext>
            </a:extLst>
          </p:cNvPr>
          <p:cNvSpPr txBox="1"/>
          <p:nvPr/>
        </p:nvSpPr>
        <p:spPr>
          <a:xfrm rot="8193147">
            <a:off x="1219299" y="326223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6407917-F20D-E5B0-5D32-AE08DB2BA913}"/>
              </a:ext>
            </a:extLst>
          </p:cNvPr>
          <p:cNvSpPr txBox="1"/>
          <p:nvPr/>
        </p:nvSpPr>
        <p:spPr>
          <a:xfrm rot="8193147">
            <a:off x="1570332" y="342879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31C8C7E-50E1-5BFB-EFF7-4D2EDBCDB85D}"/>
              </a:ext>
            </a:extLst>
          </p:cNvPr>
          <p:cNvSpPr txBox="1"/>
          <p:nvPr/>
        </p:nvSpPr>
        <p:spPr>
          <a:xfrm rot="8193147">
            <a:off x="1778538" y="311900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C8DE671-F3CD-E5B0-046A-86575B65CE62}"/>
              </a:ext>
            </a:extLst>
          </p:cNvPr>
          <p:cNvSpPr txBox="1"/>
          <p:nvPr/>
        </p:nvSpPr>
        <p:spPr>
          <a:xfrm rot="8193147">
            <a:off x="3550383" y="4953248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0DF3C91-F733-00BA-7E40-FD8C10B1B197}"/>
              </a:ext>
            </a:extLst>
          </p:cNvPr>
          <p:cNvSpPr txBox="1"/>
          <p:nvPr/>
        </p:nvSpPr>
        <p:spPr>
          <a:xfrm rot="8193147">
            <a:off x="3787922" y="4380420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69F36AE-BF5F-699A-C706-48136DBD80D7}"/>
              </a:ext>
            </a:extLst>
          </p:cNvPr>
          <p:cNvSpPr txBox="1"/>
          <p:nvPr/>
        </p:nvSpPr>
        <p:spPr>
          <a:xfrm rot="8193147">
            <a:off x="3694158" y="4789042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0A7D1890-9777-0818-6365-4E9C29CA5CC3}"/>
              </a:ext>
            </a:extLst>
          </p:cNvPr>
          <p:cNvSpPr/>
          <p:nvPr/>
        </p:nvSpPr>
        <p:spPr>
          <a:xfrm rot="1583451">
            <a:off x="870043" y="3761716"/>
            <a:ext cx="3757610" cy="1061156"/>
          </a:xfrm>
          <a:prstGeom prst="rect">
            <a:avLst/>
          </a:prstGeom>
          <a:solidFill>
            <a:srgbClr val="BFBFBF">
              <a:alpha val="56863"/>
            </a:srgbClr>
          </a:solidFill>
          <a:ln>
            <a:noFill/>
          </a:ln>
          <a:scene3d>
            <a:camera prst="perspectiveContrastingLeftFacing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5BC9C11-1445-0B53-603B-EFED59516CC3}"/>
              </a:ext>
            </a:extLst>
          </p:cNvPr>
          <p:cNvSpPr txBox="1"/>
          <p:nvPr/>
        </p:nvSpPr>
        <p:spPr>
          <a:xfrm>
            <a:off x="780786" y="1102773"/>
            <a:ext cx="11287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面で捉える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つの直交軸でとられる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一般化すると、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次元空間に散らばるデータは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&lt;&lt; N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の超平面で散らばり方向が捉えられる</a:t>
            </a: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5769CD53-B144-F00A-F327-BB3371868BBA}"/>
              </a:ext>
            </a:extLst>
          </p:cNvPr>
          <p:cNvCxnSpPr>
            <a:cxnSpLocks/>
          </p:cNvCxnSpPr>
          <p:nvPr/>
        </p:nvCxnSpPr>
        <p:spPr>
          <a:xfrm>
            <a:off x="8174126" y="2818605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D510992B-417C-84E5-13F4-11BCCF1255E7}"/>
              </a:ext>
            </a:extLst>
          </p:cNvPr>
          <p:cNvCxnSpPr>
            <a:cxnSpLocks/>
          </p:cNvCxnSpPr>
          <p:nvPr/>
        </p:nvCxnSpPr>
        <p:spPr>
          <a:xfrm flipH="1">
            <a:off x="6147073" y="4783544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3D52932-7A1B-A5D7-27B0-9A11ACAC768A}"/>
              </a:ext>
            </a:extLst>
          </p:cNvPr>
          <p:cNvCxnSpPr>
            <a:cxnSpLocks/>
          </p:cNvCxnSpPr>
          <p:nvPr/>
        </p:nvCxnSpPr>
        <p:spPr>
          <a:xfrm>
            <a:off x="8189016" y="4813937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486DD8C-ABFE-912A-AEA1-B2228E3D2BD7}"/>
              </a:ext>
            </a:extLst>
          </p:cNvPr>
          <p:cNvSpPr txBox="1"/>
          <p:nvPr/>
        </p:nvSpPr>
        <p:spPr>
          <a:xfrm>
            <a:off x="5852652" y="5905218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91F8E21-3539-8BB2-68D5-9C0798AAE469}"/>
              </a:ext>
            </a:extLst>
          </p:cNvPr>
          <p:cNvSpPr txBox="1"/>
          <p:nvPr/>
        </p:nvSpPr>
        <p:spPr>
          <a:xfrm>
            <a:off x="9794604" y="5887031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8888DDD-106E-8DDA-6CF1-C524A51E4650}"/>
              </a:ext>
            </a:extLst>
          </p:cNvPr>
          <p:cNvSpPr txBox="1"/>
          <p:nvPr/>
        </p:nvSpPr>
        <p:spPr>
          <a:xfrm>
            <a:off x="8128675" y="2586112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3FFC3FA-4D31-5D06-89DB-C25993781382}"/>
              </a:ext>
            </a:extLst>
          </p:cNvPr>
          <p:cNvSpPr txBox="1"/>
          <p:nvPr/>
        </p:nvSpPr>
        <p:spPr>
          <a:xfrm rot="8193147">
            <a:off x="8448582" y="464743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7D094B7-E086-1C6F-EBA4-2403F2E939A8}"/>
              </a:ext>
            </a:extLst>
          </p:cNvPr>
          <p:cNvSpPr txBox="1"/>
          <p:nvPr/>
        </p:nvSpPr>
        <p:spPr>
          <a:xfrm rot="8193147">
            <a:off x="9111025" y="4087380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E3BD02D-8AA2-8D01-BD91-6C2089F2C1D2}"/>
              </a:ext>
            </a:extLst>
          </p:cNvPr>
          <p:cNvSpPr txBox="1"/>
          <p:nvPr/>
        </p:nvSpPr>
        <p:spPr>
          <a:xfrm rot="8193147">
            <a:off x="7448186" y="358265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CF23AEA-C660-127C-F7DA-8590D1564C8B}"/>
              </a:ext>
            </a:extLst>
          </p:cNvPr>
          <p:cNvSpPr txBox="1"/>
          <p:nvPr/>
        </p:nvSpPr>
        <p:spPr>
          <a:xfrm rot="8193147">
            <a:off x="8874516" y="4451765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6530245-825E-2A80-CB0D-0ACA4C9506F5}"/>
              </a:ext>
            </a:extLst>
          </p:cNvPr>
          <p:cNvSpPr txBox="1"/>
          <p:nvPr/>
        </p:nvSpPr>
        <p:spPr>
          <a:xfrm rot="8193147">
            <a:off x="8793894" y="494648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1EE895B-241B-1CC2-03B2-F4D4FB14E80B}"/>
              </a:ext>
            </a:extLst>
          </p:cNvPr>
          <p:cNvSpPr txBox="1"/>
          <p:nvPr/>
        </p:nvSpPr>
        <p:spPr>
          <a:xfrm rot="8193147">
            <a:off x="8162840" y="362161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D15244E-9D2F-73C4-77BC-B649B7E134F8}"/>
              </a:ext>
            </a:extLst>
          </p:cNvPr>
          <p:cNvSpPr txBox="1"/>
          <p:nvPr/>
        </p:nvSpPr>
        <p:spPr>
          <a:xfrm rot="8193147">
            <a:off x="8793260" y="464875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E62CBB2-8706-3C8E-341F-6487319345C4}"/>
              </a:ext>
            </a:extLst>
          </p:cNvPr>
          <p:cNvSpPr txBox="1"/>
          <p:nvPr/>
        </p:nvSpPr>
        <p:spPr>
          <a:xfrm rot="8193147">
            <a:off x="9030799" y="407592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633CEC7-7705-40FD-F01E-10988A3D64BF}"/>
              </a:ext>
            </a:extLst>
          </p:cNvPr>
          <p:cNvSpPr txBox="1"/>
          <p:nvPr/>
        </p:nvSpPr>
        <p:spPr>
          <a:xfrm rot="8193147">
            <a:off x="7799219" y="374921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1063855-CBE1-3757-510D-627EAEBBC2FA}"/>
              </a:ext>
            </a:extLst>
          </p:cNvPr>
          <p:cNvSpPr txBox="1"/>
          <p:nvPr/>
        </p:nvSpPr>
        <p:spPr>
          <a:xfrm rot="8193147">
            <a:off x="9127498" y="474999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17F0EF9-D1FD-B8DE-150F-C92C5FDE2A27}"/>
              </a:ext>
            </a:extLst>
          </p:cNvPr>
          <p:cNvSpPr txBox="1"/>
          <p:nvPr/>
        </p:nvSpPr>
        <p:spPr>
          <a:xfrm rot="8193147">
            <a:off x="9272937" y="448454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8B43511-C4DA-9734-D0C6-B2637A417F87}"/>
              </a:ext>
            </a:extLst>
          </p:cNvPr>
          <p:cNvSpPr txBox="1"/>
          <p:nvPr/>
        </p:nvSpPr>
        <p:spPr>
          <a:xfrm rot="8193147">
            <a:off x="7283475" y="400288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E08A047D-F741-043F-D941-7AF9080AB479}"/>
              </a:ext>
            </a:extLst>
          </p:cNvPr>
          <p:cNvSpPr txBox="1"/>
          <p:nvPr/>
        </p:nvSpPr>
        <p:spPr>
          <a:xfrm rot="8193147">
            <a:off x="8562127" y="409431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81ACE79-98E9-9B01-180C-83726190454A}"/>
              </a:ext>
            </a:extLst>
          </p:cNvPr>
          <p:cNvSpPr txBox="1"/>
          <p:nvPr/>
        </p:nvSpPr>
        <p:spPr>
          <a:xfrm rot="8193147">
            <a:off x="8110748" y="312301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E74518B-60D4-59C1-2D6E-4B8876A115D5}"/>
              </a:ext>
            </a:extLst>
          </p:cNvPr>
          <p:cNvSpPr txBox="1"/>
          <p:nvPr/>
        </p:nvSpPr>
        <p:spPr>
          <a:xfrm rot="8193147">
            <a:off x="8382333" y="326513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FA842BB-F707-625D-EB7A-222F2D2D16EB}"/>
              </a:ext>
            </a:extLst>
          </p:cNvPr>
          <p:cNvSpPr txBox="1"/>
          <p:nvPr/>
        </p:nvSpPr>
        <p:spPr>
          <a:xfrm rot="8193147">
            <a:off x="7889945" y="415171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D6BBACFB-9385-E4B5-761A-6F6DA7F4B73B}"/>
              </a:ext>
            </a:extLst>
          </p:cNvPr>
          <p:cNvSpPr txBox="1"/>
          <p:nvPr/>
        </p:nvSpPr>
        <p:spPr>
          <a:xfrm rot="8193147">
            <a:off x="8007425" y="343942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24F31263-9C02-876E-C9D0-7614628E1D0F}"/>
              </a:ext>
            </a:extLst>
          </p:cNvPr>
          <p:cNvSpPr txBox="1"/>
          <p:nvPr/>
        </p:nvSpPr>
        <p:spPr>
          <a:xfrm rot="8193147">
            <a:off x="7601072" y="414886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F021659-4FAB-C3C1-8173-EE8EF62F1E42}"/>
              </a:ext>
            </a:extLst>
          </p:cNvPr>
          <p:cNvSpPr txBox="1"/>
          <p:nvPr/>
        </p:nvSpPr>
        <p:spPr>
          <a:xfrm rot="8193147">
            <a:off x="8420961" y="496181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4ABBFFAC-0097-661F-520B-7BDA39FE5010}"/>
              </a:ext>
            </a:extLst>
          </p:cNvPr>
          <p:cNvSpPr txBox="1"/>
          <p:nvPr/>
        </p:nvSpPr>
        <p:spPr>
          <a:xfrm rot="8193147">
            <a:off x="8759395" y="380545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035DC08-32B0-FBD5-2412-3AD3DBF21834}"/>
              </a:ext>
            </a:extLst>
          </p:cNvPr>
          <p:cNvSpPr txBox="1"/>
          <p:nvPr/>
        </p:nvSpPr>
        <p:spPr>
          <a:xfrm rot="8193147">
            <a:off x="8132343" y="394472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781DE70-111F-5172-3086-DE43C6CBFF68}"/>
              </a:ext>
            </a:extLst>
          </p:cNvPr>
          <p:cNvSpPr txBox="1"/>
          <p:nvPr/>
        </p:nvSpPr>
        <p:spPr>
          <a:xfrm rot="8193147">
            <a:off x="8671308" y="441911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4C92431-6AD8-C6F3-AAC5-8C615CAA4938}"/>
              </a:ext>
            </a:extLst>
          </p:cNvPr>
          <p:cNvSpPr txBox="1"/>
          <p:nvPr/>
        </p:nvSpPr>
        <p:spPr>
          <a:xfrm rot="8193147">
            <a:off x="6948474" y="333470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36B6554-3FE6-FF1A-99F1-AC52C1FF556C}"/>
              </a:ext>
            </a:extLst>
          </p:cNvPr>
          <p:cNvSpPr txBox="1"/>
          <p:nvPr/>
        </p:nvSpPr>
        <p:spPr>
          <a:xfrm rot="8193147">
            <a:off x="7299507" y="350125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0FDFCA3-7CBF-9C12-30BB-00919C531FE8}"/>
              </a:ext>
            </a:extLst>
          </p:cNvPr>
          <p:cNvSpPr txBox="1"/>
          <p:nvPr/>
        </p:nvSpPr>
        <p:spPr>
          <a:xfrm rot="8193147">
            <a:off x="7507713" y="319147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7E0A146-0C65-4E7D-8C1C-7FC5E1E0EFF5}"/>
              </a:ext>
            </a:extLst>
          </p:cNvPr>
          <p:cNvSpPr txBox="1"/>
          <p:nvPr/>
        </p:nvSpPr>
        <p:spPr>
          <a:xfrm rot="8193147">
            <a:off x="9279558" y="5025716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D65DE3C7-CA1F-5F98-ECDF-015F6DA4BA3D}"/>
              </a:ext>
            </a:extLst>
          </p:cNvPr>
          <p:cNvSpPr txBox="1"/>
          <p:nvPr/>
        </p:nvSpPr>
        <p:spPr>
          <a:xfrm rot="8193147">
            <a:off x="9517097" y="4452888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D4428DD-BC28-0EB9-F2C1-A629D6F6FBA7}"/>
              </a:ext>
            </a:extLst>
          </p:cNvPr>
          <p:cNvSpPr txBox="1"/>
          <p:nvPr/>
        </p:nvSpPr>
        <p:spPr>
          <a:xfrm rot="8193147">
            <a:off x="9423333" y="4861510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99B9452D-5021-7148-7B59-4854B399B9FE}"/>
              </a:ext>
            </a:extLst>
          </p:cNvPr>
          <p:cNvSpPr/>
          <p:nvPr/>
        </p:nvSpPr>
        <p:spPr>
          <a:xfrm rot="1583451">
            <a:off x="6599218" y="3834184"/>
            <a:ext cx="3757610" cy="1061156"/>
          </a:xfrm>
          <a:prstGeom prst="rect">
            <a:avLst/>
          </a:prstGeom>
          <a:solidFill>
            <a:srgbClr val="BFBFBF">
              <a:alpha val="56863"/>
            </a:srgbClr>
          </a:solidFill>
          <a:ln>
            <a:noFill/>
          </a:ln>
          <a:scene3d>
            <a:camera prst="perspectiveContrastingLeftFacing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63EC4FBE-8728-8D2D-7992-AF61230D1BDC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7521988" y="3549715"/>
            <a:ext cx="2089583" cy="17416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1440DAB2-0294-FC1E-01B1-C74BA2FAD003}"/>
              </a:ext>
            </a:extLst>
          </p:cNvPr>
          <p:cNvCxnSpPr>
            <a:cxnSpLocks/>
          </p:cNvCxnSpPr>
          <p:nvPr/>
        </p:nvCxnSpPr>
        <p:spPr>
          <a:xfrm flipH="1">
            <a:off x="8219354" y="3722387"/>
            <a:ext cx="785218" cy="129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531F34B7-1A60-097A-9D64-59136DD4FB9A}"/>
              </a:ext>
            </a:extLst>
          </p:cNvPr>
          <p:cNvSpPr/>
          <p:nvPr/>
        </p:nvSpPr>
        <p:spPr>
          <a:xfrm rot="2134310">
            <a:off x="8648688" y="4288958"/>
            <a:ext cx="216584" cy="2292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39AF261C-D5E9-9C50-C378-52CAA07B5D98}"/>
              </a:ext>
            </a:extLst>
          </p:cNvPr>
          <p:cNvSpPr txBox="1"/>
          <p:nvPr/>
        </p:nvSpPr>
        <p:spPr>
          <a:xfrm>
            <a:off x="9295869" y="3011624"/>
            <a:ext cx="2644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シュー、プリンで普通ではないレシピを捉えるかもしれない</a:t>
            </a:r>
          </a:p>
        </p:txBody>
      </p:sp>
      <p:sp>
        <p:nvSpPr>
          <p:cNvPr id="85" name="矢印: 右カーブ 84">
            <a:extLst>
              <a:ext uri="{FF2B5EF4-FFF2-40B4-BE49-F238E27FC236}">
                <a16:creationId xmlns:a16="http://schemas.microsoft.com/office/drawing/2014/main" id="{6D2439BF-F046-3ACB-2C4F-1D2F6CA3A701}"/>
              </a:ext>
            </a:extLst>
          </p:cNvPr>
          <p:cNvSpPr/>
          <p:nvPr/>
        </p:nvSpPr>
        <p:spPr>
          <a:xfrm rot="2323950">
            <a:off x="8838175" y="3192564"/>
            <a:ext cx="341903" cy="473622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1161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50DDB-AB08-2A19-4AF5-089E675C9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A8CD6F9-CDD9-CFA9-8ABF-456DFB4F7498}"/>
              </a:ext>
            </a:extLst>
          </p:cNvPr>
          <p:cNvSpPr txBox="1"/>
          <p:nvPr/>
        </p:nvSpPr>
        <p:spPr>
          <a:xfrm>
            <a:off x="674736" y="977102"/>
            <a:ext cx="6530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次元データ空間での主成分ベクトルを考える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FC8C4CA-DE72-48DC-0829-BD3D8F2D86B6}"/>
              </a:ext>
            </a:extLst>
          </p:cNvPr>
          <p:cNvSpPr txBox="1"/>
          <p:nvPr/>
        </p:nvSpPr>
        <p:spPr>
          <a:xfrm>
            <a:off x="674736" y="339632"/>
            <a:ext cx="962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主成分ベクトルの分散最大化方向はどう計算するか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1946A68-56D0-D43D-8A9B-BA20E90E7354}"/>
              </a:ext>
            </a:extLst>
          </p:cNvPr>
          <p:cNvSpPr txBox="1"/>
          <p:nvPr/>
        </p:nvSpPr>
        <p:spPr>
          <a:xfrm>
            <a:off x="674736" y="1555923"/>
            <a:ext cx="8141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直感的には実線の方向が最もデータを分離できそう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これを数学的に計算したい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075B604-68E8-43E8-C950-7144114DCF6D}"/>
              </a:ext>
            </a:extLst>
          </p:cNvPr>
          <p:cNvCxnSpPr>
            <a:cxnSpLocks/>
          </p:cNvCxnSpPr>
          <p:nvPr/>
        </p:nvCxnSpPr>
        <p:spPr>
          <a:xfrm flipV="1">
            <a:off x="77638" y="5179956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B8FF070-1C75-EE65-3B32-88248909B085}"/>
              </a:ext>
            </a:extLst>
          </p:cNvPr>
          <p:cNvCxnSpPr>
            <a:cxnSpLocks/>
          </p:cNvCxnSpPr>
          <p:nvPr/>
        </p:nvCxnSpPr>
        <p:spPr>
          <a:xfrm rot="16200000" flipV="1">
            <a:off x="-553189" y="4873952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4ECA063-F033-8D05-902A-C122200B7956}"/>
                  </a:ext>
                </a:extLst>
              </p:cNvPr>
              <p:cNvSpPr txBox="1"/>
              <p:nvPr/>
            </p:nvSpPr>
            <p:spPr>
              <a:xfrm>
                <a:off x="2918665" y="4305479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4ECA063-F033-8D05-902A-C122200B7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665" y="4305479"/>
                <a:ext cx="366511" cy="307777"/>
              </a:xfrm>
              <a:prstGeom prst="rect">
                <a:avLst/>
              </a:prstGeom>
              <a:blipFill>
                <a:blip r:embed="rId2"/>
                <a:stretch>
                  <a:fillRect l="-6667" r="-1667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98B554A-9BE3-1A88-16FA-ADC05A2BEFF3}"/>
                  </a:ext>
                </a:extLst>
              </p:cNvPr>
              <p:cNvSpPr txBox="1"/>
              <p:nvPr/>
            </p:nvSpPr>
            <p:spPr>
              <a:xfrm>
                <a:off x="172086" y="5337429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98B554A-9BE3-1A88-16FA-ADC05A2BE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86" y="5337429"/>
                <a:ext cx="366511" cy="307777"/>
              </a:xfrm>
              <a:prstGeom prst="rect">
                <a:avLst/>
              </a:prstGeom>
              <a:blipFill>
                <a:blip r:embed="rId3"/>
                <a:stretch>
                  <a:fillRect l="-6667" r="-3333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17ECB39-ED02-B234-2E18-EF6702C992E2}"/>
                  </a:ext>
                </a:extLst>
              </p:cNvPr>
              <p:cNvSpPr txBox="1"/>
              <p:nvPr/>
            </p:nvSpPr>
            <p:spPr>
              <a:xfrm>
                <a:off x="2863338" y="3196835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17ECB39-ED02-B234-2E18-EF6702C99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338" y="3196835"/>
                <a:ext cx="366511" cy="307777"/>
              </a:xfrm>
              <a:prstGeom prst="rect">
                <a:avLst/>
              </a:prstGeom>
              <a:blipFill>
                <a:blip r:embed="rId4"/>
                <a:stretch>
                  <a:fillRect l="-6667" r="-1667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DFB20E8-4E37-0242-AA0A-10D57CC0E94E}"/>
              </a:ext>
            </a:extLst>
          </p:cNvPr>
          <p:cNvSpPr txBox="1"/>
          <p:nvPr/>
        </p:nvSpPr>
        <p:spPr>
          <a:xfrm>
            <a:off x="284110" y="555274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3223AAD-2EE0-8656-982A-82FD3D6E1229}"/>
              </a:ext>
            </a:extLst>
          </p:cNvPr>
          <p:cNvSpPr txBox="1"/>
          <p:nvPr/>
        </p:nvSpPr>
        <p:spPr>
          <a:xfrm>
            <a:off x="2891295" y="343354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9D7C6AC-9FE6-528F-DB9B-7AA500C16E49}"/>
              </a:ext>
            </a:extLst>
          </p:cNvPr>
          <p:cNvSpPr txBox="1"/>
          <p:nvPr/>
        </p:nvSpPr>
        <p:spPr>
          <a:xfrm>
            <a:off x="2781066" y="424804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EFF3150-F300-5128-CD48-DF0CF76DF82F}"/>
              </a:ext>
            </a:extLst>
          </p:cNvPr>
          <p:cNvCxnSpPr>
            <a:cxnSpLocks/>
          </p:cNvCxnSpPr>
          <p:nvPr/>
        </p:nvCxnSpPr>
        <p:spPr>
          <a:xfrm flipV="1">
            <a:off x="1267329" y="2733210"/>
            <a:ext cx="708293" cy="37851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9F57BCE-A506-310C-D6DD-5567A7DC51E7}"/>
                  </a:ext>
                </a:extLst>
              </p:cNvPr>
              <p:cNvSpPr txBox="1"/>
              <p:nvPr/>
            </p:nvSpPr>
            <p:spPr>
              <a:xfrm>
                <a:off x="1555651" y="5511118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9F57BCE-A506-310C-D6DD-5567A7DC5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651" y="5511118"/>
                <a:ext cx="366511" cy="307777"/>
              </a:xfrm>
              <a:prstGeom prst="rect">
                <a:avLst/>
              </a:prstGeom>
              <a:blipFill>
                <a:blip r:embed="rId5"/>
                <a:stretch>
                  <a:fillRect l="-6667" r="-3333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3CA9509-0E1D-315C-6D89-1855E20256AB}"/>
              </a:ext>
            </a:extLst>
          </p:cNvPr>
          <p:cNvSpPr txBox="1"/>
          <p:nvPr/>
        </p:nvSpPr>
        <p:spPr>
          <a:xfrm>
            <a:off x="1428710" y="538996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AF9F6DF-34A4-B3DB-A4BA-6D049E807CF6}"/>
              </a:ext>
            </a:extLst>
          </p:cNvPr>
          <p:cNvCxnSpPr>
            <a:cxnSpLocks/>
          </p:cNvCxnSpPr>
          <p:nvPr/>
        </p:nvCxnSpPr>
        <p:spPr>
          <a:xfrm flipV="1">
            <a:off x="338715" y="3473668"/>
            <a:ext cx="3345928" cy="265281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389DB44-4428-4375-6F8A-77454095D6B9}"/>
              </a:ext>
            </a:extLst>
          </p:cNvPr>
          <p:cNvCxnSpPr>
            <a:cxnSpLocks/>
          </p:cNvCxnSpPr>
          <p:nvPr/>
        </p:nvCxnSpPr>
        <p:spPr>
          <a:xfrm flipV="1">
            <a:off x="100475" y="4791153"/>
            <a:ext cx="3984767" cy="60467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D1A8F0D-1BB2-E4E1-D357-A54C2CC433D2}"/>
              </a:ext>
            </a:extLst>
          </p:cNvPr>
          <p:cNvCxnSpPr>
            <a:cxnSpLocks/>
          </p:cNvCxnSpPr>
          <p:nvPr/>
        </p:nvCxnSpPr>
        <p:spPr>
          <a:xfrm flipV="1">
            <a:off x="4899334" y="5195343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B1E33428-E0AC-0102-5583-5BDB57459D3B}"/>
              </a:ext>
            </a:extLst>
          </p:cNvPr>
          <p:cNvCxnSpPr>
            <a:cxnSpLocks/>
          </p:cNvCxnSpPr>
          <p:nvPr/>
        </p:nvCxnSpPr>
        <p:spPr>
          <a:xfrm rot="16200000" flipV="1">
            <a:off x="4268507" y="4889339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D437633-29CA-A384-F5E0-F3F3F7572B79}"/>
                  </a:ext>
                </a:extLst>
              </p:cNvPr>
              <p:cNvSpPr txBox="1"/>
              <p:nvPr/>
            </p:nvSpPr>
            <p:spPr>
              <a:xfrm>
                <a:off x="7740361" y="4320866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D437633-29CA-A384-F5E0-F3F3F7572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61" y="4320866"/>
                <a:ext cx="366511" cy="307777"/>
              </a:xfrm>
              <a:prstGeom prst="rect">
                <a:avLst/>
              </a:prstGeom>
              <a:blipFill>
                <a:blip r:embed="rId6"/>
                <a:stretch>
                  <a:fillRect l="-6667" r="-1667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176CEEB-5BFA-E0C0-09AA-71CAE7CABEB5}"/>
                  </a:ext>
                </a:extLst>
              </p:cNvPr>
              <p:cNvSpPr txBox="1"/>
              <p:nvPr/>
            </p:nvSpPr>
            <p:spPr>
              <a:xfrm>
                <a:off x="4993782" y="5352816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176CEEB-5BFA-E0C0-09AA-71CAE7CAB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782" y="5352816"/>
                <a:ext cx="366511" cy="307777"/>
              </a:xfrm>
              <a:prstGeom prst="rect">
                <a:avLst/>
              </a:prstGeom>
              <a:blipFill>
                <a:blip r:embed="rId7"/>
                <a:stretch>
                  <a:fillRect l="-6667" r="-3333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EF79D3D-4D64-CAB9-D3A4-B0C559753583}"/>
                  </a:ext>
                </a:extLst>
              </p:cNvPr>
              <p:cNvSpPr txBox="1"/>
              <p:nvPr/>
            </p:nvSpPr>
            <p:spPr>
              <a:xfrm>
                <a:off x="7685034" y="3212222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EF79D3D-4D64-CAB9-D3A4-B0C559753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034" y="3212222"/>
                <a:ext cx="366511" cy="307777"/>
              </a:xfrm>
              <a:prstGeom prst="rect">
                <a:avLst/>
              </a:prstGeom>
              <a:blipFill>
                <a:blip r:embed="rId8"/>
                <a:stretch>
                  <a:fillRect l="-6667" r="-1667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45BB624-F9FE-91CD-1854-2247CA69DCA5}"/>
              </a:ext>
            </a:extLst>
          </p:cNvPr>
          <p:cNvSpPr txBox="1"/>
          <p:nvPr/>
        </p:nvSpPr>
        <p:spPr>
          <a:xfrm>
            <a:off x="5105806" y="556813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A19A667-5847-4C48-8BE1-E2A0B32DE166}"/>
              </a:ext>
            </a:extLst>
          </p:cNvPr>
          <p:cNvSpPr txBox="1"/>
          <p:nvPr/>
        </p:nvSpPr>
        <p:spPr>
          <a:xfrm>
            <a:off x="7712991" y="344893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C7F8D1D-A2DB-AC68-187A-2483BBC586FC}"/>
              </a:ext>
            </a:extLst>
          </p:cNvPr>
          <p:cNvSpPr txBox="1"/>
          <p:nvPr/>
        </p:nvSpPr>
        <p:spPr>
          <a:xfrm>
            <a:off x="7602762" y="426343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F3EA9F9-9697-B2E2-2567-5A3D8E42F17F}"/>
                  </a:ext>
                </a:extLst>
              </p:cNvPr>
              <p:cNvSpPr txBox="1"/>
              <p:nvPr/>
            </p:nvSpPr>
            <p:spPr>
              <a:xfrm>
                <a:off x="6377347" y="5526505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F3EA9F9-9697-B2E2-2567-5A3D8E42F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347" y="5526505"/>
                <a:ext cx="366511" cy="307777"/>
              </a:xfrm>
              <a:prstGeom prst="rect">
                <a:avLst/>
              </a:prstGeom>
              <a:blipFill>
                <a:blip r:embed="rId9"/>
                <a:stretch>
                  <a:fillRect l="-6667" r="-3333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4485B85-83D7-0670-62F4-E0C941DF9A2B}"/>
              </a:ext>
            </a:extLst>
          </p:cNvPr>
          <p:cNvSpPr txBox="1"/>
          <p:nvPr/>
        </p:nvSpPr>
        <p:spPr>
          <a:xfrm>
            <a:off x="6250406" y="540535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8129323-D8E3-597F-B230-7CD11F7724E6}"/>
              </a:ext>
            </a:extLst>
          </p:cNvPr>
          <p:cNvCxnSpPr>
            <a:cxnSpLocks/>
          </p:cNvCxnSpPr>
          <p:nvPr/>
        </p:nvCxnSpPr>
        <p:spPr>
          <a:xfrm flipV="1">
            <a:off x="5160411" y="3489055"/>
            <a:ext cx="3345928" cy="265281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E4D9F53-976E-7A3A-BEC6-A0E02335718A}"/>
                  </a:ext>
                </a:extLst>
              </p:cNvPr>
              <p:cNvSpPr txBox="1"/>
              <p:nvPr/>
            </p:nvSpPr>
            <p:spPr>
              <a:xfrm>
                <a:off x="8110519" y="3780205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E4D9F53-976E-7A3A-BEC6-A0E023357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519" y="3780205"/>
                <a:ext cx="389466" cy="276999"/>
              </a:xfrm>
              <a:prstGeom prst="rect">
                <a:avLst/>
              </a:prstGeom>
              <a:blipFill>
                <a:blip r:embed="rId10"/>
                <a:stretch>
                  <a:fillRect l="-12500" t="-8696" r="-3125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7B09619-E65C-AEDA-DE03-0C90E2A62A7D}"/>
                  </a:ext>
                </a:extLst>
              </p:cNvPr>
              <p:cNvSpPr txBox="1"/>
              <p:nvPr/>
            </p:nvSpPr>
            <p:spPr>
              <a:xfrm>
                <a:off x="7224978" y="3956059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7B09619-E65C-AEDA-DE03-0C90E2A62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978" y="3956059"/>
                <a:ext cx="389466" cy="276999"/>
              </a:xfrm>
              <a:prstGeom prst="rect">
                <a:avLst/>
              </a:prstGeom>
              <a:blipFill>
                <a:blip r:embed="rId11"/>
                <a:stretch>
                  <a:fillRect l="-12500" t="-8889" r="-3125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7A98C3C-B1D7-6D8E-6A22-23CFEDEC8C67}"/>
              </a:ext>
            </a:extLst>
          </p:cNvPr>
          <p:cNvSpPr txBox="1"/>
          <p:nvPr/>
        </p:nvSpPr>
        <p:spPr>
          <a:xfrm rot="18864082">
            <a:off x="7838116" y="368384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1231994-C287-1356-97B6-DCABDE388944}"/>
              </a:ext>
            </a:extLst>
          </p:cNvPr>
          <p:cNvSpPr txBox="1"/>
          <p:nvPr/>
        </p:nvSpPr>
        <p:spPr>
          <a:xfrm rot="19108473">
            <a:off x="7423814" y="415934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73B9F9-8334-B5C9-9206-083F933E2750}"/>
              </a:ext>
            </a:extLst>
          </p:cNvPr>
          <p:cNvSpPr txBox="1"/>
          <p:nvPr/>
        </p:nvSpPr>
        <p:spPr>
          <a:xfrm>
            <a:off x="7926409" y="37075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78FF234-19E7-5DE7-9E35-46AE660669E4}"/>
              </a:ext>
            </a:extLst>
          </p:cNvPr>
          <p:cNvSpPr txBox="1"/>
          <p:nvPr/>
        </p:nvSpPr>
        <p:spPr>
          <a:xfrm>
            <a:off x="7427595" y="409455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A5D2988-BAAE-C8AB-9ABF-51F79B30F1BE}"/>
              </a:ext>
            </a:extLst>
          </p:cNvPr>
          <p:cNvCxnSpPr>
            <a:cxnSpLocks/>
          </p:cNvCxnSpPr>
          <p:nvPr/>
        </p:nvCxnSpPr>
        <p:spPr>
          <a:xfrm flipH="1" flipV="1">
            <a:off x="7895932" y="3588531"/>
            <a:ext cx="183570" cy="21664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CA3EDECF-A584-672E-8C21-33907E1DD9FD}"/>
              </a:ext>
            </a:extLst>
          </p:cNvPr>
          <p:cNvCxnSpPr>
            <a:cxnSpLocks/>
          </p:cNvCxnSpPr>
          <p:nvPr/>
        </p:nvCxnSpPr>
        <p:spPr>
          <a:xfrm>
            <a:off x="7606013" y="4219377"/>
            <a:ext cx="123604" cy="15054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386F64BA-634E-CA7C-5BED-69C542ECEA7B}"/>
                  </a:ext>
                </a:extLst>
              </p:cNvPr>
              <p:cNvSpPr txBox="1"/>
              <p:nvPr/>
            </p:nvSpPr>
            <p:spPr>
              <a:xfrm>
                <a:off x="5369676" y="5936989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386F64BA-634E-CA7C-5BED-69C542ECE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676" y="5936989"/>
                <a:ext cx="389466" cy="276999"/>
              </a:xfrm>
              <a:prstGeom prst="rect">
                <a:avLst/>
              </a:prstGeom>
              <a:blipFill>
                <a:blip r:embed="rId12"/>
                <a:stretch>
                  <a:fillRect l="-12500" t="-8889" r="-1563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29949BE2-B377-97E5-57A8-0CA16373DFCD}"/>
                  </a:ext>
                </a:extLst>
              </p:cNvPr>
              <p:cNvSpPr txBox="1"/>
              <p:nvPr/>
            </p:nvSpPr>
            <p:spPr>
              <a:xfrm>
                <a:off x="5879727" y="4956214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29949BE2-B377-97E5-57A8-0CA16373D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727" y="4956214"/>
                <a:ext cx="389466" cy="276999"/>
              </a:xfrm>
              <a:prstGeom prst="rect">
                <a:avLst/>
              </a:prstGeom>
              <a:blipFill>
                <a:blip r:embed="rId13"/>
                <a:stretch>
                  <a:fillRect l="-12698" t="-8889" r="-3175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989EED6-C9FA-07D1-B352-494E11BEB44B}"/>
              </a:ext>
            </a:extLst>
          </p:cNvPr>
          <p:cNvSpPr txBox="1"/>
          <p:nvPr/>
        </p:nvSpPr>
        <p:spPr>
          <a:xfrm rot="19198387">
            <a:off x="5295938" y="570543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480C697C-FBC7-6954-51E2-DC9BAD8E0D22}"/>
              </a:ext>
            </a:extLst>
          </p:cNvPr>
          <p:cNvSpPr txBox="1"/>
          <p:nvPr/>
        </p:nvSpPr>
        <p:spPr>
          <a:xfrm rot="19283268">
            <a:off x="6060532" y="526528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381FFDD-0E14-FB61-7206-427011F396F1}"/>
              </a:ext>
            </a:extLst>
          </p:cNvPr>
          <p:cNvSpPr txBox="1"/>
          <p:nvPr/>
        </p:nvSpPr>
        <p:spPr>
          <a:xfrm>
            <a:off x="5277246" y="578413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DE979509-3474-D760-2654-02F4DA2E2E4A}"/>
              </a:ext>
            </a:extLst>
          </p:cNvPr>
          <p:cNvSpPr txBox="1"/>
          <p:nvPr/>
        </p:nvSpPr>
        <p:spPr>
          <a:xfrm>
            <a:off x="6053827" y="516357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40F02586-2099-3D67-5D90-1615B25EF918}"/>
              </a:ext>
            </a:extLst>
          </p:cNvPr>
          <p:cNvCxnSpPr>
            <a:cxnSpLocks/>
          </p:cNvCxnSpPr>
          <p:nvPr/>
        </p:nvCxnSpPr>
        <p:spPr>
          <a:xfrm flipH="1" flipV="1">
            <a:off x="5277246" y="5706512"/>
            <a:ext cx="151413" cy="22218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8FB182E0-9A66-E312-50BF-FBD7DAF59B3D}"/>
              </a:ext>
            </a:extLst>
          </p:cNvPr>
          <p:cNvCxnSpPr>
            <a:cxnSpLocks/>
          </p:cNvCxnSpPr>
          <p:nvPr/>
        </p:nvCxnSpPr>
        <p:spPr>
          <a:xfrm>
            <a:off x="6250406" y="5317042"/>
            <a:ext cx="126941" cy="20574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8214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5C86B-3A4A-A69D-2712-6935291B3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CCC881-C307-6233-CEB6-9C7DA203E479}"/>
              </a:ext>
            </a:extLst>
          </p:cNvPr>
          <p:cNvSpPr txBox="1"/>
          <p:nvPr/>
        </p:nvSpPr>
        <p:spPr>
          <a:xfrm>
            <a:off x="674736" y="977102"/>
            <a:ext cx="6530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次元データ空間での主成分ベクトルを考える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235F847-6357-18E8-D60A-470BB7BAB0BA}"/>
              </a:ext>
            </a:extLst>
          </p:cNvPr>
          <p:cNvSpPr txBox="1"/>
          <p:nvPr/>
        </p:nvSpPr>
        <p:spPr>
          <a:xfrm>
            <a:off x="674736" y="339632"/>
            <a:ext cx="962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主成分ベクトルの分散最大化方向はどう計算するか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D60523D-5A65-7EC7-9A35-384E9C6849A4}"/>
              </a:ext>
            </a:extLst>
          </p:cNvPr>
          <p:cNvSpPr txBox="1"/>
          <p:nvPr/>
        </p:nvSpPr>
        <p:spPr>
          <a:xfrm>
            <a:off x="674736" y="1555923"/>
            <a:ext cx="8141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直感的には実線の方向が最もデータを分離できそう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これを数学的に計算したい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2E56490-3312-037A-1576-BA112CF8D736}"/>
              </a:ext>
            </a:extLst>
          </p:cNvPr>
          <p:cNvCxnSpPr>
            <a:cxnSpLocks/>
          </p:cNvCxnSpPr>
          <p:nvPr/>
        </p:nvCxnSpPr>
        <p:spPr>
          <a:xfrm flipV="1">
            <a:off x="77638" y="5179956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F94D08F-286C-41D9-8327-9FB8C6DD56E8}"/>
              </a:ext>
            </a:extLst>
          </p:cNvPr>
          <p:cNvCxnSpPr>
            <a:cxnSpLocks/>
          </p:cNvCxnSpPr>
          <p:nvPr/>
        </p:nvCxnSpPr>
        <p:spPr>
          <a:xfrm rot="16200000" flipV="1">
            <a:off x="-553189" y="4873952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3B207925-CAF7-1F82-6468-13140504525D}"/>
                  </a:ext>
                </a:extLst>
              </p:cNvPr>
              <p:cNvSpPr txBox="1"/>
              <p:nvPr/>
            </p:nvSpPr>
            <p:spPr>
              <a:xfrm>
                <a:off x="2620674" y="4039189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3B207925-CAF7-1F82-6468-131405045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674" y="4039189"/>
                <a:ext cx="366511" cy="307777"/>
              </a:xfrm>
              <a:prstGeom prst="rect">
                <a:avLst/>
              </a:prstGeom>
              <a:blipFill>
                <a:blip r:embed="rId2"/>
                <a:stretch>
                  <a:fillRect l="-6667" r="-1667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C5D09CA-8B1D-9FEA-1700-030428C92E8C}"/>
                  </a:ext>
                </a:extLst>
              </p:cNvPr>
              <p:cNvSpPr txBox="1"/>
              <p:nvPr/>
            </p:nvSpPr>
            <p:spPr>
              <a:xfrm>
                <a:off x="197300" y="5736676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C5D09CA-8B1D-9FEA-1700-030428C92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00" y="5736676"/>
                <a:ext cx="366511" cy="307777"/>
              </a:xfrm>
              <a:prstGeom prst="rect">
                <a:avLst/>
              </a:prstGeom>
              <a:blipFill>
                <a:blip r:embed="rId3"/>
                <a:stretch>
                  <a:fillRect l="-6667" r="-3333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70AD6D49-06C4-ED3B-BFAD-3BD131465441}"/>
                  </a:ext>
                </a:extLst>
              </p:cNvPr>
              <p:cNvSpPr txBox="1"/>
              <p:nvPr/>
            </p:nvSpPr>
            <p:spPr>
              <a:xfrm>
                <a:off x="2863338" y="3196835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70AD6D49-06C4-ED3B-BFAD-3BD131465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338" y="3196835"/>
                <a:ext cx="366511" cy="307777"/>
              </a:xfrm>
              <a:prstGeom prst="rect">
                <a:avLst/>
              </a:prstGeom>
              <a:blipFill>
                <a:blip r:embed="rId4"/>
                <a:stretch>
                  <a:fillRect l="-6667" r="-1667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138F8F-D98A-9CA8-63EF-F4989829F33A}"/>
              </a:ext>
            </a:extLst>
          </p:cNvPr>
          <p:cNvSpPr txBox="1"/>
          <p:nvPr/>
        </p:nvSpPr>
        <p:spPr>
          <a:xfrm>
            <a:off x="284110" y="555274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264DC4A-A615-E02A-B848-60CDC202D809}"/>
              </a:ext>
            </a:extLst>
          </p:cNvPr>
          <p:cNvSpPr txBox="1"/>
          <p:nvPr/>
        </p:nvSpPr>
        <p:spPr>
          <a:xfrm>
            <a:off x="2891295" y="343354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75BF4A1-36D2-F295-0305-58F9C54395BD}"/>
              </a:ext>
            </a:extLst>
          </p:cNvPr>
          <p:cNvSpPr txBox="1"/>
          <p:nvPr/>
        </p:nvSpPr>
        <p:spPr>
          <a:xfrm>
            <a:off x="2781066" y="424804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40B67FA-A3C2-1C0B-09AD-B052D7330739}"/>
                  </a:ext>
                </a:extLst>
              </p:cNvPr>
              <p:cNvSpPr txBox="1"/>
              <p:nvPr/>
            </p:nvSpPr>
            <p:spPr>
              <a:xfrm>
                <a:off x="6061931" y="3186657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40B67FA-A3C2-1C0B-09AD-B052D7330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931" y="3186657"/>
                <a:ext cx="389466" cy="276999"/>
              </a:xfrm>
              <a:prstGeom prst="rect">
                <a:avLst/>
              </a:prstGeom>
              <a:blipFill>
                <a:blip r:embed="rId5"/>
                <a:stretch>
                  <a:fillRect l="-12500" t="-8889" r="-3125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A2E088B3-7A65-D251-8DBB-47707D088A4C}"/>
                  </a:ext>
                </a:extLst>
              </p:cNvPr>
              <p:cNvSpPr txBox="1"/>
              <p:nvPr/>
            </p:nvSpPr>
            <p:spPr>
              <a:xfrm>
                <a:off x="5914325" y="3903516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A2E088B3-7A65-D251-8DBB-47707D088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325" y="3903516"/>
                <a:ext cx="389466" cy="276999"/>
              </a:xfrm>
              <a:prstGeom prst="rect">
                <a:avLst/>
              </a:prstGeom>
              <a:blipFill>
                <a:blip r:embed="rId6"/>
                <a:stretch>
                  <a:fillRect l="-12500" t="-6522" r="-3125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FABA7A9-6709-3987-38AF-F9E5429769FB}"/>
              </a:ext>
            </a:extLst>
          </p:cNvPr>
          <p:cNvSpPr txBox="1"/>
          <p:nvPr/>
        </p:nvSpPr>
        <p:spPr>
          <a:xfrm rot="16824059">
            <a:off x="6342290" y="331456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372985F-7703-1DDF-9D36-87607D01D32A}"/>
              </a:ext>
            </a:extLst>
          </p:cNvPr>
          <p:cNvSpPr txBox="1"/>
          <p:nvPr/>
        </p:nvSpPr>
        <p:spPr>
          <a:xfrm rot="16897722">
            <a:off x="6203091" y="413225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99E7B41-FA09-9333-D9CD-058C86662057}"/>
              </a:ext>
            </a:extLst>
          </p:cNvPr>
          <p:cNvSpPr txBox="1"/>
          <p:nvPr/>
        </p:nvSpPr>
        <p:spPr>
          <a:xfrm>
            <a:off x="6317219" y="32484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3CCB7B5-EFAD-24BC-5B5F-382463518E21}"/>
              </a:ext>
            </a:extLst>
          </p:cNvPr>
          <p:cNvSpPr txBox="1"/>
          <p:nvPr/>
        </p:nvSpPr>
        <p:spPr>
          <a:xfrm>
            <a:off x="6116942" y="404201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7264F741-9016-E8E1-C92B-A4677828CA1E}"/>
              </a:ext>
            </a:extLst>
          </p:cNvPr>
          <p:cNvCxnSpPr>
            <a:cxnSpLocks/>
          </p:cNvCxnSpPr>
          <p:nvPr/>
        </p:nvCxnSpPr>
        <p:spPr>
          <a:xfrm flipH="1" flipV="1">
            <a:off x="6445292" y="3385845"/>
            <a:ext cx="1133353" cy="17212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0E0CF3A0-EB5C-75AC-144B-7C241C0B61D4}"/>
              </a:ext>
            </a:extLst>
          </p:cNvPr>
          <p:cNvCxnSpPr>
            <a:cxnSpLocks/>
          </p:cNvCxnSpPr>
          <p:nvPr/>
        </p:nvCxnSpPr>
        <p:spPr>
          <a:xfrm>
            <a:off x="6339794" y="4201615"/>
            <a:ext cx="1081871" cy="15227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FE987F2-7F69-0BEE-451E-73B263A6BF3A}"/>
              </a:ext>
            </a:extLst>
          </p:cNvPr>
          <p:cNvCxnSpPr>
            <a:cxnSpLocks/>
          </p:cNvCxnSpPr>
          <p:nvPr/>
        </p:nvCxnSpPr>
        <p:spPr>
          <a:xfrm flipV="1">
            <a:off x="5841737" y="2684767"/>
            <a:ext cx="708293" cy="37851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61F17DE-8B20-0F99-133A-175A43D244DA}"/>
                  </a:ext>
                </a:extLst>
              </p:cNvPr>
              <p:cNvSpPr txBox="1"/>
              <p:nvPr/>
            </p:nvSpPr>
            <p:spPr>
              <a:xfrm>
                <a:off x="1555651" y="5511118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61F17DE-8B20-0F99-133A-175A43D24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651" y="5511118"/>
                <a:ext cx="366511" cy="307777"/>
              </a:xfrm>
              <a:prstGeom prst="rect">
                <a:avLst/>
              </a:prstGeom>
              <a:blipFill>
                <a:blip r:embed="rId7"/>
                <a:stretch>
                  <a:fillRect l="-6667" r="-3333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CC7BCC9-7E10-E48A-524C-AE00F6AE5848}"/>
              </a:ext>
            </a:extLst>
          </p:cNvPr>
          <p:cNvSpPr txBox="1"/>
          <p:nvPr/>
        </p:nvSpPr>
        <p:spPr>
          <a:xfrm>
            <a:off x="1428710" y="538996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4821BCB-3D52-8132-345D-139302441D29}"/>
              </a:ext>
            </a:extLst>
          </p:cNvPr>
          <p:cNvCxnSpPr>
            <a:cxnSpLocks/>
          </p:cNvCxnSpPr>
          <p:nvPr/>
        </p:nvCxnSpPr>
        <p:spPr>
          <a:xfrm flipV="1">
            <a:off x="4636666" y="5163989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5DC8F97-BA9D-19A0-65AE-12B42DA89EBC}"/>
              </a:ext>
            </a:extLst>
          </p:cNvPr>
          <p:cNvCxnSpPr>
            <a:cxnSpLocks/>
          </p:cNvCxnSpPr>
          <p:nvPr/>
        </p:nvCxnSpPr>
        <p:spPr>
          <a:xfrm rot="16200000" flipV="1">
            <a:off x="4005839" y="4857985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374EE5C-7166-2DDB-EF48-6C0DF9EA1097}"/>
                  </a:ext>
                </a:extLst>
              </p:cNvPr>
              <p:cNvSpPr txBox="1"/>
              <p:nvPr/>
            </p:nvSpPr>
            <p:spPr>
              <a:xfrm>
                <a:off x="7477693" y="4289512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374EE5C-7166-2DDB-EF48-6C0DF9EA1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693" y="4289512"/>
                <a:ext cx="366511" cy="307777"/>
              </a:xfrm>
              <a:prstGeom prst="rect">
                <a:avLst/>
              </a:prstGeom>
              <a:blipFill>
                <a:blip r:embed="rId8"/>
                <a:stretch>
                  <a:fillRect l="-6667" r="-1667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0317BEB-F6ED-6181-A6AB-D6401ED97991}"/>
                  </a:ext>
                </a:extLst>
              </p:cNvPr>
              <p:cNvSpPr txBox="1"/>
              <p:nvPr/>
            </p:nvSpPr>
            <p:spPr>
              <a:xfrm>
                <a:off x="4731114" y="5321462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0317BEB-F6ED-6181-A6AB-D6401ED97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114" y="5321462"/>
                <a:ext cx="366511" cy="307777"/>
              </a:xfrm>
              <a:prstGeom prst="rect">
                <a:avLst/>
              </a:prstGeom>
              <a:blipFill>
                <a:blip r:embed="rId9"/>
                <a:stretch>
                  <a:fillRect l="-6667" r="-3333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33EFBB8-4CDB-B27F-6E56-BA48E5908DAD}"/>
              </a:ext>
            </a:extLst>
          </p:cNvPr>
          <p:cNvSpPr txBox="1"/>
          <p:nvPr/>
        </p:nvSpPr>
        <p:spPr>
          <a:xfrm>
            <a:off x="4843138" y="55367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79D1462-A5D1-0632-02F4-56531D10A0E5}"/>
              </a:ext>
            </a:extLst>
          </p:cNvPr>
          <p:cNvSpPr txBox="1"/>
          <p:nvPr/>
        </p:nvSpPr>
        <p:spPr>
          <a:xfrm>
            <a:off x="7450323" y="341757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97508B2-432C-B59C-9CB4-66E1700DB45A}"/>
              </a:ext>
            </a:extLst>
          </p:cNvPr>
          <p:cNvSpPr txBox="1"/>
          <p:nvPr/>
        </p:nvSpPr>
        <p:spPr>
          <a:xfrm>
            <a:off x="7340094" y="42320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BEF8F0D5-5E16-CA8E-9CA2-17652A3F0CA7}"/>
              </a:ext>
            </a:extLst>
          </p:cNvPr>
          <p:cNvCxnSpPr>
            <a:cxnSpLocks/>
          </p:cNvCxnSpPr>
          <p:nvPr/>
        </p:nvCxnSpPr>
        <p:spPr>
          <a:xfrm flipV="1">
            <a:off x="5826357" y="2717243"/>
            <a:ext cx="708293" cy="37851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EAAA30C5-3F2D-AB5F-87F0-506FBE3048D0}"/>
                  </a:ext>
                </a:extLst>
              </p:cNvPr>
              <p:cNvSpPr txBox="1"/>
              <p:nvPr/>
            </p:nvSpPr>
            <p:spPr>
              <a:xfrm>
                <a:off x="6114679" y="5495151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EAAA30C5-3F2D-AB5F-87F0-506FBE304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679" y="5495151"/>
                <a:ext cx="366511" cy="307777"/>
              </a:xfrm>
              <a:prstGeom prst="rect">
                <a:avLst/>
              </a:prstGeom>
              <a:blipFill>
                <a:blip r:embed="rId10"/>
                <a:stretch>
                  <a:fillRect l="-6667" r="-3333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1D610A1-BFD8-4805-5CD5-DBB3E1185300}"/>
              </a:ext>
            </a:extLst>
          </p:cNvPr>
          <p:cNvSpPr txBox="1"/>
          <p:nvPr/>
        </p:nvSpPr>
        <p:spPr>
          <a:xfrm>
            <a:off x="5987738" y="537400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8193E12-5155-AB6A-FE94-E7C3AF910947}"/>
                  </a:ext>
                </a:extLst>
              </p:cNvPr>
              <p:cNvSpPr txBox="1"/>
              <p:nvPr/>
            </p:nvSpPr>
            <p:spPr>
              <a:xfrm>
                <a:off x="7519332" y="3208156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8193E12-5155-AB6A-FE94-E7C3AF910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332" y="3208156"/>
                <a:ext cx="366511" cy="307777"/>
              </a:xfrm>
              <a:prstGeom prst="rect">
                <a:avLst/>
              </a:prstGeom>
              <a:blipFill>
                <a:blip r:embed="rId11"/>
                <a:stretch>
                  <a:fillRect l="-6557" r="-1639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23F1A6FE-AF59-2BE8-FF2C-107229233D02}"/>
                  </a:ext>
                </a:extLst>
              </p:cNvPr>
              <p:cNvSpPr txBox="1"/>
              <p:nvPr/>
            </p:nvSpPr>
            <p:spPr>
              <a:xfrm>
                <a:off x="5651853" y="5213019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23F1A6FE-AF59-2BE8-FF2C-107229233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853" y="5213019"/>
                <a:ext cx="389466" cy="276999"/>
              </a:xfrm>
              <a:prstGeom prst="rect">
                <a:avLst/>
              </a:prstGeom>
              <a:blipFill>
                <a:blip r:embed="rId12"/>
                <a:stretch>
                  <a:fillRect l="-12500" t="-8696" r="-3125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B9CD6D8-82CB-24A1-698A-F4D1BD104868}"/>
              </a:ext>
            </a:extLst>
          </p:cNvPr>
          <p:cNvSpPr txBox="1"/>
          <p:nvPr/>
        </p:nvSpPr>
        <p:spPr>
          <a:xfrm rot="16897722">
            <a:off x="5707863" y="577427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AFD3D42-D40A-A05B-CCED-6148A4AC06EA}"/>
              </a:ext>
            </a:extLst>
          </p:cNvPr>
          <p:cNvSpPr txBox="1"/>
          <p:nvPr/>
        </p:nvSpPr>
        <p:spPr>
          <a:xfrm>
            <a:off x="5854470" y="535151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75DA5774-E7E0-F979-CAEB-8F12668ECB86}"/>
              </a:ext>
            </a:extLst>
          </p:cNvPr>
          <p:cNvCxnSpPr>
            <a:cxnSpLocks/>
          </p:cNvCxnSpPr>
          <p:nvPr/>
        </p:nvCxnSpPr>
        <p:spPr>
          <a:xfrm>
            <a:off x="5076574" y="5691564"/>
            <a:ext cx="863544" cy="18933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19D2566-30CF-C993-3318-949C71E302D7}"/>
              </a:ext>
            </a:extLst>
          </p:cNvPr>
          <p:cNvSpPr txBox="1"/>
          <p:nvPr/>
        </p:nvSpPr>
        <p:spPr>
          <a:xfrm>
            <a:off x="5774114" y="573667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194F7A3-2CB9-802D-8FAA-C1BE0B63B48E}"/>
                  </a:ext>
                </a:extLst>
              </p:cNvPr>
              <p:cNvSpPr txBox="1"/>
              <p:nvPr/>
            </p:nvSpPr>
            <p:spPr>
              <a:xfrm>
                <a:off x="5921683" y="5856232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194F7A3-2CB9-802D-8FAA-C1BE0B63B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683" y="5856232"/>
                <a:ext cx="389466" cy="276999"/>
              </a:xfrm>
              <a:prstGeom prst="rect">
                <a:avLst/>
              </a:prstGeom>
              <a:blipFill>
                <a:blip r:embed="rId13"/>
                <a:stretch>
                  <a:fillRect l="-12500" t="-8889" r="-3125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40D11D70-3E75-51B5-0391-3001DBD90F95}"/>
              </a:ext>
            </a:extLst>
          </p:cNvPr>
          <p:cNvCxnSpPr>
            <a:cxnSpLocks/>
          </p:cNvCxnSpPr>
          <p:nvPr/>
        </p:nvCxnSpPr>
        <p:spPr>
          <a:xfrm flipV="1">
            <a:off x="100475" y="4791153"/>
            <a:ext cx="3984767" cy="60467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0B80B9AA-1AD1-DFB5-1C73-551F72DB9EC7}"/>
                  </a:ext>
                </a:extLst>
              </p:cNvPr>
              <p:cNvSpPr txBox="1"/>
              <p:nvPr/>
            </p:nvSpPr>
            <p:spPr>
              <a:xfrm>
                <a:off x="3306579" y="4916981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0B80B9AA-1AD1-DFB5-1C73-551F72DB9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579" y="4916981"/>
                <a:ext cx="389466" cy="276999"/>
              </a:xfrm>
              <a:prstGeom prst="rect">
                <a:avLst/>
              </a:prstGeom>
              <a:blipFill>
                <a:blip r:embed="rId14"/>
                <a:stretch>
                  <a:fillRect l="-12500" t="-8889" r="-3125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05B92059-1F95-F997-8623-F9144C8F3381}"/>
                  </a:ext>
                </a:extLst>
              </p:cNvPr>
              <p:cNvSpPr txBox="1"/>
              <p:nvPr/>
            </p:nvSpPr>
            <p:spPr>
              <a:xfrm>
                <a:off x="2891295" y="5028370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05B92059-1F95-F997-8623-F9144C8F3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295" y="5028370"/>
                <a:ext cx="389466" cy="276999"/>
              </a:xfrm>
              <a:prstGeom prst="rect">
                <a:avLst/>
              </a:prstGeom>
              <a:blipFill>
                <a:blip r:embed="rId15"/>
                <a:stretch>
                  <a:fillRect l="-12500" t="-8889" r="-3125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1FBA161-A72F-22A0-E8CC-7D5E30BDA1C9}"/>
              </a:ext>
            </a:extLst>
          </p:cNvPr>
          <p:cNvSpPr txBox="1"/>
          <p:nvPr/>
        </p:nvSpPr>
        <p:spPr>
          <a:xfrm rot="15569150">
            <a:off x="3160978" y="469586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A857E9E-2D1A-E746-BCFD-284DE7A1B46A}"/>
              </a:ext>
            </a:extLst>
          </p:cNvPr>
          <p:cNvSpPr txBox="1"/>
          <p:nvPr/>
        </p:nvSpPr>
        <p:spPr>
          <a:xfrm rot="15776583">
            <a:off x="330124" y="524893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6BF41E-171A-58E2-04EE-0AC3BB5343DC}"/>
              </a:ext>
            </a:extLst>
          </p:cNvPr>
          <p:cNvSpPr txBox="1"/>
          <p:nvPr/>
        </p:nvSpPr>
        <p:spPr>
          <a:xfrm>
            <a:off x="3136500" y="478743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B0FCC19-07BE-4162-7C9F-6B03FB7BF660}"/>
              </a:ext>
            </a:extLst>
          </p:cNvPr>
          <p:cNvSpPr txBox="1"/>
          <p:nvPr/>
        </p:nvSpPr>
        <p:spPr>
          <a:xfrm>
            <a:off x="2910745" y="486816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777F7CA1-6631-6988-1F90-6FF55ED2C91E}"/>
                  </a:ext>
                </a:extLst>
              </p:cNvPr>
              <p:cNvSpPr txBox="1"/>
              <p:nvPr/>
            </p:nvSpPr>
            <p:spPr>
              <a:xfrm>
                <a:off x="1272183" y="4873125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777F7CA1-6631-6988-1F90-6FF55ED2C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83" y="4873125"/>
                <a:ext cx="389466" cy="276999"/>
              </a:xfrm>
              <a:prstGeom prst="rect">
                <a:avLst/>
              </a:prstGeom>
              <a:blipFill>
                <a:blip r:embed="rId16"/>
                <a:stretch>
                  <a:fillRect l="-12500" t="-6522" r="-1563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0E2985E-A14C-5FA6-FC8A-E87227011EE2}"/>
              </a:ext>
            </a:extLst>
          </p:cNvPr>
          <p:cNvSpPr txBox="1"/>
          <p:nvPr/>
        </p:nvSpPr>
        <p:spPr>
          <a:xfrm>
            <a:off x="1276024" y="503787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7F3A544-1A38-B412-7726-9FA2ACF465DF}"/>
              </a:ext>
            </a:extLst>
          </p:cNvPr>
          <p:cNvSpPr txBox="1"/>
          <p:nvPr/>
        </p:nvSpPr>
        <p:spPr>
          <a:xfrm>
            <a:off x="266000" y="519062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1557B64F-64B5-364B-1F4D-4D2B22CF7FB3}"/>
                  </a:ext>
                </a:extLst>
              </p:cNvPr>
              <p:cNvSpPr txBox="1"/>
              <p:nvPr/>
            </p:nvSpPr>
            <p:spPr>
              <a:xfrm>
                <a:off x="230241" y="5018444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1557B64F-64B5-364B-1F4D-4D2B22CF7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41" y="5018444"/>
                <a:ext cx="389466" cy="276999"/>
              </a:xfrm>
              <a:prstGeom prst="rect">
                <a:avLst/>
              </a:prstGeom>
              <a:blipFill>
                <a:blip r:embed="rId17"/>
                <a:stretch>
                  <a:fillRect l="-12500" t="-8696" r="-1563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4966068B-B88D-B34E-4740-24B6412C9C87}"/>
              </a:ext>
            </a:extLst>
          </p:cNvPr>
          <p:cNvCxnSpPr>
            <a:cxnSpLocks/>
          </p:cNvCxnSpPr>
          <p:nvPr/>
        </p:nvCxnSpPr>
        <p:spPr>
          <a:xfrm flipH="1" flipV="1">
            <a:off x="3056420" y="3580631"/>
            <a:ext cx="219403" cy="132818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ADB1E51D-FBA3-F970-23F5-4A1310E5F5B1}"/>
              </a:ext>
            </a:extLst>
          </p:cNvPr>
          <p:cNvCxnSpPr>
            <a:cxnSpLocks/>
          </p:cNvCxnSpPr>
          <p:nvPr/>
        </p:nvCxnSpPr>
        <p:spPr>
          <a:xfrm flipH="1" flipV="1">
            <a:off x="2969770" y="4386545"/>
            <a:ext cx="86650" cy="54402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6C6C8BA9-3284-5906-3D26-D8C46BFF0640}"/>
              </a:ext>
            </a:extLst>
          </p:cNvPr>
          <p:cNvCxnSpPr>
            <a:cxnSpLocks/>
          </p:cNvCxnSpPr>
          <p:nvPr/>
        </p:nvCxnSpPr>
        <p:spPr>
          <a:xfrm>
            <a:off x="1483678" y="5179956"/>
            <a:ext cx="56118" cy="25157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C1F94726-93DE-BF3D-D9AA-2822D4CFB404}"/>
              </a:ext>
            </a:extLst>
          </p:cNvPr>
          <p:cNvSpPr txBox="1"/>
          <p:nvPr/>
        </p:nvSpPr>
        <p:spPr>
          <a:xfrm rot="15569150">
            <a:off x="2836581" y="474885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C32D785D-51BB-3BA8-17A3-96A3B429D00D}"/>
              </a:ext>
            </a:extLst>
          </p:cNvPr>
          <p:cNvSpPr txBox="1"/>
          <p:nvPr/>
        </p:nvSpPr>
        <p:spPr>
          <a:xfrm rot="15748919">
            <a:off x="1275138" y="511157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10EEE026-37DF-EAFB-2630-412543CD9094}"/>
              </a:ext>
            </a:extLst>
          </p:cNvPr>
          <p:cNvCxnSpPr>
            <a:cxnSpLocks/>
          </p:cNvCxnSpPr>
          <p:nvPr/>
        </p:nvCxnSpPr>
        <p:spPr>
          <a:xfrm flipH="1" flipV="1">
            <a:off x="425784" y="5364436"/>
            <a:ext cx="31743" cy="33855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9199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0E8A6-2D86-4382-A85A-21BF9C802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0D0864D-5A0E-6F03-F2E6-ED6D539F0BC6}"/>
              </a:ext>
            </a:extLst>
          </p:cNvPr>
          <p:cNvSpPr txBox="1"/>
          <p:nvPr/>
        </p:nvSpPr>
        <p:spPr>
          <a:xfrm>
            <a:off x="674736" y="977102"/>
            <a:ext cx="6530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次元データ空間での主成分ベクトルを考える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2FE69A4-0ADA-831D-F49A-CAE63F1AFC45}"/>
              </a:ext>
            </a:extLst>
          </p:cNvPr>
          <p:cNvSpPr txBox="1"/>
          <p:nvPr/>
        </p:nvSpPr>
        <p:spPr>
          <a:xfrm>
            <a:off x="674736" y="339632"/>
            <a:ext cx="962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主成分ベクトルの分散最大化方向はどう計算するか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39BB970-58B6-42AC-5CCC-E7B6F2952D0B}"/>
              </a:ext>
            </a:extLst>
          </p:cNvPr>
          <p:cNvSpPr txBox="1"/>
          <p:nvPr/>
        </p:nvSpPr>
        <p:spPr>
          <a:xfrm>
            <a:off x="674736" y="1555923"/>
            <a:ext cx="8141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直感的には実線の方向が最もデータを分離できそう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これを数学的に計算したい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3E59AAE0-73F9-E963-6763-B20320721722}"/>
                  </a:ext>
                </a:extLst>
              </p:cNvPr>
              <p:cNvSpPr txBox="1"/>
              <p:nvPr/>
            </p:nvSpPr>
            <p:spPr>
              <a:xfrm>
                <a:off x="4826005" y="4976210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3E59AAE0-73F9-E963-6763-B20320721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5" y="4976210"/>
                <a:ext cx="389466" cy="276999"/>
              </a:xfrm>
              <a:prstGeom prst="rect">
                <a:avLst/>
              </a:prstGeom>
              <a:blipFill>
                <a:blip r:embed="rId2"/>
                <a:stretch>
                  <a:fillRect l="-12500" t="-6522" r="-1563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127A5AA1-B1C2-806D-6B95-4DD5093EC262}"/>
                  </a:ext>
                </a:extLst>
              </p:cNvPr>
              <p:cNvSpPr txBox="1"/>
              <p:nvPr/>
            </p:nvSpPr>
            <p:spPr>
              <a:xfrm>
                <a:off x="7895402" y="4881686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127A5AA1-B1C2-806D-6B95-4DD5093EC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402" y="4881686"/>
                <a:ext cx="389466" cy="276999"/>
              </a:xfrm>
              <a:prstGeom prst="rect">
                <a:avLst/>
              </a:prstGeom>
              <a:blipFill>
                <a:blip r:embed="rId3"/>
                <a:stretch>
                  <a:fillRect l="-12500" t="-8889" r="-3125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62266843-56A2-84B9-39EB-674F0D9116D5}"/>
                  </a:ext>
                </a:extLst>
              </p:cNvPr>
              <p:cNvSpPr txBox="1"/>
              <p:nvPr/>
            </p:nvSpPr>
            <p:spPr>
              <a:xfrm>
                <a:off x="7467777" y="4952337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62266843-56A2-84B9-39EB-674F0D911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777" y="4952337"/>
                <a:ext cx="389466" cy="276999"/>
              </a:xfrm>
              <a:prstGeom prst="rect">
                <a:avLst/>
              </a:prstGeom>
              <a:blipFill>
                <a:blip r:embed="rId4"/>
                <a:stretch>
                  <a:fillRect l="-12500" t="-6522" r="-3125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7F766BB-1F14-80F8-679B-85AEE7A044F6}"/>
              </a:ext>
            </a:extLst>
          </p:cNvPr>
          <p:cNvSpPr txBox="1"/>
          <p:nvPr/>
        </p:nvSpPr>
        <p:spPr>
          <a:xfrm rot="15703942">
            <a:off x="7863672" y="464958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E0FDEB0-EF66-B75E-39B3-64E1B972D639}"/>
              </a:ext>
            </a:extLst>
          </p:cNvPr>
          <p:cNvSpPr txBox="1"/>
          <p:nvPr/>
        </p:nvSpPr>
        <p:spPr>
          <a:xfrm rot="15763679">
            <a:off x="7487053" y="471290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1C66F932-1C35-9006-FE82-E55C05977FE7}"/>
              </a:ext>
            </a:extLst>
          </p:cNvPr>
          <p:cNvCxnSpPr>
            <a:cxnSpLocks/>
          </p:cNvCxnSpPr>
          <p:nvPr/>
        </p:nvCxnSpPr>
        <p:spPr>
          <a:xfrm flipV="1">
            <a:off x="4660046" y="5155609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84547C92-6039-E751-C328-AE21F6466F1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029219" y="4849605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C86A73BA-F541-29E9-87E1-57E1B25D2523}"/>
              </a:ext>
            </a:extLst>
          </p:cNvPr>
          <p:cNvSpPr txBox="1"/>
          <p:nvPr/>
        </p:nvSpPr>
        <p:spPr>
          <a:xfrm>
            <a:off x="4831111" y="517791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821DB48-A5A1-6124-A257-94E8884D2670}"/>
              </a:ext>
            </a:extLst>
          </p:cNvPr>
          <p:cNvSpPr txBox="1"/>
          <p:nvPr/>
        </p:nvSpPr>
        <p:spPr>
          <a:xfrm>
            <a:off x="7796276" y="471974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345E262-F034-8E0F-DF55-92A5731240DE}"/>
              </a:ext>
            </a:extLst>
          </p:cNvPr>
          <p:cNvSpPr txBox="1"/>
          <p:nvPr/>
        </p:nvSpPr>
        <p:spPr>
          <a:xfrm>
            <a:off x="7447904" y="479004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FBB339B9-4220-06C5-4848-3518A65ABD40}"/>
                  </a:ext>
                </a:extLst>
              </p:cNvPr>
              <p:cNvSpPr txBox="1"/>
              <p:nvPr/>
            </p:nvSpPr>
            <p:spPr>
              <a:xfrm>
                <a:off x="7309109" y="4231978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FBB339B9-4220-06C5-4848-3518A65AB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109" y="4231978"/>
                <a:ext cx="366511" cy="307777"/>
              </a:xfrm>
              <a:prstGeom prst="rect">
                <a:avLst/>
              </a:prstGeom>
              <a:blipFill>
                <a:blip r:embed="rId5"/>
                <a:stretch>
                  <a:fillRect l="-6667" r="-1667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42BDFA6B-44D2-EE1E-A8D5-21839F32448D}"/>
                  </a:ext>
                </a:extLst>
              </p:cNvPr>
              <p:cNvSpPr txBox="1"/>
              <p:nvPr/>
            </p:nvSpPr>
            <p:spPr>
              <a:xfrm>
                <a:off x="4796891" y="5469171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42BDFA6B-44D2-EE1E-A8D5-21839F324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891" y="5469171"/>
                <a:ext cx="366511" cy="307777"/>
              </a:xfrm>
              <a:prstGeom prst="rect">
                <a:avLst/>
              </a:prstGeom>
              <a:blipFill>
                <a:blip r:embed="rId6"/>
                <a:stretch>
                  <a:fillRect l="-6667" r="-1667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A22872D5-760E-FFE3-D732-95E16A55F2DC}"/>
                  </a:ext>
                </a:extLst>
              </p:cNvPr>
              <p:cNvSpPr txBox="1"/>
              <p:nvPr/>
            </p:nvSpPr>
            <p:spPr>
              <a:xfrm>
                <a:off x="7445746" y="2914794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A22872D5-760E-FFE3-D732-95E16A55F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746" y="2914794"/>
                <a:ext cx="366511" cy="307777"/>
              </a:xfrm>
              <a:prstGeom prst="rect">
                <a:avLst/>
              </a:prstGeom>
              <a:blipFill>
                <a:blip r:embed="rId7"/>
                <a:stretch>
                  <a:fillRect l="-6557" r="-1639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52C143F-C084-B4B1-E953-11A349428B82}"/>
              </a:ext>
            </a:extLst>
          </p:cNvPr>
          <p:cNvSpPr txBox="1"/>
          <p:nvPr/>
        </p:nvSpPr>
        <p:spPr>
          <a:xfrm>
            <a:off x="4849892" y="527901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D1C2F68-1992-4C59-0CE0-25AB011AE40B}"/>
              </a:ext>
            </a:extLst>
          </p:cNvPr>
          <p:cNvSpPr txBox="1"/>
          <p:nvPr/>
        </p:nvSpPr>
        <p:spPr>
          <a:xfrm>
            <a:off x="7473703" y="315150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CF890752-0A89-F872-F031-32CB0F75B4A7}"/>
              </a:ext>
            </a:extLst>
          </p:cNvPr>
          <p:cNvSpPr txBox="1"/>
          <p:nvPr/>
        </p:nvSpPr>
        <p:spPr>
          <a:xfrm>
            <a:off x="7355161" y="446476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D1CC5D92-B107-4CCD-287F-E0DA5945CAEF}"/>
              </a:ext>
            </a:extLst>
          </p:cNvPr>
          <p:cNvCxnSpPr>
            <a:cxnSpLocks/>
          </p:cNvCxnSpPr>
          <p:nvPr/>
        </p:nvCxnSpPr>
        <p:spPr>
          <a:xfrm>
            <a:off x="7629001" y="3290002"/>
            <a:ext cx="342904" cy="156567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35BEC10F-6D29-1D73-B257-F6E406848A28}"/>
              </a:ext>
            </a:extLst>
          </p:cNvPr>
          <p:cNvCxnSpPr>
            <a:cxnSpLocks/>
          </p:cNvCxnSpPr>
          <p:nvPr/>
        </p:nvCxnSpPr>
        <p:spPr>
          <a:xfrm flipH="1" flipV="1">
            <a:off x="7524438" y="4625789"/>
            <a:ext cx="70505" cy="29606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2A35BAE0-7145-AD92-CAB3-84DA4F17AC6B}"/>
              </a:ext>
            </a:extLst>
          </p:cNvPr>
          <p:cNvCxnSpPr>
            <a:cxnSpLocks/>
            <a:endCxn id="73" idx="0"/>
          </p:cNvCxnSpPr>
          <p:nvPr/>
        </p:nvCxnSpPr>
        <p:spPr>
          <a:xfrm flipH="1" flipV="1">
            <a:off x="5019169" y="5279017"/>
            <a:ext cx="3139" cy="14755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4FF660B-7E28-9D41-B92A-BC402811B9D6}"/>
              </a:ext>
            </a:extLst>
          </p:cNvPr>
          <p:cNvCxnSpPr>
            <a:cxnSpLocks/>
          </p:cNvCxnSpPr>
          <p:nvPr/>
        </p:nvCxnSpPr>
        <p:spPr>
          <a:xfrm flipV="1">
            <a:off x="4660046" y="4771342"/>
            <a:ext cx="3984767" cy="60467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169EBD71-E6AA-4E90-04A1-FEB99EEDB84F}"/>
                  </a:ext>
                </a:extLst>
              </p:cNvPr>
              <p:cNvSpPr txBox="1"/>
              <p:nvPr/>
            </p:nvSpPr>
            <p:spPr>
              <a:xfrm>
                <a:off x="1630535" y="5536700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169EBD71-E6AA-4E90-04A1-FEB99EEDB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535" y="5536700"/>
                <a:ext cx="389466" cy="276999"/>
              </a:xfrm>
              <a:prstGeom prst="rect">
                <a:avLst/>
              </a:prstGeom>
              <a:blipFill>
                <a:blip r:embed="rId8"/>
                <a:stretch>
                  <a:fillRect l="-12500" t="-6522" r="-3125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58EBF44-0E92-95D4-6B79-845D995AD285}"/>
                  </a:ext>
                </a:extLst>
              </p:cNvPr>
              <p:cNvSpPr txBox="1"/>
              <p:nvPr/>
            </p:nvSpPr>
            <p:spPr>
              <a:xfrm>
                <a:off x="1636640" y="2957612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58EBF44-0E92-95D4-6B79-845D995AD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640" y="2957612"/>
                <a:ext cx="389466" cy="276999"/>
              </a:xfrm>
              <a:prstGeom prst="rect">
                <a:avLst/>
              </a:prstGeom>
              <a:blipFill>
                <a:blip r:embed="rId9"/>
                <a:stretch>
                  <a:fillRect l="-12500" t="-8696" r="-3125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D61C2369-C9F9-7B19-F4A5-C90CA8B23C1D}"/>
                  </a:ext>
                </a:extLst>
              </p:cNvPr>
              <p:cNvSpPr txBox="1"/>
              <p:nvPr/>
            </p:nvSpPr>
            <p:spPr>
              <a:xfrm>
                <a:off x="1338921" y="4207515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D61C2369-C9F9-7B19-F4A5-C90CA8B23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921" y="4207515"/>
                <a:ext cx="389466" cy="276999"/>
              </a:xfrm>
              <a:prstGeom prst="rect">
                <a:avLst/>
              </a:prstGeom>
              <a:blipFill>
                <a:blip r:embed="rId10"/>
                <a:stretch>
                  <a:fillRect l="-12500" t="-8696" r="-1563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F1B529F-C156-BFB0-B4E5-2E1B220B4616}"/>
              </a:ext>
            </a:extLst>
          </p:cNvPr>
          <p:cNvSpPr txBox="1"/>
          <p:nvPr/>
        </p:nvSpPr>
        <p:spPr>
          <a:xfrm rot="16824059">
            <a:off x="1916999" y="308552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2B22A29-3C46-8380-F7F9-6BB6115459AD}"/>
              </a:ext>
            </a:extLst>
          </p:cNvPr>
          <p:cNvSpPr txBox="1"/>
          <p:nvPr/>
        </p:nvSpPr>
        <p:spPr>
          <a:xfrm rot="17052367">
            <a:off x="1331259" y="550990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BB79F40-592A-43E8-4713-FB9FBEBAE907}"/>
              </a:ext>
            </a:extLst>
          </p:cNvPr>
          <p:cNvSpPr txBox="1"/>
          <p:nvPr/>
        </p:nvSpPr>
        <p:spPr>
          <a:xfrm rot="16897722">
            <a:off x="1694670" y="437703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C558DB5-019B-D762-BB04-DF05BC9DA71D}"/>
              </a:ext>
            </a:extLst>
          </p:cNvPr>
          <p:cNvCxnSpPr>
            <a:cxnSpLocks/>
          </p:cNvCxnSpPr>
          <p:nvPr/>
        </p:nvCxnSpPr>
        <p:spPr>
          <a:xfrm flipV="1">
            <a:off x="218129" y="5151008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56DF9728-1773-23AE-509D-DDC3070CEC63}"/>
              </a:ext>
            </a:extLst>
          </p:cNvPr>
          <p:cNvCxnSpPr>
            <a:cxnSpLocks/>
          </p:cNvCxnSpPr>
          <p:nvPr/>
        </p:nvCxnSpPr>
        <p:spPr>
          <a:xfrm rot="16200000" flipV="1">
            <a:off x="-412698" y="4845004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3900997-DE88-0D21-559C-4CCE80CA9568}"/>
              </a:ext>
            </a:extLst>
          </p:cNvPr>
          <p:cNvSpPr txBox="1"/>
          <p:nvPr/>
        </p:nvSpPr>
        <p:spPr>
          <a:xfrm>
            <a:off x="1378212" y="547718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60591D4-0F1C-932F-16D6-B15947963A18}"/>
              </a:ext>
            </a:extLst>
          </p:cNvPr>
          <p:cNvSpPr txBox="1"/>
          <p:nvPr/>
        </p:nvSpPr>
        <p:spPr>
          <a:xfrm>
            <a:off x="1891928" y="301945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271CC44-C635-83B0-1A2D-2BDBE023E219}"/>
              </a:ext>
            </a:extLst>
          </p:cNvPr>
          <p:cNvSpPr txBox="1"/>
          <p:nvPr/>
        </p:nvSpPr>
        <p:spPr>
          <a:xfrm>
            <a:off x="1608521" y="428679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8BEC095A-3B17-D9AB-5F9D-8A36BED996F7}"/>
                  </a:ext>
                </a:extLst>
              </p:cNvPr>
              <p:cNvSpPr txBox="1"/>
              <p:nvPr/>
            </p:nvSpPr>
            <p:spPr>
              <a:xfrm>
                <a:off x="3050843" y="4517600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8BEC095A-3B17-D9AB-5F9D-8A36BED99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843" y="4517600"/>
                <a:ext cx="366511" cy="307777"/>
              </a:xfrm>
              <a:prstGeom prst="rect">
                <a:avLst/>
              </a:prstGeom>
              <a:blipFill>
                <a:blip r:embed="rId11"/>
                <a:stretch>
                  <a:fillRect l="-6557" r="-1639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5E09F9B2-3E61-C857-749B-2D66E62339D3}"/>
                  </a:ext>
                </a:extLst>
              </p:cNvPr>
              <p:cNvSpPr txBox="1"/>
              <p:nvPr/>
            </p:nvSpPr>
            <p:spPr>
              <a:xfrm>
                <a:off x="295951" y="5059099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5E09F9B2-3E61-C857-749B-2D66E6233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51" y="5059099"/>
                <a:ext cx="366511" cy="307777"/>
              </a:xfrm>
              <a:prstGeom prst="rect">
                <a:avLst/>
              </a:prstGeom>
              <a:blipFill>
                <a:blip r:embed="rId12"/>
                <a:stretch>
                  <a:fillRect l="-6667" r="-1667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BCA452F-0198-F77B-32AD-20FE31FD6D8B}"/>
                  </a:ext>
                </a:extLst>
              </p:cNvPr>
              <p:cNvSpPr txBox="1"/>
              <p:nvPr/>
            </p:nvSpPr>
            <p:spPr>
              <a:xfrm>
                <a:off x="3003829" y="2910193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BCA452F-0198-F77B-32AD-20FE31FD6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829" y="2910193"/>
                <a:ext cx="366511" cy="307777"/>
              </a:xfrm>
              <a:prstGeom prst="rect">
                <a:avLst/>
              </a:prstGeom>
              <a:blipFill>
                <a:blip r:embed="rId13"/>
                <a:stretch>
                  <a:fillRect l="-6667" r="-1667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996DB29-E2B1-7F9F-14EF-9610E0199995}"/>
              </a:ext>
            </a:extLst>
          </p:cNvPr>
          <p:cNvSpPr txBox="1"/>
          <p:nvPr/>
        </p:nvSpPr>
        <p:spPr>
          <a:xfrm>
            <a:off x="407975" y="527441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9569497-863A-0DD9-0A62-EF295490342C}"/>
              </a:ext>
            </a:extLst>
          </p:cNvPr>
          <p:cNvSpPr txBox="1"/>
          <p:nvPr/>
        </p:nvSpPr>
        <p:spPr>
          <a:xfrm>
            <a:off x="3031786" y="314690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CE3E4AD-D86D-9311-A8EA-D6AB140800F3}"/>
              </a:ext>
            </a:extLst>
          </p:cNvPr>
          <p:cNvSpPr txBox="1"/>
          <p:nvPr/>
        </p:nvSpPr>
        <p:spPr>
          <a:xfrm>
            <a:off x="2913244" y="446016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15A162E0-1CD2-9C90-6367-14A95DCCBCEF}"/>
              </a:ext>
            </a:extLst>
          </p:cNvPr>
          <p:cNvCxnSpPr>
            <a:cxnSpLocks/>
          </p:cNvCxnSpPr>
          <p:nvPr/>
        </p:nvCxnSpPr>
        <p:spPr>
          <a:xfrm flipH="1" flipV="1">
            <a:off x="2020001" y="3156800"/>
            <a:ext cx="1167083" cy="12860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D16FAF9-BBB3-80AA-0777-75F618BCF130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1831373" y="4446396"/>
            <a:ext cx="1081871" cy="15227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71AFC093-74B7-AC5E-45E7-2365805E59F7}"/>
              </a:ext>
            </a:extLst>
          </p:cNvPr>
          <p:cNvCxnSpPr>
            <a:cxnSpLocks/>
          </p:cNvCxnSpPr>
          <p:nvPr/>
        </p:nvCxnSpPr>
        <p:spPr>
          <a:xfrm>
            <a:off x="580391" y="5421972"/>
            <a:ext cx="953263" cy="17133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5520B14B-9EB1-1C5D-A9A2-D06D1F1F85B2}"/>
              </a:ext>
            </a:extLst>
          </p:cNvPr>
          <p:cNvCxnSpPr>
            <a:cxnSpLocks/>
          </p:cNvCxnSpPr>
          <p:nvPr/>
        </p:nvCxnSpPr>
        <p:spPr>
          <a:xfrm flipV="1">
            <a:off x="1399820" y="2680166"/>
            <a:ext cx="708293" cy="37851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2DB61A8B-BE5E-2672-BE43-3DCD1BF5AD86}"/>
              </a:ext>
            </a:extLst>
          </p:cNvPr>
          <p:cNvCxnSpPr/>
          <p:nvPr/>
        </p:nvCxnSpPr>
        <p:spPr>
          <a:xfrm flipV="1">
            <a:off x="9487147" y="3585485"/>
            <a:ext cx="3078605" cy="242174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9B1983D1-365B-5609-6621-A2D01D3F2C0E}"/>
                  </a:ext>
                </a:extLst>
              </p:cNvPr>
              <p:cNvSpPr txBox="1"/>
              <p:nvPr/>
            </p:nvSpPr>
            <p:spPr>
              <a:xfrm>
                <a:off x="9806198" y="5677129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9B1983D1-365B-5609-6621-A2D01D3F2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198" y="5677129"/>
                <a:ext cx="389466" cy="276999"/>
              </a:xfrm>
              <a:prstGeom prst="rect">
                <a:avLst/>
              </a:prstGeom>
              <a:blipFill>
                <a:blip r:embed="rId14"/>
                <a:stretch>
                  <a:fillRect l="-12500" t="-6522" r="-1563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448C24ED-83C1-627F-8C05-1A5542C65536}"/>
                  </a:ext>
                </a:extLst>
              </p:cNvPr>
              <p:cNvSpPr txBox="1"/>
              <p:nvPr/>
            </p:nvSpPr>
            <p:spPr>
              <a:xfrm>
                <a:off x="12447728" y="3648037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448C24ED-83C1-627F-8C05-1A5542C65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7728" y="3648037"/>
                <a:ext cx="389466" cy="276999"/>
              </a:xfrm>
              <a:prstGeom prst="rect">
                <a:avLst/>
              </a:prstGeom>
              <a:blipFill>
                <a:blip r:embed="rId15"/>
                <a:stretch>
                  <a:fillRect l="-12500" t="-6522" r="-1563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4FBD29A1-075C-8D58-DB09-45BCB8131075}"/>
                  </a:ext>
                </a:extLst>
              </p:cNvPr>
              <p:cNvSpPr txBox="1"/>
              <p:nvPr/>
            </p:nvSpPr>
            <p:spPr>
              <a:xfrm>
                <a:off x="11519112" y="3934076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4FBD29A1-075C-8D58-DB09-45BCB8131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9112" y="3934076"/>
                <a:ext cx="389466" cy="276999"/>
              </a:xfrm>
              <a:prstGeom prst="rect">
                <a:avLst/>
              </a:prstGeom>
              <a:blipFill>
                <a:blip r:embed="rId16"/>
                <a:stretch>
                  <a:fillRect l="-12500" t="-6522" r="-1563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839A4ADC-87EA-653C-512A-13DA0CA8F2D4}"/>
              </a:ext>
            </a:extLst>
          </p:cNvPr>
          <p:cNvSpPr txBox="1"/>
          <p:nvPr/>
        </p:nvSpPr>
        <p:spPr>
          <a:xfrm rot="18905915">
            <a:off x="12170285" y="353576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9C4034C9-8457-6159-C619-B77F22F0A39C}"/>
              </a:ext>
            </a:extLst>
          </p:cNvPr>
          <p:cNvSpPr txBox="1"/>
          <p:nvPr/>
        </p:nvSpPr>
        <p:spPr>
          <a:xfrm rot="18905915">
            <a:off x="9641455" y="554377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2D22BB97-37F9-9820-42BD-AE05BAEEFBDC}"/>
              </a:ext>
            </a:extLst>
          </p:cNvPr>
          <p:cNvSpPr txBox="1"/>
          <p:nvPr/>
        </p:nvSpPr>
        <p:spPr>
          <a:xfrm rot="18905915">
            <a:off x="11565379" y="42257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9FC4E445-AFC9-2653-03DA-7D7B72868C31}"/>
              </a:ext>
            </a:extLst>
          </p:cNvPr>
          <p:cNvCxnSpPr>
            <a:cxnSpLocks/>
          </p:cNvCxnSpPr>
          <p:nvPr/>
        </p:nvCxnSpPr>
        <p:spPr>
          <a:xfrm flipV="1">
            <a:off x="9141257" y="5160064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89A77E74-F76C-728F-654C-617BB70E3582}"/>
              </a:ext>
            </a:extLst>
          </p:cNvPr>
          <p:cNvCxnSpPr>
            <a:cxnSpLocks/>
          </p:cNvCxnSpPr>
          <p:nvPr/>
        </p:nvCxnSpPr>
        <p:spPr>
          <a:xfrm rot="16200000" flipV="1">
            <a:off x="8510430" y="4854060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30AA5EEC-BA69-E867-9D02-A6239D1BC656}"/>
              </a:ext>
            </a:extLst>
          </p:cNvPr>
          <p:cNvSpPr txBox="1"/>
          <p:nvPr/>
        </p:nvSpPr>
        <p:spPr>
          <a:xfrm>
            <a:off x="9612343" y="563546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9DF6870F-BD8F-6A7D-1680-44CE43D1466B}"/>
              </a:ext>
            </a:extLst>
          </p:cNvPr>
          <p:cNvSpPr txBox="1"/>
          <p:nvPr/>
        </p:nvSpPr>
        <p:spPr>
          <a:xfrm>
            <a:off x="12261473" y="355742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A587D204-8204-92FF-1C8B-CCBF85BD74CB}"/>
              </a:ext>
            </a:extLst>
          </p:cNvPr>
          <p:cNvSpPr txBox="1"/>
          <p:nvPr/>
        </p:nvSpPr>
        <p:spPr>
          <a:xfrm>
            <a:off x="11534486" y="412102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FB98F7BC-E102-7438-31E4-554889AD6017}"/>
                  </a:ext>
                </a:extLst>
              </p:cNvPr>
              <p:cNvSpPr txBox="1"/>
              <p:nvPr/>
            </p:nvSpPr>
            <p:spPr>
              <a:xfrm>
                <a:off x="11973971" y="4526656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FB98F7BC-E102-7438-31E4-554889AD6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971" y="4526656"/>
                <a:ext cx="366511" cy="307777"/>
              </a:xfrm>
              <a:prstGeom prst="rect">
                <a:avLst/>
              </a:prstGeom>
              <a:blipFill>
                <a:blip r:embed="rId17"/>
                <a:stretch>
                  <a:fillRect l="-6667" r="-3333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513495E8-2B72-A406-0CCB-BA6D10B3F68E}"/>
                  </a:ext>
                </a:extLst>
              </p:cNvPr>
              <p:cNvSpPr txBox="1"/>
              <p:nvPr/>
            </p:nvSpPr>
            <p:spPr>
              <a:xfrm>
                <a:off x="9219079" y="5068155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513495E8-2B72-A406-0CCB-BA6D10B3F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079" y="5068155"/>
                <a:ext cx="366511" cy="307777"/>
              </a:xfrm>
              <a:prstGeom prst="rect">
                <a:avLst/>
              </a:prstGeom>
              <a:blipFill>
                <a:blip r:embed="rId18"/>
                <a:stretch>
                  <a:fillRect l="-6667" r="-3333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1C878F0E-E569-E0BC-F699-F7D13384560E}"/>
                  </a:ext>
                </a:extLst>
              </p:cNvPr>
              <p:cNvSpPr txBox="1"/>
              <p:nvPr/>
            </p:nvSpPr>
            <p:spPr>
              <a:xfrm>
                <a:off x="11926957" y="2919249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1C878F0E-E569-E0BC-F699-F7D133845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6957" y="2919249"/>
                <a:ext cx="366511" cy="307777"/>
              </a:xfrm>
              <a:prstGeom prst="rect">
                <a:avLst/>
              </a:prstGeom>
              <a:blipFill>
                <a:blip r:embed="rId19"/>
                <a:stretch>
                  <a:fillRect l="-6667" r="-1667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D58CEFE6-4EDC-961D-40D5-265ACFB8FF0D}"/>
              </a:ext>
            </a:extLst>
          </p:cNvPr>
          <p:cNvSpPr txBox="1"/>
          <p:nvPr/>
        </p:nvSpPr>
        <p:spPr>
          <a:xfrm>
            <a:off x="9331103" y="528347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BD1B72E5-BEE2-D58F-5EB7-38DDBE771A4F}"/>
              </a:ext>
            </a:extLst>
          </p:cNvPr>
          <p:cNvSpPr txBox="1"/>
          <p:nvPr/>
        </p:nvSpPr>
        <p:spPr>
          <a:xfrm>
            <a:off x="11954914" y="315595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D2617DE5-1E1D-9DA2-0C0B-08F20B1569E5}"/>
              </a:ext>
            </a:extLst>
          </p:cNvPr>
          <p:cNvSpPr txBox="1"/>
          <p:nvPr/>
        </p:nvSpPr>
        <p:spPr>
          <a:xfrm>
            <a:off x="11836372" y="446922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20345B98-4062-7071-3EB2-17CE3E0EA831}"/>
              </a:ext>
            </a:extLst>
          </p:cNvPr>
          <p:cNvCxnSpPr>
            <a:cxnSpLocks/>
          </p:cNvCxnSpPr>
          <p:nvPr/>
        </p:nvCxnSpPr>
        <p:spPr>
          <a:xfrm>
            <a:off x="12153113" y="3339682"/>
            <a:ext cx="248715" cy="28778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7BDF95E8-0FC7-5509-EAFB-5D51E94A9EDD}"/>
              </a:ext>
            </a:extLst>
          </p:cNvPr>
          <p:cNvCxnSpPr>
            <a:cxnSpLocks/>
          </p:cNvCxnSpPr>
          <p:nvPr/>
        </p:nvCxnSpPr>
        <p:spPr>
          <a:xfrm>
            <a:off x="11719508" y="4260379"/>
            <a:ext cx="248715" cy="28778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DF0635B5-7FE2-58EB-2AC2-055F9F7AF132}"/>
              </a:ext>
            </a:extLst>
          </p:cNvPr>
          <p:cNvCxnSpPr>
            <a:cxnSpLocks/>
          </p:cNvCxnSpPr>
          <p:nvPr/>
        </p:nvCxnSpPr>
        <p:spPr>
          <a:xfrm>
            <a:off x="9503519" y="5431028"/>
            <a:ext cx="248715" cy="28778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右中かっこ 141">
            <a:extLst>
              <a:ext uri="{FF2B5EF4-FFF2-40B4-BE49-F238E27FC236}">
                <a16:creationId xmlns:a16="http://schemas.microsoft.com/office/drawing/2014/main" id="{B4B2E148-1CB5-17D6-D524-757E619AB7D1}"/>
              </a:ext>
            </a:extLst>
          </p:cNvPr>
          <p:cNvSpPr/>
          <p:nvPr/>
        </p:nvSpPr>
        <p:spPr>
          <a:xfrm rot="644648">
            <a:off x="1967176" y="3287676"/>
            <a:ext cx="314082" cy="2272823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E70EDE68-0909-7AF0-A067-02E49E76B9AA}"/>
              </a:ext>
            </a:extLst>
          </p:cNvPr>
          <p:cNvSpPr txBox="1"/>
          <p:nvPr/>
        </p:nvSpPr>
        <p:spPr>
          <a:xfrm rot="6352204">
            <a:off x="2096625" y="431548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分散</a:t>
            </a:r>
          </a:p>
        </p:txBody>
      </p:sp>
      <p:sp>
        <p:nvSpPr>
          <p:cNvPr id="144" name="右中かっこ 143">
            <a:extLst>
              <a:ext uri="{FF2B5EF4-FFF2-40B4-BE49-F238E27FC236}">
                <a16:creationId xmlns:a16="http://schemas.microsoft.com/office/drawing/2014/main" id="{9A15803A-0CFC-7438-7166-182D49C53FA2}"/>
              </a:ext>
            </a:extLst>
          </p:cNvPr>
          <p:cNvSpPr/>
          <p:nvPr/>
        </p:nvSpPr>
        <p:spPr>
          <a:xfrm rot="4816820" flipV="1">
            <a:off x="6447795" y="3982096"/>
            <a:ext cx="314082" cy="3005520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F447AB72-663A-768F-0145-1CF28FBEE623}"/>
              </a:ext>
            </a:extLst>
          </p:cNvPr>
          <p:cNvSpPr txBox="1"/>
          <p:nvPr/>
        </p:nvSpPr>
        <p:spPr>
          <a:xfrm rot="20862512">
            <a:off x="6338305" y="57135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分散</a:t>
            </a:r>
          </a:p>
        </p:txBody>
      </p:sp>
      <p:sp>
        <p:nvSpPr>
          <p:cNvPr id="146" name="右中かっこ 145">
            <a:extLst>
              <a:ext uri="{FF2B5EF4-FFF2-40B4-BE49-F238E27FC236}">
                <a16:creationId xmlns:a16="http://schemas.microsoft.com/office/drawing/2014/main" id="{D3A2C47C-B065-12E2-BDDF-8BC12155DB94}"/>
              </a:ext>
            </a:extLst>
          </p:cNvPr>
          <p:cNvSpPr/>
          <p:nvPr/>
        </p:nvSpPr>
        <p:spPr>
          <a:xfrm rot="13884530">
            <a:off x="10742343" y="2770068"/>
            <a:ext cx="314082" cy="3295302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B7284013-9692-2F3E-C609-3C8DD4F6E20C}"/>
              </a:ext>
            </a:extLst>
          </p:cNvPr>
          <p:cNvSpPr txBox="1"/>
          <p:nvPr/>
        </p:nvSpPr>
        <p:spPr>
          <a:xfrm rot="19299241">
            <a:off x="10303198" y="387252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分散</a:t>
            </a:r>
          </a:p>
        </p:txBody>
      </p:sp>
    </p:spTree>
    <p:extLst>
      <p:ext uri="{BB962C8B-B14F-4D97-AF65-F5344CB8AC3E}">
        <p14:creationId xmlns:p14="http://schemas.microsoft.com/office/powerpoint/2010/main" val="9345253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87EA07-7908-8B4E-51C6-3FB6BF5F1F0A}"/>
              </a:ext>
            </a:extLst>
          </p:cNvPr>
          <p:cNvSpPr txBox="1"/>
          <p:nvPr/>
        </p:nvSpPr>
        <p:spPr>
          <a:xfrm>
            <a:off x="454688" y="1769858"/>
            <a:ext cx="478019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 　　</a:t>
            </a:r>
            <a:r>
              <a:rPr lang="ja-JP" altLang="en-US" sz="1400" dirty="0"/>
              <a:t>カスタード     生クリーム      カラメル      ゼラチン</a:t>
            </a:r>
          </a:p>
          <a:p>
            <a:r>
              <a:rPr lang="en-US" altLang="ja-JP" dirty="0"/>
              <a:t>PC1  0.962426  0.002043 -0.247556 -0.111569</a:t>
            </a:r>
          </a:p>
          <a:p>
            <a:r>
              <a:rPr lang="en-US" altLang="ja-JP" dirty="0"/>
              <a:t>PC2  0.159097 -0.010677  0.846990 -0.507131</a:t>
            </a:r>
          </a:p>
          <a:p>
            <a:r>
              <a:rPr lang="en-US" altLang="ja-JP" dirty="0"/>
              <a:t>PC3  0.220051  0.004670  0.470393  0.854568</a:t>
            </a:r>
          </a:p>
          <a:p>
            <a:r>
              <a:rPr lang="en-US" altLang="ja-JP" dirty="0"/>
              <a:t>PC4  0.001296 -0.999930 -0.007353  0.009179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19C474F-4B0A-8D11-0419-979A9B67D301}"/>
              </a:ext>
            </a:extLst>
          </p:cNvPr>
          <p:cNvSpPr txBox="1"/>
          <p:nvPr/>
        </p:nvSpPr>
        <p:spPr>
          <a:xfrm>
            <a:off x="5582697" y="1733513"/>
            <a:ext cx="64786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                              PC1                 PC2               PC3               PC4</a:t>
            </a:r>
          </a:p>
          <a:p>
            <a:r>
              <a:rPr lang="ja-JP" altLang="en-US" sz="1400" dirty="0"/>
              <a:t>カスタード </a:t>
            </a:r>
            <a:r>
              <a:rPr lang="ja-JP" altLang="en-US" dirty="0"/>
              <a:t>  0.96242607  0.15909714  0.22005107  0.00129553</a:t>
            </a:r>
          </a:p>
          <a:p>
            <a:r>
              <a:rPr lang="ja-JP" altLang="en-US" sz="1400" b="1" dirty="0"/>
              <a:t>生クリーム   </a:t>
            </a:r>
            <a:r>
              <a:rPr lang="ja-JP" altLang="en-US" dirty="0"/>
              <a:t>0.00204313 -0.01067691  0.00467046 -0.99993001</a:t>
            </a:r>
          </a:p>
          <a:p>
            <a:r>
              <a:rPr lang="ja-JP" altLang="en-US" sz="1400" dirty="0"/>
              <a:t>カラメル</a:t>
            </a:r>
            <a:r>
              <a:rPr lang="ja-JP" altLang="en-US" dirty="0"/>
              <a:t>     -0.24755633  0.84699009  0.47039302 -0.00735259</a:t>
            </a:r>
          </a:p>
          <a:p>
            <a:r>
              <a:rPr lang="ja-JP" altLang="en-US" sz="1400" dirty="0"/>
              <a:t>ゼラチン</a:t>
            </a:r>
            <a:r>
              <a:rPr lang="ja-JP" altLang="en-US" dirty="0"/>
              <a:t>     -0.11156945 -0.50713104  0.8545678    0.00917851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25A5D47-6A4E-82FF-EA93-4717A0964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26" y="3628844"/>
            <a:ext cx="3894628" cy="314850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0EBBCA7-E833-8A2B-7702-2A5D980B1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599" y="3492851"/>
            <a:ext cx="4009292" cy="3420492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30079FBD-42A4-04EF-3BF4-6DB7BC0437AA}"/>
              </a:ext>
            </a:extLst>
          </p:cNvPr>
          <p:cNvSpPr/>
          <p:nvPr/>
        </p:nvSpPr>
        <p:spPr>
          <a:xfrm>
            <a:off x="894303" y="2042148"/>
            <a:ext cx="1045029" cy="5846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1562F69-49E2-E83F-568F-B12681788B19}"/>
              </a:ext>
            </a:extLst>
          </p:cNvPr>
          <p:cNvSpPr txBox="1"/>
          <p:nvPr/>
        </p:nvSpPr>
        <p:spPr>
          <a:xfrm>
            <a:off x="954591" y="149100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座標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E7545E1-40CD-6A97-11D2-4D7C00A09A40}"/>
              </a:ext>
            </a:extLst>
          </p:cNvPr>
          <p:cNvSpPr txBox="1"/>
          <p:nvPr/>
        </p:nvSpPr>
        <p:spPr>
          <a:xfrm>
            <a:off x="2972371" y="1491002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座標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F4DD653-A2DC-5649-0CFF-948C52F91DE1}"/>
              </a:ext>
            </a:extLst>
          </p:cNvPr>
          <p:cNvSpPr txBox="1"/>
          <p:nvPr/>
        </p:nvSpPr>
        <p:spPr>
          <a:xfrm>
            <a:off x="1818660" y="3429000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データ空間（平面）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EFE12C9-6827-A458-E1EB-456617A161C1}"/>
              </a:ext>
            </a:extLst>
          </p:cNvPr>
          <p:cNvSpPr txBox="1"/>
          <p:nvPr/>
        </p:nvSpPr>
        <p:spPr>
          <a:xfrm>
            <a:off x="405803" y="958819"/>
            <a:ext cx="478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34D1ACA3-4EF1-B1F8-A6FD-8049DFFD5894}"/>
              </a:ext>
            </a:extLst>
          </p:cNvPr>
          <p:cNvSpPr/>
          <p:nvPr/>
        </p:nvSpPr>
        <p:spPr>
          <a:xfrm>
            <a:off x="5674499" y="2052190"/>
            <a:ext cx="3369747" cy="2886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B62177C-AF6E-58CA-20E1-02431E25700C}"/>
              </a:ext>
            </a:extLst>
          </p:cNvPr>
          <p:cNvSpPr txBox="1"/>
          <p:nvPr/>
        </p:nvSpPr>
        <p:spPr>
          <a:xfrm>
            <a:off x="6833712" y="148627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座標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D85CFD6-EE4F-D3E0-5FCD-3C674E03D268}"/>
              </a:ext>
            </a:extLst>
          </p:cNvPr>
          <p:cNvSpPr txBox="1"/>
          <p:nvPr/>
        </p:nvSpPr>
        <p:spPr>
          <a:xfrm>
            <a:off x="8129781" y="149428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座標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995C802-6EB2-546B-37F8-7CE1252ADFB6}"/>
              </a:ext>
            </a:extLst>
          </p:cNvPr>
          <p:cNvSpPr txBox="1"/>
          <p:nvPr/>
        </p:nvSpPr>
        <p:spPr>
          <a:xfrm>
            <a:off x="6509774" y="603275"/>
            <a:ext cx="47801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主成分負荷ベクトル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データ空間の軸が主成分ベクトルからみてどれｋらいの重みをもっているかを表す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E4848B-2631-2057-3033-83226923EBC0}"/>
              </a:ext>
            </a:extLst>
          </p:cNvPr>
          <p:cNvSpPr txBox="1"/>
          <p:nvPr/>
        </p:nvSpPr>
        <p:spPr>
          <a:xfrm>
            <a:off x="3975844" y="4214715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主成分ベクトル行列を転置</a:t>
            </a:r>
          </a:p>
        </p:txBody>
      </p:sp>
      <p:sp>
        <p:nvSpPr>
          <p:cNvPr id="26" name="矢印: U ターン 25">
            <a:extLst>
              <a:ext uri="{FF2B5EF4-FFF2-40B4-BE49-F238E27FC236}">
                <a16:creationId xmlns:a16="http://schemas.microsoft.com/office/drawing/2014/main" id="{000E3774-6F05-30D7-F257-66CDA2D6F119}"/>
              </a:ext>
            </a:extLst>
          </p:cNvPr>
          <p:cNvSpPr/>
          <p:nvPr/>
        </p:nvSpPr>
        <p:spPr>
          <a:xfrm flipV="1">
            <a:off x="4416698" y="3263702"/>
            <a:ext cx="2805171" cy="934497"/>
          </a:xfrm>
          <a:prstGeom prst="uturnArrow">
            <a:avLst>
              <a:gd name="adj1" fmla="val 25000"/>
              <a:gd name="adj2" fmla="val 25000"/>
              <a:gd name="adj3" fmla="val 26075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8D2D0F0-72DB-309C-AC29-F93418FC6144}"/>
              </a:ext>
            </a:extLst>
          </p:cNvPr>
          <p:cNvSpPr txBox="1"/>
          <p:nvPr/>
        </p:nvSpPr>
        <p:spPr>
          <a:xfrm>
            <a:off x="405803" y="237632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バイプロットの実装（厳密ではない）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BC1605-B469-7FF5-DEEC-1007424E7ED5}"/>
              </a:ext>
            </a:extLst>
          </p:cNvPr>
          <p:cNvSpPr txBox="1"/>
          <p:nvPr/>
        </p:nvSpPr>
        <p:spPr>
          <a:xfrm>
            <a:off x="8905956" y="4004625"/>
            <a:ext cx="3262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PC1,PC2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の方向（データの分散が大きい方向）は生クリーム方向ではない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F4C3864-575A-7160-7A27-B18D46F8F9EA}"/>
              </a:ext>
            </a:extLst>
          </p:cNvPr>
          <p:cNvSpPr txBox="1"/>
          <p:nvPr/>
        </p:nvSpPr>
        <p:spPr>
          <a:xfrm>
            <a:off x="8899873" y="373677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生クリームのベクトルが微小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01AB1A0-B38A-8512-9A7C-8939A56C1C01}"/>
              </a:ext>
            </a:extLst>
          </p:cNvPr>
          <p:cNvSpPr/>
          <p:nvPr/>
        </p:nvSpPr>
        <p:spPr>
          <a:xfrm>
            <a:off x="2900031" y="2024906"/>
            <a:ext cx="1045029" cy="58467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C543A1E-0BAA-C960-F9DE-F9E3E5BCC720}"/>
              </a:ext>
            </a:extLst>
          </p:cNvPr>
          <p:cNvSpPr/>
          <p:nvPr/>
        </p:nvSpPr>
        <p:spPr>
          <a:xfrm>
            <a:off x="5674498" y="2622403"/>
            <a:ext cx="3369747" cy="288612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91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5A70230-17B2-B879-6EDB-C301184F39EA}"/>
              </a:ext>
            </a:extLst>
          </p:cNvPr>
          <p:cNvSpPr txBox="1"/>
          <p:nvPr/>
        </p:nvSpPr>
        <p:spPr>
          <a:xfrm>
            <a:off x="552949" y="245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主成分平面とは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C9226DD-12D4-B9BF-348E-10BB480460F5}"/>
              </a:ext>
            </a:extLst>
          </p:cNvPr>
          <p:cNvCxnSpPr>
            <a:cxnSpLocks/>
          </p:cNvCxnSpPr>
          <p:nvPr/>
        </p:nvCxnSpPr>
        <p:spPr>
          <a:xfrm>
            <a:off x="2536057" y="2755671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8B41B38-A3C6-5171-2937-793AB4604FA8}"/>
              </a:ext>
            </a:extLst>
          </p:cNvPr>
          <p:cNvCxnSpPr>
            <a:cxnSpLocks/>
          </p:cNvCxnSpPr>
          <p:nvPr/>
        </p:nvCxnSpPr>
        <p:spPr>
          <a:xfrm flipH="1">
            <a:off x="509004" y="4720610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BCC7F56-0B1F-7F88-39E6-E516D8653E64}"/>
              </a:ext>
            </a:extLst>
          </p:cNvPr>
          <p:cNvCxnSpPr>
            <a:cxnSpLocks/>
          </p:cNvCxnSpPr>
          <p:nvPr/>
        </p:nvCxnSpPr>
        <p:spPr>
          <a:xfrm>
            <a:off x="2550947" y="4751003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CBD4D94-D8C1-B1B1-0365-68F0C4CD43D5}"/>
              </a:ext>
            </a:extLst>
          </p:cNvPr>
          <p:cNvSpPr txBox="1"/>
          <p:nvPr/>
        </p:nvSpPr>
        <p:spPr>
          <a:xfrm rot="8193147">
            <a:off x="2810513" y="458450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936E3E0-6794-C10D-7570-582AEC9F4027}"/>
              </a:ext>
            </a:extLst>
          </p:cNvPr>
          <p:cNvSpPr txBox="1"/>
          <p:nvPr/>
        </p:nvSpPr>
        <p:spPr>
          <a:xfrm rot="8193147">
            <a:off x="3472956" y="4024446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DE8AD00-443B-9627-8BE6-3BBB6836A07F}"/>
              </a:ext>
            </a:extLst>
          </p:cNvPr>
          <p:cNvSpPr txBox="1"/>
          <p:nvPr/>
        </p:nvSpPr>
        <p:spPr>
          <a:xfrm rot="8193147">
            <a:off x="1810117" y="351972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8EB6B2E-1CD6-8D62-BADF-137B47806DB1}"/>
              </a:ext>
            </a:extLst>
          </p:cNvPr>
          <p:cNvSpPr txBox="1"/>
          <p:nvPr/>
        </p:nvSpPr>
        <p:spPr>
          <a:xfrm rot="8193147">
            <a:off x="3236447" y="4388831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12BD421-852F-E21F-3CEF-922D2A991654}"/>
              </a:ext>
            </a:extLst>
          </p:cNvPr>
          <p:cNvSpPr txBox="1"/>
          <p:nvPr/>
        </p:nvSpPr>
        <p:spPr>
          <a:xfrm rot="8193147">
            <a:off x="3155825" y="488355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969D6DF-8BB1-97C5-B013-5ECFCC28E722}"/>
              </a:ext>
            </a:extLst>
          </p:cNvPr>
          <p:cNvSpPr txBox="1"/>
          <p:nvPr/>
        </p:nvSpPr>
        <p:spPr>
          <a:xfrm rot="8193147">
            <a:off x="2524771" y="355868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13249B-C590-5BA5-98D4-A9A2BF481143}"/>
              </a:ext>
            </a:extLst>
          </p:cNvPr>
          <p:cNvSpPr txBox="1"/>
          <p:nvPr/>
        </p:nvSpPr>
        <p:spPr>
          <a:xfrm rot="8193147">
            <a:off x="3155191" y="458582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9AA912A-40F6-0118-7A79-396A66FD9178}"/>
              </a:ext>
            </a:extLst>
          </p:cNvPr>
          <p:cNvSpPr txBox="1"/>
          <p:nvPr/>
        </p:nvSpPr>
        <p:spPr>
          <a:xfrm rot="8193147">
            <a:off x="3392730" y="401299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6607788-C9CC-D45C-4524-110789DEB530}"/>
              </a:ext>
            </a:extLst>
          </p:cNvPr>
          <p:cNvSpPr txBox="1"/>
          <p:nvPr/>
        </p:nvSpPr>
        <p:spPr>
          <a:xfrm rot="8193147">
            <a:off x="2161150" y="368627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6CFE8BE-0ACF-65A1-39B0-08FCD1F2A694}"/>
              </a:ext>
            </a:extLst>
          </p:cNvPr>
          <p:cNvSpPr txBox="1"/>
          <p:nvPr/>
        </p:nvSpPr>
        <p:spPr>
          <a:xfrm rot="8193147">
            <a:off x="3489429" y="468705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D463AE6-0194-2105-4AA9-292B93B764E9}"/>
              </a:ext>
            </a:extLst>
          </p:cNvPr>
          <p:cNvSpPr txBox="1"/>
          <p:nvPr/>
        </p:nvSpPr>
        <p:spPr>
          <a:xfrm rot="8193147">
            <a:off x="3634868" y="442161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0511974-4635-5FCD-B0C1-A5B7DA7D6145}"/>
              </a:ext>
            </a:extLst>
          </p:cNvPr>
          <p:cNvSpPr txBox="1"/>
          <p:nvPr/>
        </p:nvSpPr>
        <p:spPr>
          <a:xfrm rot="8193147">
            <a:off x="1645406" y="393995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C5A2372-7EB7-4EEB-613B-D0636576C139}"/>
              </a:ext>
            </a:extLst>
          </p:cNvPr>
          <p:cNvSpPr txBox="1"/>
          <p:nvPr/>
        </p:nvSpPr>
        <p:spPr>
          <a:xfrm rot="8193147">
            <a:off x="2924058" y="403138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B0447BA-9D49-9511-8EAD-0DC2AEB907D4}"/>
              </a:ext>
            </a:extLst>
          </p:cNvPr>
          <p:cNvSpPr txBox="1"/>
          <p:nvPr/>
        </p:nvSpPr>
        <p:spPr>
          <a:xfrm rot="8193147">
            <a:off x="2472679" y="306007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1C59076-64D1-8BD1-54D9-2051323C03D4}"/>
              </a:ext>
            </a:extLst>
          </p:cNvPr>
          <p:cNvSpPr txBox="1"/>
          <p:nvPr/>
        </p:nvSpPr>
        <p:spPr>
          <a:xfrm rot="8193147">
            <a:off x="2744264" y="320220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2DD4797-8FF8-9AC9-0EB1-F8C679F75E55}"/>
              </a:ext>
            </a:extLst>
          </p:cNvPr>
          <p:cNvSpPr txBox="1"/>
          <p:nvPr/>
        </p:nvSpPr>
        <p:spPr>
          <a:xfrm rot="8193147">
            <a:off x="2251876" y="408878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D5747A6-64A3-B042-1CD5-F9863FCC1DA5}"/>
              </a:ext>
            </a:extLst>
          </p:cNvPr>
          <p:cNvSpPr txBox="1"/>
          <p:nvPr/>
        </p:nvSpPr>
        <p:spPr>
          <a:xfrm rot="8193147">
            <a:off x="2369356" y="337649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6D4C253-11D6-BEAA-E463-3131CEB9BA13}"/>
              </a:ext>
            </a:extLst>
          </p:cNvPr>
          <p:cNvSpPr txBox="1"/>
          <p:nvPr/>
        </p:nvSpPr>
        <p:spPr>
          <a:xfrm rot="8193147">
            <a:off x="1963003" y="408593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265B368-8298-F26E-A52D-3A3AFFCC1B9A}"/>
              </a:ext>
            </a:extLst>
          </p:cNvPr>
          <p:cNvSpPr txBox="1"/>
          <p:nvPr/>
        </p:nvSpPr>
        <p:spPr>
          <a:xfrm rot="8193147">
            <a:off x="2782892" y="489888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59CAB8D-F76D-B20A-838E-15B3C69320A6}"/>
              </a:ext>
            </a:extLst>
          </p:cNvPr>
          <p:cNvSpPr txBox="1"/>
          <p:nvPr/>
        </p:nvSpPr>
        <p:spPr>
          <a:xfrm rot="8193147">
            <a:off x="3121326" y="374251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C20587A-5FB8-6546-E61D-5C50F8ED224D}"/>
              </a:ext>
            </a:extLst>
          </p:cNvPr>
          <p:cNvSpPr txBox="1"/>
          <p:nvPr/>
        </p:nvSpPr>
        <p:spPr>
          <a:xfrm rot="8193147">
            <a:off x="2494274" y="388178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A591A5D-A5BC-745D-6F8D-2500C0F76B8E}"/>
              </a:ext>
            </a:extLst>
          </p:cNvPr>
          <p:cNvSpPr txBox="1"/>
          <p:nvPr/>
        </p:nvSpPr>
        <p:spPr>
          <a:xfrm rot="8193147">
            <a:off x="3033239" y="435618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6FA5AB4-2167-AA36-8755-B52847947E55}"/>
              </a:ext>
            </a:extLst>
          </p:cNvPr>
          <p:cNvSpPr txBox="1"/>
          <p:nvPr/>
        </p:nvSpPr>
        <p:spPr>
          <a:xfrm rot="8193147">
            <a:off x="1310405" y="327177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FFED870-0935-AFFF-9C04-C0C47E808BED}"/>
              </a:ext>
            </a:extLst>
          </p:cNvPr>
          <p:cNvSpPr txBox="1"/>
          <p:nvPr/>
        </p:nvSpPr>
        <p:spPr>
          <a:xfrm rot="8193147">
            <a:off x="1661438" y="343832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A85357E-95C9-F0FC-E01D-6C9BDA5255D3}"/>
              </a:ext>
            </a:extLst>
          </p:cNvPr>
          <p:cNvSpPr txBox="1"/>
          <p:nvPr/>
        </p:nvSpPr>
        <p:spPr>
          <a:xfrm rot="8193147">
            <a:off x="1869644" y="312854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D3C8498-4C3E-6E70-0A2A-13D40FB0B6A1}"/>
              </a:ext>
            </a:extLst>
          </p:cNvPr>
          <p:cNvSpPr txBox="1"/>
          <p:nvPr/>
        </p:nvSpPr>
        <p:spPr>
          <a:xfrm rot="8193147">
            <a:off x="3641489" y="4962782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7E90E24-CD81-0241-6087-24E08D9FE294}"/>
              </a:ext>
            </a:extLst>
          </p:cNvPr>
          <p:cNvSpPr txBox="1"/>
          <p:nvPr/>
        </p:nvSpPr>
        <p:spPr>
          <a:xfrm rot="8193147">
            <a:off x="3879028" y="4389954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AF8EBEB-5F51-EF38-2F08-CDC2377FB79A}"/>
              </a:ext>
            </a:extLst>
          </p:cNvPr>
          <p:cNvSpPr txBox="1"/>
          <p:nvPr/>
        </p:nvSpPr>
        <p:spPr>
          <a:xfrm rot="8193147">
            <a:off x="3785264" y="4798576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B580269B-1801-A87A-906E-BE252FF013C3}"/>
              </a:ext>
            </a:extLst>
          </p:cNvPr>
          <p:cNvSpPr/>
          <p:nvPr/>
        </p:nvSpPr>
        <p:spPr>
          <a:xfrm rot="1583451">
            <a:off x="961149" y="3771250"/>
            <a:ext cx="3757610" cy="1061156"/>
          </a:xfrm>
          <a:prstGeom prst="rect">
            <a:avLst/>
          </a:prstGeom>
          <a:solidFill>
            <a:srgbClr val="BFBFBF">
              <a:alpha val="56863"/>
            </a:srgbClr>
          </a:solidFill>
          <a:ln>
            <a:noFill/>
          </a:ln>
          <a:scene3d>
            <a:camera prst="perspectiveContrastingLeftFacing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A41AD7EE-83DE-49B0-AB42-2356DE3188AC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883919" y="3486781"/>
            <a:ext cx="2089583" cy="17416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6D8DCE5-684C-936F-C271-63BF395504D1}"/>
              </a:ext>
            </a:extLst>
          </p:cNvPr>
          <p:cNvCxnSpPr>
            <a:cxnSpLocks/>
          </p:cNvCxnSpPr>
          <p:nvPr/>
        </p:nvCxnSpPr>
        <p:spPr>
          <a:xfrm flipH="1">
            <a:off x="2581285" y="3659453"/>
            <a:ext cx="785218" cy="129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16975045-34C9-161D-3DCC-FE94FDEA3A7B}"/>
              </a:ext>
            </a:extLst>
          </p:cNvPr>
          <p:cNvSpPr/>
          <p:nvPr/>
        </p:nvSpPr>
        <p:spPr>
          <a:xfrm rot="2134310">
            <a:off x="3010619" y="4226024"/>
            <a:ext cx="216584" cy="2292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70A9F84-7B98-37A0-7855-12C973447389}"/>
              </a:ext>
            </a:extLst>
          </p:cNvPr>
          <p:cNvSpPr txBox="1"/>
          <p:nvPr/>
        </p:nvSpPr>
        <p:spPr>
          <a:xfrm>
            <a:off x="3948847" y="5037442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5536B13-C9FD-1A06-06E6-672656002C58}"/>
              </a:ext>
            </a:extLst>
          </p:cNvPr>
          <p:cNvSpPr txBox="1"/>
          <p:nvPr/>
        </p:nvSpPr>
        <p:spPr>
          <a:xfrm>
            <a:off x="3230648" y="328243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A68232C5-CF98-48F4-677C-A29F79F84EB5}"/>
              </a:ext>
            </a:extLst>
          </p:cNvPr>
          <p:cNvCxnSpPr>
            <a:cxnSpLocks/>
          </p:cNvCxnSpPr>
          <p:nvPr/>
        </p:nvCxnSpPr>
        <p:spPr>
          <a:xfrm flipV="1">
            <a:off x="6907578" y="4575502"/>
            <a:ext cx="4472546" cy="189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D1D9FCB0-B5F0-E4DF-6B81-AD5E77FF8DEC}"/>
              </a:ext>
            </a:extLst>
          </p:cNvPr>
          <p:cNvCxnSpPr>
            <a:cxnSpLocks/>
          </p:cNvCxnSpPr>
          <p:nvPr/>
        </p:nvCxnSpPr>
        <p:spPr>
          <a:xfrm>
            <a:off x="9143851" y="2892510"/>
            <a:ext cx="13393" cy="3339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矢印: 上カーブ 49">
            <a:extLst>
              <a:ext uri="{FF2B5EF4-FFF2-40B4-BE49-F238E27FC236}">
                <a16:creationId xmlns:a16="http://schemas.microsoft.com/office/drawing/2014/main" id="{ADB59DCC-93D8-E2D6-8317-B6AC2F1955AB}"/>
              </a:ext>
            </a:extLst>
          </p:cNvPr>
          <p:cNvSpPr/>
          <p:nvPr/>
        </p:nvSpPr>
        <p:spPr>
          <a:xfrm rot="20755397">
            <a:off x="4996851" y="5061857"/>
            <a:ext cx="2103467" cy="322503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矢印: 下カーブ 50">
            <a:extLst>
              <a:ext uri="{FF2B5EF4-FFF2-40B4-BE49-F238E27FC236}">
                <a16:creationId xmlns:a16="http://schemas.microsoft.com/office/drawing/2014/main" id="{E2DA6552-1A03-42AF-58A9-173354508C9A}"/>
              </a:ext>
            </a:extLst>
          </p:cNvPr>
          <p:cNvSpPr/>
          <p:nvPr/>
        </p:nvSpPr>
        <p:spPr>
          <a:xfrm>
            <a:off x="4281488" y="2638741"/>
            <a:ext cx="4823819" cy="480396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7EC8885-5196-C410-FE08-17FEDB221C1E}"/>
              </a:ext>
            </a:extLst>
          </p:cNvPr>
          <p:cNvSpPr txBox="1"/>
          <p:nvPr/>
        </p:nvSpPr>
        <p:spPr>
          <a:xfrm>
            <a:off x="11145622" y="472060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EE1370A-C266-15BC-9630-BECF8F8B4C27}"/>
              </a:ext>
            </a:extLst>
          </p:cNvPr>
          <p:cNvSpPr txBox="1"/>
          <p:nvPr/>
        </p:nvSpPr>
        <p:spPr>
          <a:xfrm>
            <a:off x="8936441" y="2476005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7004855-ED08-1FBA-D8CC-CD27B3B3A4C2}"/>
              </a:ext>
            </a:extLst>
          </p:cNvPr>
          <p:cNvSpPr txBox="1"/>
          <p:nvPr/>
        </p:nvSpPr>
        <p:spPr>
          <a:xfrm rot="20106918">
            <a:off x="5756169" y="5222141"/>
            <a:ext cx="177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軸にする（回転する）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33689D5-DC82-4981-FB9A-B87A097509F8}"/>
              </a:ext>
            </a:extLst>
          </p:cNvPr>
          <p:cNvSpPr txBox="1"/>
          <p:nvPr/>
        </p:nvSpPr>
        <p:spPr>
          <a:xfrm>
            <a:off x="5185415" y="2265300"/>
            <a:ext cx="284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軸にする（回転する）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DDE656D-6EEA-74F5-727F-466B30D46269}"/>
              </a:ext>
            </a:extLst>
          </p:cNvPr>
          <p:cNvSpPr txBox="1"/>
          <p:nvPr/>
        </p:nvSpPr>
        <p:spPr>
          <a:xfrm rot="8193147">
            <a:off x="9143764" y="45487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D50FE81-752A-57B3-209E-6171D1BFED8A}"/>
              </a:ext>
            </a:extLst>
          </p:cNvPr>
          <p:cNvSpPr txBox="1"/>
          <p:nvPr/>
        </p:nvSpPr>
        <p:spPr>
          <a:xfrm rot="8193147">
            <a:off x="9806207" y="3988685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509C200-016C-228C-2589-31307AD79962}"/>
              </a:ext>
            </a:extLst>
          </p:cNvPr>
          <p:cNvSpPr txBox="1"/>
          <p:nvPr/>
        </p:nvSpPr>
        <p:spPr>
          <a:xfrm rot="8193147">
            <a:off x="7885674" y="433185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D61A511-79F8-452F-09D8-DF7E5A4328DF}"/>
              </a:ext>
            </a:extLst>
          </p:cNvPr>
          <p:cNvSpPr txBox="1"/>
          <p:nvPr/>
        </p:nvSpPr>
        <p:spPr>
          <a:xfrm rot="8193147">
            <a:off x="9569698" y="4353070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842253F-0C21-8FB0-BFBC-58C61729C4AC}"/>
              </a:ext>
            </a:extLst>
          </p:cNvPr>
          <p:cNvSpPr txBox="1"/>
          <p:nvPr/>
        </p:nvSpPr>
        <p:spPr>
          <a:xfrm rot="8193147">
            <a:off x="9489076" y="484779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939BC44-C374-C177-BBEC-88C04BEBDD63}"/>
              </a:ext>
            </a:extLst>
          </p:cNvPr>
          <p:cNvSpPr txBox="1"/>
          <p:nvPr/>
        </p:nvSpPr>
        <p:spPr>
          <a:xfrm rot="8193147">
            <a:off x="8600328" y="43708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295826D-E531-27E2-95C6-9B229FE7FA63}"/>
              </a:ext>
            </a:extLst>
          </p:cNvPr>
          <p:cNvSpPr txBox="1"/>
          <p:nvPr/>
        </p:nvSpPr>
        <p:spPr>
          <a:xfrm rot="8193147">
            <a:off x="9488442" y="455005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EE98F28-4E47-B85F-4E13-8E96FCB530D3}"/>
              </a:ext>
            </a:extLst>
          </p:cNvPr>
          <p:cNvSpPr txBox="1"/>
          <p:nvPr/>
        </p:nvSpPr>
        <p:spPr>
          <a:xfrm rot="8193147">
            <a:off x="9725981" y="397723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A613C0F3-7594-ABF3-825C-413DE1CCAE88}"/>
              </a:ext>
            </a:extLst>
          </p:cNvPr>
          <p:cNvSpPr txBox="1"/>
          <p:nvPr/>
        </p:nvSpPr>
        <p:spPr>
          <a:xfrm rot="8193147">
            <a:off x="8236707" y="449841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EBECB05-E44D-9175-83B0-D75F50674980}"/>
              </a:ext>
            </a:extLst>
          </p:cNvPr>
          <p:cNvSpPr txBox="1"/>
          <p:nvPr/>
        </p:nvSpPr>
        <p:spPr>
          <a:xfrm rot="8193147">
            <a:off x="9822680" y="465129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3D5FD875-992D-C868-C8D2-55580CD01A9F}"/>
              </a:ext>
            </a:extLst>
          </p:cNvPr>
          <p:cNvSpPr txBox="1"/>
          <p:nvPr/>
        </p:nvSpPr>
        <p:spPr>
          <a:xfrm rot="8193147">
            <a:off x="9968119" y="438585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ED7A93E3-B22F-30F4-24B8-3C861DD19FD9}"/>
              </a:ext>
            </a:extLst>
          </p:cNvPr>
          <p:cNvSpPr txBox="1"/>
          <p:nvPr/>
        </p:nvSpPr>
        <p:spPr>
          <a:xfrm rot="8193147">
            <a:off x="7720963" y="475209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6966F242-3B73-6BCD-6700-17BA589D6B43}"/>
              </a:ext>
            </a:extLst>
          </p:cNvPr>
          <p:cNvSpPr txBox="1"/>
          <p:nvPr/>
        </p:nvSpPr>
        <p:spPr>
          <a:xfrm rot="8193147">
            <a:off x="9257309" y="399562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36977A7-4FA6-B9BB-6A60-94EE54EF8C7C}"/>
              </a:ext>
            </a:extLst>
          </p:cNvPr>
          <p:cNvSpPr txBox="1"/>
          <p:nvPr/>
        </p:nvSpPr>
        <p:spPr>
          <a:xfrm rot="8193147">
            <a:off x="8548236" y="387221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67F3FE9-F517-3158-BA61-4F8549905FFA}"/>
              </a:ext>
            </a:extLst>
          </p:cNvPr>
          <p:cNvSpPr txBox="1"/>
          <p:nvPr/>
        </p:nvSpPr>
        <p:spPr>
          <a:xfrm rot="8193147">
            <a:off x="9247218" y="367351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02A3423-DA9F-5693-DAD4-BABE8254C134}"/>
              </a:ext>
            </a:extLst>
          </p:cNvPr>
          <p:cNvSpPr txBox="1"/>
          <p:nvPr/>
        </p:nvSpPr>
        <p:spPr>
          <a:xfrm rot="8193147">
            <a:off x="8327433" y="490091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6169135C-A748-4B17-0D0C-0E2522EA1873}"/>
              </a:ext>
            </a:extLst>
          </p:cNvPr>
          <p:cNvSpPr txBox="1"/>
          <p:nvPr/>
        </p:nvSpPr>
        <p:spPr>
          <a:xfrm rot="8193147">
            <a:off x="8444913" y="418863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F43D6834-1E13-2F84-9AEA-F9E8FB8215AF}"/>
              </a:ext>
            </a:extLst>
          </p:cNvPr>
          <p:cNvSpPr txBox="1"/>
          <p:nvPr/>
        </p:nvSpPr>
        <p:spPr>
          <a:xfrm rot="8193147">
            <a:off x="8038560" y="489806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4AC6B7CD-E7F1-0AFF-0ADB-915565E124D2}"/>
              </a:ext>
            </a:extLst>
          </p:cNvPr>
          <p:cNvSpPr txBox="1"/>
          <p:nvPr/>
        </p:nvSpPr>
        <p:spPr>
          <a:xfrm rot="8193147">
            <a:off x="9116143" y="48631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2D1BF568-7CA2-E70C-3AE3-1EEE26F90CD3}"/>
              </a:ext>
            </a:extLst>
          </p:cNvPr>
          <p:cNvSpPr txBox="1"/>
          <p:nvPr/>
        </p:nvSpPr>
        <p:spPr>
          <a:xfrm rot="8193147">
            <a:off x="9263385" y="43551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BB82CDB-3254-BFE9-7599-0D1B0FA069B9}"/>
              </a:ext>
            </a:extLst>
          </p:cNvPr>
          <p:cNvSpPr txBox="1"/>
          <p:nvPr/>
        </p:nvSpPr>
        <p:spPr>
          <a:xfrm rot="8193147">
            <a:off x="8569831" y="469392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4A8EAE6-4C64-57FF-AF64-4BBE0FB22BE4}"/>
              </a:ext>
            </a:extLst>
          </p:cNvPr>
          <p:cNvSpPr txBox="1"/>
          <p:nvPr/>
        </p:nvSpPr>
        <p:spPr>
          <a:xfrm rot="8193147">
            <a:off x="9366490" y="43204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DC29E7E5-43BB-81E6-A8B3-68AB233462DF}"/>
              </a:ext>
            </a:extLst>
          </p:cNvPr>
          <p:cNvSpPr txBox="1"/>
          <p:nvPr/>
        </p:nvSpPr>
        <p:spPr>
          <a:xfrm rot="8193147">
            <a:off x="7385962" y="408390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B8F76967-FB79-BBB4-F75A-FA86D28781DE}"/>
              </a:ext>
            </a:extLst>
          </p:cNvPr>
          <p:cNvSpPr txBox="1"/>
          <p:nvPr/>
        </p:nvSpPr>
        <p:spPr>
          <a:xfrm rot="8193147">
            <a:off x="7736995" y="425046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791750E-232E-A782-B2CA-2EE959797C72}"/>
              </a:ext>
            </a:extLst>
          </p:cNvPr>
          <p:cNvSpPr txBox="1"/>
          <p:nvPr/>
        </p:nvSpPr>
        <p:spPr>
          <a:xfrm rot="8193147">
            <a:off x="7945201" y="394067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7422BF1-1891-4910-F2D5-D37F97CD944B}"/>
              </a:ext>
            </a:extLst>
          </p:cNvPr>
          <p:cNvSpPr txBox="1"/>
          <p:nvPr/>
        </p:nvSpPr>
        <p:spPr>
          <a:xfrm rot="8193147">
            <a:off x="9974740" y="4927021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8178FB16-26DB-E486-C890-D54EFD79BA4D}"/>
              </a:ext>
            </a:extLst>
          </p:cNvPr>
          <p:cNvSpPr txBox="1"/>
          <p:nvPr/>
        </p:nvSpPr>
        <p:spPr>
          <a:xfrm rot="8193147">
            <a:off x="10212279" y="4354193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B4FC638-BEC2-6848-8A00-0255E701C92B}"/>
              </a:ext>
            </a:extLst>
          </p:cNvPr>
          <p:cNvSpPr txBox="1"/>
          <p:nvPr/>
        </p:nvSpPr>
        <p:spPr>
          <a:xfrm rot="8193147">
            <a:off x="10118515" y="4762815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546F498A-5FCC-D4CD-840A-B968D14D9F82}"/>
                  </a:ext>
                </a:extLst>
              </p:cNvPr>
              <p:cNvSpPr txBox="1"/>
              <p:nvPr/>
            </p:nvSpPr>
            <p:spPr>
              <a:xfrm>
                <a:off x="4657969" y="5752346"/>
                <a:ext cx="2769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546F498A-5FCC-D4CD-840A-B968D14D9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969" y="5752346"/>
                <a:ext cx="276999" cy="369332"/>
              </a:xfrm>
              <a:prstGeom prst="rect">
                <a:avLst/>
              </a:prstGeom>
              <a:blipFill>
                <a:blip r:embed="rId2"/>
                <a:stretch>
                  <a:fillRect l="-6522" r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16A250AD-5920-7F26-0C1E-5AFB4B4E6976}"/>
                  </a:ext>
                </a:extLst>
              </p:cNvPr>
              <p:cNvSpPr txBox="1"/>
              <p:nvPr/>
            </p:nvSpPr>
            <p:spPr>
              <a:xfrm>
                <a:off x="342495" y="5937012"/>
                <a:ext cx="2809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𝑦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16A250AD-5920-7F26-0C1E-5AFB4B4E6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95" y="5937012"/>
                <a:ext cx="280974" cy="369332"/>
              </a:xfrm>
              <a:prstGeom prst="rect">
                <a:avLst/>
              </a:prstGeom>
              <a:blipFill>
                <a:blip r:embed="rId3"/>
                <a:stretch>
                  <a:fillRect l="-19565" r="-19565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728B4CB7-E009-24B4-34F0-E0FEFBBE3074}"/>
                  </a:ext>
                </a:extLst>
              </p:cNvPr>
              <p:cNvSpPr txBox="1"/>
              <p:nvPr/>
            </p:nvSpPr>
            <p:spPr>
              <a:xfrm>
                <a:off x="2413479" y="2356370"/>
                <a:ext cx="2585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𝑧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728B4CB7-E009-24B4-34F0-E0FEFBBE3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479" y="2356370"/>
                <a:ext cx="258532" cy="369332"/>
              </a:xfrm>
              <a:prstGeom prst="rect">
                <a:avLst/>
              </a:prstGeom>
              <a:blipFill>
                <a:blip r:embed="rId4"/>
                <a:stretch>
                  <a:fillRect l="-9524" r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32DA6F0-51A1-53FA-BAE4-0C707536054B}"/>
              </a:ext>
            </a:extLst>
          </p:cNvPr>
          <p:cNvSpPr txBox="1"/>
          <p:nvPr/>
        </p:nvSpPr>
        <p:spPr>
          <a:xfrm>
            <a:off x="5401884" y="347268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データも写像</a:t>
            </a:r>
          </a:p>
        </p:txBody>
      </p:sp>
      <p:sp>
        <p:nvSpPr>
          <p:cNvPr id="92" name="吹き出し: 円形 91">
            <a:extLst>
              <a:ext uri="{FF2B5EF4-FFF2-40B4-BE49-F238E27FC236}">
                <a16:creationId xmlns:a16="http://schemas.microsoft.com/office/drawing/2014/main" id="{6DD19D7E-3566-8C70-08E9-1796E26A301B}"/>
              </a:ext>
            </a:extLst>
          </p:cNvPr>
          <p:cNvSpPr/>
          <p:nvPr/>
        </p:nvSpPr>
        <p:spPr>
          <a:xfrm>
            <a:off x="3741410" y="3910564"/>
            <a:ext cx="474490" cy="389696"/>
          </a:xfrm>
          <a:prstGeom prst="wedgeEllipseCallout">
            <a:avLst>
              <a:gd name="adj1" fmla="val 66763"/>
              <a:gd name="adj2" fmla="val -7402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1630737B-3698-3F18-B111-0E851CB6400E}"/>
                  </a:ext>
                </a:extLst>
              </p:cNvPr>
              <p:cNvSpPr txBox="1"/>
              <p:nvPr/>
            </p:nvSpPr>
            <p:spPr>
              <a:xfrm>
                <a:off x="4010853" y="3485360"/>
                <a:ext cx="15222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1630737B-3698-3F18-B111-0E851CB64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853" y="3485360"/>
                <a:ext cx="1522276" cy="369332"/>
              </a:xfrm>
              <a:prstGeom prst="rect">
                <a:avLst/>
              </a:prstGeom>
              <a:blipFill>
                <a:blip r:embed="rId5"/>
                <a:stretch>
                  <a:fillRect l="-5600" t="-5000" r="-5600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吹き出し: 円形 93">
            <a:extLst>
              <a:ext uri="{FF2B5EF4-FFF2-40B4-BE49-F238E27FC236}">
                <a16:creationId xmlns:a16="http://schemas.microsoft.com/office/drawing/2014/main" id="{FE8D007D-3056-9CCD-9556-C918C89981DF}"/>
              </a:ext>
            </a:extLst>
          </p:cNvPr>
          <p:cNvSpPr/>
          <p:nvPr/>
        </p:nvSpPr>
        <p:spPr>
          <a:xfrm>
            <a:off x="10004781" y="3896646"/>
            <a:ext cx="474490" cy="389696"/>
          </a:xfrm>
          <a:prstGeom prst="wedgeEllipseCallout">
            <a:avLst>
              <a:gd name="adj1" fmla="val -245081"/>
              <a:gd name="adj2" fmla="val -825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8829DE75-76DA-273C-CD0F-48161818A137}"/>
                  </a:ext>
                </a:extLst>
              </p:cNvPr>
              <p:cNvSpPr txBox="1"/>
              <p:nvPr/>
            </p:nvSpPr>
            <p:spPr>
              <a:xfrm>
                <a:off x="7296938" y="3453827"/>
                <a:ext cx="19491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𝑝𝑐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𝑝𝑐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8829DE75-76DA-273C-CD0F-48161818A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938" y="3453827"/>
                <a:ext cx="1949123" cy="461665"/>
              </a:xfrm>
              <a:prstGeom prst="rect">
                <a:avLst/>
              </a:prstGeom>
              <a:blipFill>
                <a:blip r:embed="rId6"/>
                <a:stretch>
                  <a:fillRect b="-1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EF151370-E812-2F54-4A2E-501369FB7091}"/>
              </a:ext>
            </a:extLst>
          </p:cNvPr>
          <p:cNvSpPr txBox="1"/>
          <p:nvPr/>
        </p:nvSpPr>
        <p:spPr>
          <a:xfrm>
            <a:off x="576737" y="829576"/>
            <a:ext cx="113338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データ空間上で散らばっている方向を面で捉え、それを回転して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軸にする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平面にデータを写像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データ空間が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&gt;&gt;3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の場合、データの特徴を平面上で可視化して直感的な特徴理解を促す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A0F59640-AB70-116A-FA87-932A7A515990}"/>
              </a:ext>
            </a:extLst>
          </p:cNvPr>
          <p:cNvSpPr txBox="1"/>
          <p:nvPr/>
        </p:nvSpPr>
        <p:spPr>
          <a:xfrm>
            <a:off x="9895162" y="2515349"/>
            <a:ext cx="1723549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24FF93BF-EEF2-A821-4489-070B6FFC03B1}"/>
              </a:ext>
            </a:extLst>
          </p:cNvPr>
          <p:cNvSpPr txBox="1"/>
          <p:nvPr/>
        </p:nvSpPr>
        <p:spPr>
          <a:xfrm>
            <a:off x="5343453" y="378017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次元削減している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7AC6B487-2755-3BDF-37C8-B144FC9CFA1C}"/>
              </a:ext>
            </a:extLst>
          </p:cNvPr>
          <p:cNvSpPr txBox="1"/>
          <p:nvPr/>
        </p:nvSpPr>
        <p:spPr>
          <a:xfrm>
            <a:off x="1057506" y="6412367"/>
            <a:ext cx="9982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toydata3D.py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の絵を真横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x,z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平面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から見ると写像イメージがわかる</a:t>
            </a:r>
          </a:p>
        </p:txBody>
      </p:sp>
    </p:spTree>
    <p:extLst>
      <p:ext uri="{BB962C8B-B14F-4D97-AF65-F5344CB8AC3E}">
        <p14:creationId xmlns:p14="http://schemas.microsoft.com/office/powerpoint/2010/main" val="369750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E6CE9B4-1E09-FCFE-8D70-37B2566A7C9F}"/>
              </a:ext>
            </a:extLst>
          </p:cNvPr>
          <p:cNvSpPr txBox="1"/>
          <p:nvPr/>
        </p:nvSpPr>
        <p:spPr>
          <a:xfrm>
            <a:off x="862641" y="37956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用語の整理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C248F86-2280-3771-74D7-0EB167ECD3CD}"/>
              </a:ext>
            </a:extLst>
          </p:cNvPr>
          <p:cNvCxnSpPr>
            <a:cxnSpLocks/>
          </p:cNvCxnSpPr>
          <p:nvPr/>
        </p:nvCxnSpPr>
        <p:spPr>
          <a:xfrm>
            <a:off x="2536057" y="2536596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95ABD48-BABD-7AD7-26E4-C0F12A5F96DC}"/>
              </a:ext>
            </a:extLst>
          </p:cNvPr>
          <p:cNvCxnSpPr>
            <a:cxnSpLocks/>
          </p:cNvCxnSpPr>
          <p:nvPr/>
        </p:nvCxnSpPr>
        <p:spPr>
          <a:xfrm flipH="1">
            <a:off x="509004" y="4501535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2F1B0CC-0D25-73D3-D555-6994C374AA3D}"/>
              </a:ext>
            </a:extLst>
          </p:cNvPr>
          <p:cNvCxnSpPr>
            <a:cxnSpLocks/>
          </p:cNvCxnSpPr>
          <p:nvPr/>
        </p:nvCxnSpPr>
        <p:spPr>
          <a:xfrm>
            <a:off x="2550947" y="4531928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8449EF4-C278-32D9-70CD-A6273ACEA191}"/>
              </a:ext>
            </a:extLst>
          </p:cNvPr>
          <p:cNvSpPr txBox="1"/>
          <p:nvPr/>
        </p:nvSpPr>
        <p:spPr>
          <a:xfrm rot="8193147">
            <a:off x="2810513" y="436542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5C9428D-4C49-EBBE-B758-EC9C456F580C}"/>
              </a:ext>
            </a:extLst>
          </p:cNvPr>
          <p:cNvSpPr txBox="1"/>
          <p:nvPr/>
        </p:nvSpPr>
        <p:spPr>
          <a:xfrm rot="8193147">
            <a:off x="3472956" y="3805371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104E16-9645-E073-B7DC-2AC36F7AD440}"/>
              </a:ext>
            </a:extLst>
          </p:cNvPr>
          <p:cNvSpPr txBox="1"/>
          <p:nvPr/>
        </p:nvSpPr>
        <p:spPr>
          <a:xfrm rot="8193147">
            <a:off x="1810117" y="330064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9951121-09FC-FDC2-ED6A-2DC96153B080}"/>
              </a:ext>
            </a:extLst>
          </p:cNvPr>
          <p:cNvSpPr txBox="1"/>
          <p:nvPr/>
        </p:nvSpPr>
        <p:spPr>
          <a:xfrm rot="8193147">
            <a:off x="3236447" y="4169756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9EB417A-3C2A-8043-E3AF-7EAF94DFB9CC}"/>
              </a:ext>
            </a:extLst>
          </p:cNvPr>
          <p:cNvSpPr txBox="1"/>
          <p:nvPr/>
        </p:nvSpPr>
        <p:spPr>
          <a:xfrm rot="8193147">
            <a:off x="3155825" y="466447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0F00864-CB9B-D8C9-8C00-A2306EB0C2A1}"/>
              </a:ext>
            </a:extLst>
          </p:cNvPr>
          <p:cNvSpPr txBox="1"/>
          <p:nvPr/>
        </p:nvSpPr>
        <p:spPr>
          <a:xfrm rot="8193147">
            <a:off x="2524771" y="333960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2E86AC5-49EA-797B-92C8-13C627195DDE}"/>
              </a:ext>
            </a:extLst>
          </p:cNvPr>
          <p:cNvSpPr txBox="1"/>
          <p:nvPr/>
        </p:nvSpPr>
        <p:spPr>
          <a:xfrm rot="8193147">
            <a:off x="3155191" y="436674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A466A08-BFDB-E009-8C5F-1C62E3A03DCB}"/>
              </a:ext>
            </a:extLst>
          </p:cNvPr>
          <p:cNvSpPr txBox="1"/>
          <p:nvPr/>
        </p:nvSpPr>
        <p:spPr>
          <a:xfrm rot="8193147">
            <a:off x="3392730" y="379391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2E4D9FC-D7A0-D615-5AB1-A4C410D98589}"/>
              </a:ext>
            </a:extLst>
          </p:cNvPr>
          <p:cNvSpPr txBox="1"/>
          <p:nvPr/>
        </p:nvSpPr>
        <p:spPr>
          <a:xfrm rot="8193147">
            <a:off x="2161150" y="346720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AEC2CFA-90D5-B21C-7FF9-F376950E9C7E}"/>
              </a:ext>
            </a:extLst>
          </p:cNvPr>
          <p:cNvSpPr txBox="1"/>
          <p:nvPr/>
        </p:nvSpPr>
        <p:spPr>
          <a:xfrm rot="8193147">
            <a:off x="3489429" y="446798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2004D6A-5C26-15C7-BBA3-F57341E70278}"/>
              </a:ext>
            </a:extLst>
          </p:cNvPr>
          <p:cNvSpPr txBox="1"/>
          <p:nvPr/>
        </p:nvSpPr>
        <p:spPr>
          <a:xfrm rot="8193147">
            <a:off x="3634868" y="420253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502ED9E-D0A1-A397-E30D-F09A4CC27678}"/>
              </a:ext>
            </a:extLst>
          </p:cNvPr>
          <p:cNvSpPr txBox="1"/>
          <p:nvPr/>
        </p:nvSpPr>
        <p:spPr>
          <a:xfrm rot="8193147">
            <a:off x="1645406" y="372088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1022726-7DFC-9E1B-AF7A-3ED60ADDA345}"/>
              </a:ext>
            </a:extLst>
          </p:cNvPr>
          <p:cNvSpPr txBox="1"/>
          <p:nvPr/>
        </p:nvSpPr>
        <p:spPr>
          <a:xfrm rot="8193147">
            <a:off x="2924058" y="381230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FB9DD25-B2E3-B041-5316-990C1CA66C5E}"/>
              </a:ext>
            </a:extLst>
          </p:cNvPr>
          <p:cNvSpPr txBox="1"/>
          <p:nvPr/>
        </p:nvSpPr>
        <p:spPr>
          <a:xfrm rot="8193147">
            <a:off x="2472679" y="284100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04559A6-20CA-EEC9-FE95-9A8D0F634E96}"/>
              </a:ext>
            </a:extLst>
          </p:cNvPr>
          <p:cNvSpPr txBox="1"/>
          <p:nvPr/>
        </p:nvSpPr>
        <p:spPr>
          <a:xfrm rot="8193147">
            <a:off x="2744264" y="298312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1714A41-1284-7FF5-653A-2851654583B6}"/>
              </a:ext>
            </a:extLst>
          </p:cNvPr>
          <p:cNvSpPr txBox="1"/>
          <p:nvPr/>
        </p:nvSpPr>
        <p:spPr>
          <a:xfrm rot="8193147">
            <a:off x="2251876" y="386970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8DF4B78-F2E0-7CBF-EC44-B9E5488F4CFF}"/>
              </a:ext>
            </a:extLst>
          </p:cNvPr>
          <p:cNvSpPr txBox="1"/>
          <p:nvPr/>
        </p:nvSpPr>
        <p:spPr>
          <a:xfrm rot="8193147">
            <a:off x="2369356" y="31574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FFE36C6-471E-E895-0F06-829B1B43E448}"/>
              </a:ext>
            </a:extLst>
          </p:cNvPr>
          <p:cNvSpPr txBox="1"/>
          <p:nvPr/>
        </p:nvSpPr>
        <p:spPr>
          <a:xfrm rot="8193147">
            <a:off x="1963003" y="386685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81554C2-F44F-E3A7-F5D7-4ECA7630F817}"/>
              </a:ext>
            </a:extLst>
          </p:cNvPr>
          <p:cNvSpPr txBox="1"/>
          <p:nvPr/>
        </p:nvSpPr>
        <p:spPr>
          <a:xfrm rot="8193147">
            <a:off x="2782892" y="467980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DA81143-5544-2856-2870-54E711D74B0B}"/>
              </a:ext>
            </a:extLst>
          </p:cNvPr>
          <p:cNvSpPr txBox="1"/>
          <p:nvPr/>
        </p:nvSpPr>
        <p:spPr>
          <a:xfrm rot="8193147">
            <a:off x="3121326" y="352344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43ECD49-88F1-6309-D66F-E252E97BCBBE}"/>
              </a:ext>
            </a:extLst>
          </p:cNvPr>
          <p:cNvSpPr txBox="1"/>
          <p:nvPr/>
        </p:nvSpPr>
        <p:spPr>
          <a:xfrm rot="8193147">
            <a:off x="2494274" y="366271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910D0DE-6A9F-F557-001E-85D7F86026FD}"/>
              </a:ext>
            </a:extLst>
          </p:cNvPr>
          <p:cNvSpPr txBox="1"/>
          <p:nvPr/>
        </p:nvSpPr>
        <p:spPr>
          <a:xfrm rot="8193147">
            <a:off x="3033239" y="413710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BF84A8B-3310-7E00-C1B4-EA2D24E04CA7}"/>
              </a:ext>
            </a:extLst>
          </p:cNvPr>
          <p:cNvSpPr txBox="1"/>
          <p:nvPr/>
        </p:nvSpPr>
        <p:spPr>
          <a:xfrm rot="8193147">
            <a:off x="1310405" y="305269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2E7457A-8E7B-D861-2E8F-88BC6393EED2}"/>
              </a:ext>
            </a:extLst>
          </p:cNvPr>
          <p:cNvSpPr txBox="1"/>
          <p:nvPr/>
        </p:nvSpPr>
        <p:spPr>
          <a:xfrm rot="8193147">
            <a:off x="1661438" y="32192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EEE2F66-E47F-FCFE-57BC-4533D6B8BEC0}"/>
              </a:ext>
            </a:extLst>
          </p:cNvPr>
          <p:cNvSpPr txBox="1"/>
          <p:nvPr/>
        </p:nvSpPr>
        <p:spPr>
          <a:xfrm rot="8193147">
            <a:off x="1869644" y="290946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7193EDA-9FAA-71DF-50D2-40823EEAE1FD}"/>
              </a:ext>
            </a:extLst>
          </p:cNvPr>
          <p:cNvSpPr txBox="1"/>
          <p:nvPr/>
        </p:nvSpPr>
        <p:spPr>
          <a:xfrm rot="8193147">
            <a:off x="3641489" y="4743707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3FDE671-224C-A3A1-CBF6-4CD376CCE94A}"/>
              </a:ext>
            </a:extLst>
          </p:cNvPr>
          <p:cNvSpPr txBox="1"/>
          <p:nvPr/>
        </p:nvSpPr>
        <p:spPr>
          <a:xfrm rot="8193147">
            <a:off x="3879028" y="4170879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9D4E48D-85AB-7A18-5503-3A2C54ED74A0}"/>
              </a:ext>
            </a:extLst>
          </p:cNvPr>
          <p:cNvSpPr txBox="1"/>
          <p:nvPr/>
        </p:nvSpPr>
        <p:spPr>
          <a:xfrm rot="8193147">
            <a:off x="3785264" y="4579501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58BC4BA-EEF6-CF0D-A4E5-23B6D8C899EE}"/>
              </a:ext>
            </a:extLst>
          </p:cNvPr>
          <p:cNvSpPr/>
          <p:nvPr/>
        </p:nvSpPr>
        <p:spPr>
          <a:xfrm rot="1583451">
            <a:off x="961149" y="3552175"/>
            <a:ext cx="3757610" cy="1061156"/>
          </a:xfrm>
          <a:prstGeom prst="rect">
            <a:avLst/>
          </a:prstGeom>
          <a:solidFill>
            <a:srgbClr val="BFBFBF">
              <a:alpha val="56863"/>
            </a:srgbClr>
          </a:solidFill>
          <a:ln>
            <a:noFill/>
          </a:ln>
          <a:scene3d>
            <a:camera prst="perspectiveContrastingLeftFacing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EFA598C-681A-1145-4979-F8EA460F1D95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883919" y="3267706"/>
            <a:ext cx="2089583" cy="17416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BBC52A2A-EAED-F573-64A4-FDA2382AC7AF}"/>
              </a:ext>
            </a:extLst>
          </p:cNvPr>
          <p:cNvCxnSpPr>
            <a:cxnSpLocks/>
          </p:cNvCxnSpPr>
          <p:nvPr/>
        </p:nvCxnSpPr>
        <p:spPr>
          <a:xfrm flipH="1">
            <a:off x="2581285" y="3440378"/>
            <a:ext cx="785218" cy="129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6D2E7FE-137A-D8E3-90E9-D986330835A9}"/>
              </a:ext>
            </a:extLst>
          </p:cNvPr>
          <p:cNvSpPr/>
          <p:nvPr/>
        </p:nvSpPr>
        <p:spPr>
          <a:xfrm rot="2134310">
            <a:off x="3010619" y="4006949"/>
            <a:ext cx="216584" cy="2292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5FF97A9-8B08-0EA2-E825-A69E8E57F2C4}"/>
              </a:ext>
            </a:extLst>
          </p:cNvPr>
          <p:cNvSpPr txBox="1"/>
          <p:nvPr/>
        </p:nvSpPr>
        <p:spPr>
          <a:xfrm>
            <a:off x="3948847" y="4818367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D2FC6F0-6450-0A97-FB73-A79838D60763}"/>
              </a:ext>
            </a:extLst>
          </p:cNvPr>
          <p:cNvSpPr txBox="1"/>
          <p:nvPr/>
        </p:nvSpPr>
        <p:spPr>
          <a:xfrm>
            <a:off x="3230648" y="306335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E76589EF-65FD-5F31-64D4-0B3D82A963B5}"/>
              </a:ext>
            </a:extLst>
          </p:cNvPr>
          <p:cNvCxnSpPr>
            <a:cxnSpLocks/>
          </p:cNvCxnSpPr>
          <p:nvPr/>
        </p:nvCxnSpPr>
        <p:spPr>
          <a:xfrm flipV="1">
            <a:off x="6907578" y="4356427"/>
            <a:ext cx="4472546" cy="189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32F8054-D59B-8730-4D86-F04BC53FCFF1}"/>
              </a:ext>
            </a:extLst>
          </p:cNvPr>
          <p:cNvCxnSpPr>
            <a:cxnSpLocks/>
          </p:cNvCxnSpPr>
          <p:nvPr/>
        </p:nvCxnSpPr>
        <p:spPr>
          <a:xfrm>
            <a:off x="9143851" y="2673435"/>
            <a:ext cx="13393" cy="3339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AC0302D-AE4F-2A24-1295-427E2771BFE1}"/>
              </a:ext>
            </a:extLst>
          </p:cNvPr>
          <p:cNvSpPr txBox="1"/>
          <p:nvPr/>
        </p:nvSpPr>
        <p:spPr>
          <a:xfrm>
            <a:off x="11145622" y="4501534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4FEAC31-8B0A-8C99-EEEB-E2FC4107FD86}"/>
              </a:ext>
            </a:extLst>
          </p:cNvPr>
          <p:cNvSpPr txBox="1"/>
          <p:nvPr/>
        </p:nvSpPr>
        <p:spPr>
          <a:xfrm>
            <a:off x="8936441" y="2256930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990B231-4755-35F4-B385-44CC014F8B0C}"/>
              </a:ext>
            </a:extLst>
          </p:cNvPr>
          <p:cNvSpPr txBox="1"/>
          <p:nvPr/>
        </p:nvSpPr>
        <p:spPr>
          <a:xfrm rot="8193147">
            <a:off x="9143764" y="432966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832F1FB-4FEB-89ED-B29B-1BA677514A40}"/>
              </a:ext>
            </a:extLst>
          </p:cNvPr>
          <p:cNvSpPr txBox="1"/>
          <p:nvPr/>
        </p:nvSpPr>
        <p:spPr>
          <a:xfrm rot="8193147">
            <a:off x="9806207" y="3769610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3238881-7022-10EF-BF33-4BC8759E4C15}"/>
              </a:ext>
            </a:extLst>
          </p:cNvPr>
          <p:cNvSpPr txBox="1"/>
          <p:nvPr/>
        </p:nvSpPr>
        <p:spPr>
          <a:xfrm rot="8193147">
            <a:off x="7885674" y="411278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E9E12B3-7428-FBD0-D9BB-B27A4B6BE2B8}"/>
              </a:ext>
            </a:extLst>
          </p:cNvPr>
          <p:cNvSpPr txBox="1"/>
          <p:nvPr/>
        </p:nvSpPr>
        <p:spPr>
          <a:xfrm rot="8193147">
            <a:off x="9569698" y="4133995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32D3BC6-F448-A97A-22D5-555E4453B4A5}"/>
              </a:ext>
            </a:extLst>
          </p:cNvPr>
          <p:cNvSpPr txBox="1"/>
          <p:nvPr/>
        </p:nvSpPr>
        <p:spPr>
          <a:xfrm rot="8193147">
            <a:off x="9489076" y="462871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03E59C9-7929-B29B-8FD0-0961E8E8393D}"/>
              </a:ext>
            </a:extLst>
          </p:cNvPr>
          <p:cNvSpPr txBox="1"/>
          <p:nvPr/>
        </p:nvSpPr>
        <p:spPr>
          <a:xfrm rot="8193147">
            <a:off x="8600328" y="41517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CEEF069-A40F-8352-9E2E-F67B7FA83C87}"/>
              </a:ext>
            </a:extLst>
          </p:cNvPr>
          <p:cNvSpPr txBox="1"/>
          <p:nvPr/>
        </p:nvSpPr>
        <p:spPr>
          <a:xfrm rot="8193147">
            <a:off x="9488442" y="433098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8C882DF-5FA7-13B3-9572-E8CE43647338}"/>
              </a:ext>
            </a:extLst>
          </p:cNvPr>
          <p:cNvSpPr txBox="1"/>
          <p:nvPr/>
        </p:nvSpPr>
        <p:spPr>
          <a:xfrm rot="8193147">
            <a:off x="9725981" y="375815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F7C7421-F504-5D99-14B2-107302A0BE49}"/>
              </a:ext>
            </a:extLst>
          </p:cNvPr>
          <p:cNvSpPr txBox="1"/>
          <p:nvPr/>
        </p:nvSpPr>
        <p:spPr>
          <a:xfrm rot="8193147">
            <a:off x="8236707" y="427933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C363412-D20A-C900-E657-486D202D8D27}"/>
              </a:ext>
            </a:extLst>
          </p:cNvPr>
          <p:cNvSpPr txBox="1"/>
          <p:nvPr/>
        </p:nvSpPr>
        <p:spPr>
          <a:xfrm rot="8193147">
            <a:off x="9822680" y="443222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84D2358-2847-79EF-0480-5E1163BD819D}"/>
              </a:ext>
            </a:extLst>
          </p:cNvPr>
          <p:cNvSpPr txBox="1"/>
          <p:nvPr/>
        </p:nvSpPr>
        <p:spPr>
          <a:xfrm rot="8193147">
            <a:off x="9968119" y="416677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B3385F8-209B-9C08-D8A0-2A66A981BA5E}"/>
              </a:ext>
            </a:extLst>
          </p:cNvPr>
          <p:cNvSpPr txBox="1"/>
          <p:nvPr/>
        </p:nvSpPr>
        <p:spPr>
          <a:xfrm rot="8193147">
            <a:off x="7720963" y="453301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47B94925-8982-F658-C575-F52635666A51}"/>
              </a:ext>
            </a:extLst>
          </p:cNvPr>
          <p:cNvSpPr txBox="1"/>
          <p:nvPr/>
        </p:nvSpPr>
        <p:spPr>
          <a:xfrm rot="8193147">
            <a:off x="9257309" y="377654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3E02327-6416-4D45-8313-C82A555E4304}"/>
              </a:ext>
            </a:extLst>
          </p:cNvPr>
          <p:cNvSpPr txBox="1"/>
          <p:nvPr/>
        </p:nvSpPr>
        <p:spPr>
          <a:xfrm rot="8193147">
            <a:off x="8548236" y="365314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03A0E90-5904-BC8D-AE9C-146B3DD41C6A}"/>
              </a:ext>
            </a:extLst>
          </p:cNvPr>
          <p:cNvSpPr txBox="1"/>
          <p:nvPr/>
        </p:nvSpPr>
        <p:spPr>
          <a:xfrm rot="8193147">
            <a:off x="9247218" y="345443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44A0274-F3E8-8FAD-2599-9ED81131BA78}"/>
              </a:ext>
            </a:extLst>
          </p:cNvPr>
          <p:cNvSpPr txBox="1"/>
          <p:nvPr/>
        </p:nvSpPr>
        <p:spPr>
          <a:xfrm rot="8193147">
            <a:off x="8327433" y="468184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CFAA92E-A07A-B925-1535-42C2A8ED48E2}"/>
              </a:ext>
            </a:extLst>
          </p:cNvPr>
          <p:cNvSpPr txBox="1"/>
          <p:nvPr/>
        </p:nvSpPr>
        <p:spPr>
          <a:xfrm rot="8193147">
            <a:off x="8444913" y="396955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234B3CF-BC03-1AAF-F68A-6174F85C6378}"/>
              </a:ext>
            </a:extLst>
          </p:cNvPr>
          <p:cNvSpPr txBox="1"/>
          <p:nvPr/>
        </p:nvSpPr>
        <p:spPr>
          <a:xfrm rot="8193147">
            <a:off x="8038560" y="467899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01091BD-5BC4-2470-A58F-05E5C02C67A0}"/>
              </a:ext>
            </a:extLst>
          </p:cNvPr>
          <p:cNvSpPr txBox="1"/>
          <p:nvPr/>
        </p:nvSpPr>
        <p:spPr>
          <a:xfrm rot="8193147">
            <a:off x="9116143" y="46440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AE60482-C1CC-4E82-D3B4-ED73C02F67FF}"/>
              </a:ext>
            </a:extLst>
          </p:cNvPr>
          <p:cNvSpPr txBox="1"/>
          <p:nvPr/>
        </p:nvSpPr>
        <p:spPr>
          <a:xfrm rot="8193147">
            <a:off x="9263385" y="413607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4B46A44-B935-0333-E92E-0A00D5123658}"/>
              </a:ext>
            </a:extLst>
          </p:cNvPr>
          <p:cNvSpPr txBox="1"/>
          <p:nvPr/>
        </p:nvSpPr>
        <p:spPr>
          <a:xfrm rot="8193147">
            <a:off x="8569831" y="447485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7B37061B-DD96-F4F7-7F93-C792893E359A}"/>
              </a:ext>
            </a:extLst>
          </p:cNvPr>
          <p:cNvSpPr txBox="1"/>
          <p:nvPr/>
        </p:nvSpPr>
        <p:spPr>
          <a:xfrm rot="8193147">
            <a:off x="9366490" y="41013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FB9DB22-A274-E1D7-6B75-1BE3A648A326}"/>
              </a:ext>
            </a:extLst>
          </p:cNvPr>
          <p:cNvSpPr txBox="1"/>
          <p:nvPr/>
        </p:nvSpPr>
        <p:spPr>
          <a:xfrm rot="8193147">
            <a:off x="7385962" y="386483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55EE958-72D9-24F0-503D-08EDB6499E4D}"/>
              </a:ext>
            </a:extLst>
          </p:cNvPr>
          <p:cNvSpPr txBox="1"/>
          <p:nvPr/>
        </p:nvSpPr>
        <p:spPr>
          <a:xfrm rot="8193147">
            <a:off x="7736995" y="403138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6A89BF0B-5172-69C6-0CD7-20770EB0418F}"/>
              </a:ext>
            </a:extLst>
          </p:cNvPr>
          <p:cNvSpPr txBox="1"/>
          <p:nvPr/>
        </p:nvSpPr>
        <p:spPr>
          <a:xfrm rot="8193147">
            <a:off x="7945201" y="372160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CE002C77-7FB8-8437-B55B-35DF169E8683}"/>
              </a:ext>
            </a:extLst>
          </p:cNvPr>
          <p:cNvSpPr txBox="1"/>
          <p:nvPr/>
        </p:nvSpPr>
        <p:spPr>
          <a:xfrm rot="8193147">
            <a:off x="9974740" y="4707946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BB0C67B-3E69-FBB4-34CC-BAF864B03E52}"/>
              </a:ext>
            </a:extLst>
          </p:cNvPr>
          <p:cNvSpPr txBox="1"/>
          <p:nvPr/>
        </p:nvSpPr>
        <p:spPr>
          <a:xfrm rot="8193147">
            <a:off x="10212279" y="4135118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3718D1-3CD1-1395-E908-285246D4DBF4}"/>
              </a:ext>
            </a:extLst>
          </p:cNvPr>
          <p:cNvSpPr txBox="1"/>
          <p:nvPr/>
        </p:nvSpPr>
        <p:spPr>
          <a:xfrm rot="8193147">
            <a:off x="10118515" y="4543740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5C16D05A-0F10-97FD-CE5D-1E09C4B5FBF7}"/>
                  </a:ext>
                </a:extLst>
              </p:cNvPr>
              <p:cNvSpPr txBox="1"/>
              <p:nvPr/>
            </p:nvSpPr>
            <p:spPr>
              <a:xfrm>
                <a:off x="4657969" y="5533271"/>
                <a:ext cx="2769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5C16D05A-0F10-97FD-CE5D-1E09C4B5F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969" y="5533271"/>
                <a:ext cx="276999" cy="369332"/>
              </a:xfrm>
              <a:prstGeom prst="rect">
                <a:avLst/>
              </a:prstGeom>
              <a:blipFill>
                <a:blip r:embed="rId2"/>
                <a:stretch>
                  <a:fillRect l="-6522" r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B719A9FB-9208-87AD-68CF-0B22B46206E0}"/>
                  </a:ext>
                </a:extLst>
              </p:cNvPr>
              <p:cNvSpPr txBox="1"/>
              <p:nvPr/>
            </p:nvSpPr>
            <p:spPr>
              <a:xfrm>
                <a:off x="342495" y="5717937"/>
                <a:ext cx="2809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𝑦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B719A9FB-9208-87AD-68CF-0B22B4620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95" y="5717937"/>
                <a:ext cx="280974" cy="369332"/>
              </a:xfrm>
              <a:prstGeom prst="rect">
                <a:avLst/>
              </a:prstGeom>
              <a:blipFill>
                <a:blip r:embed="rId3"/>
                <a:stretch>
                  <a:fillRect l="-19565" r="-19565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E38D4B0-E5F3-CB37-1102-1400220F32BD}"/>
                  </a:ext>
                </a:extLst>
              </p:cNvPr>
              <p:cNvSpPr txBox="1"/>
              <p:nvPr/>
            </p:nvSpPr>
            <p:spPr>
              <a:xfrm>
                <a:off x="2413479" y="2137295"/>
                <a:ext cx="2585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𝑧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E38D4B0-E5F3-CB37-1102-1400220F3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479" y="2137295"/>
                <a:ext cx="258532" cy="369332"/>
              </a:xfrm>
              <a:prstGeom prst="rect">
                <a:avLst/>
              </a:prstGeom>
              <a:blipFill>
                <a:blip r:embed="rId4"/>
                <a:stretch>
                  <a:fillRect l="-9524" r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吹き出し: 円形 79">
            <a:extLst>
              <a:ext uri="{FF2B5EF4-FFF2-40B4-BE49-F238E27FC236}">
                <a16:creationId xmlns:a16="http://schemas.microsoft.com/office/drawing/2014/main" id="{CCC37217-82D2-0A55-5E73-5C2C64CE9BE4}"/>
              </a:ext>
            </a:extLst>
          </p:cNvPr>
          <p:cNvSpPr/>
          <p:nvPr/>
        </p:nvSpPr>
        <p:spPr>
          <a:xfrm>
            <a:off x="3741410" y="3691489"/>
            <a:ext cx="474490" cy="389696"/>
          </a:xfrm>
          <a:prstGeom prst="wedgeEllipseCallout">
            <a:avLst>
              <a:gd name="adj1" fmla="val 66763"/>
              <a:gd name="adj2" fmla="val -7402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7367F2EC-E4A5-93D5-6181-53D474CEF089}"/>
                  </a:ext>
                </a:extLst>
              </p:cNvPr>
              <p:cNvSpPr txBox="1"/>
              <p:nvPr/>
            </p:nvSpPr>
            <p:spPr>
              <a:xfrm>
                <a:off x="4010853" y="3266285"/>
                <a:ext cx="15222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7367F2EC-E4A5-93D5-6181-53D474CEF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853" y="3266285"/>
                <a:ext cx="1522276" cy="369332"/>
              </a:xfrm>
              <a:prstGeom prst="rect">
                <a:avLst/>
              </a:prstGeom>
              <a:blipFill>
                <a:blip r:embed="rId5"/>
                <a:stretch>
                  <a:fillRect l="-5600" t="-5000" r="-5600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吹き出し: 円形 81">
            <a:extLst>
              <a:ext uri="{FF2B5EF4-FFF2-40B4-BE49-F238E27FC236}">
                <a16:creationId xmlns:a16="http://schemas.microsoft.com/office/drawing/2014/main" id="{3962B772-007A-9F28-96A1-51536CF7B169}"/>
              </a:ext>
            </a:extLst>
          </p:cNvPr>
          <p:cNvSpPr/>
          <p:nvPr/>
        </p:nvSpPr>
        <p:spPr>
          <a:xfrm>
            <a:off x="10004781" y="3677571"/>
            <a:ext cx="474490" cy="389696"/>
          </a:xfrm>
          <a:prstGeom prst="wedgeEllipseCallout">
            <a:avLst>
              <a:gd name="adj1" fmla="val -245081"/>
              <a:gd name="adj2" fmla="val -825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02C2DB24-56B3-2052-F243-9EBFF3C5095F}"/>
                  </a:ext>
                </a:extLst>
              </p:cNvPr>
              <p:cNvSpPr txBox="1"/>
              <p:nvPr/>
            </p:nvSpPr>
            <p:spPr>
              <a:xfrm>
                <a:off x="7296938" y="3234752"/>
                <a:ext cx="2074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𝑃𝐶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𝑃𝐶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02C2DB24-56B3-2052-F243-9EBFF3C50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938" y="3234752"/>
                <a:ext cx="2074158" cy="461665"/>
              </a:xfrm>
              <a:prstGeom prst="rect">
                <a:avLst/>
              </a:prstGeom>
              <a:blipFill>
                <a:blip r:embed="rId6"/>
                <a:stretch>
                  <a:fillRect b="-1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0C4ABE3F-2D08-8676-27F4-E1B1506E937D}"/>
              </a:ext>
            </a:extLst>
          </p:cNvPr>
          <p:cNvSpPr txBox="1"/>
          <p:nvPr/>
        </p:nvSpPr>
        <p:spPr>
          <a:xfrm>
            <a:off x="9895162" y="2296274"/>
            <a:ext cx="1723549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</a:t>
            </a: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3A07A293-B66B-19DC-47FE-4C9939D1169A}"/>
              </a:ext>
            </a:extLst>
          </p:cNvPr>
          <p:cNvSpPr txBox="1"/>
          <p:nvPr/>
        </p:nvSpPr>
        <p:spPr>
          <a:xfrm>
            <a:off x="840763" y="1037929"/>
            <a:ext cx="112566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データ空間上で散らばり方向を捉えた線（ベクトル）を主成分ベクトル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これを回転して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軸としたものを主成分（主成分平面は主成分のなす平面）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主成分平面上に写像したデータ点の座標を主成分得点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DD7F041F-EE79-B1CB-1E73-FA4447641DD0}"/>
              </a:ext>
            </a:extLst>
          </p:cNvPr>
          <p:cNvSpPr txBox="1"/>
          <p:nvPr/>
        </p:nvSpPr>
        <p:spPr>
          <a:xfrm>
            <a:off x="1010567" y="5449773"/>
            <a:ext cx="36247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PCv1, PCv2: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分散方向の大きい順に、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PCv1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：第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PCv2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：第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5D81B205-BB6D-C6F0-A697-60738A6655C2}"/>
              </a:ext>
            </a:extLst>
          </p:cNvPr>
          <p:cNvSpPr txBox="1"/>
          <p:nvPr/>
        </p:nvSpPr>
        <p:spPr>
          <a:xfrm>
            <a:off x="7247855" y="5449208"/>
            <a:ext cx="3052439" cy="132343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PC1, PC2: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分散方向の大きい順に、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PC1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：第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PC2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：第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</a:t>
            </a:r>
          </a:p>
        </p:txBody>
      </p:sp>
      <p:sp>
        <p:nvSpPr>
          <p:cNvPr id="89" name="矢印: 右 88">
            <a:extLst>
              <a:ext uri="{FF2B5EF4-FFF2-40B4-BE49-F238E27FC236}">
                <a16:creationId xmlns:a16="http://schemas.microsoft.com/office/drawing/2014/main" id="{F751A153-A456-22E0-03A0-4A5A91B9BA15}"/>
              </a:ext>
            </a:extLst>
          </p:cNvPr>
          <p:cNvSpPr/>
          <p:nvPr/>
        </p:nvSpPr>
        <p:spPr>
          <a:xfrm>
            <a:off x="5240560" y="5757524"/>
            <a:ext cx="1381120" cy="738388"/>
          </a:xfrm>
          <a:prstGeom prst="rightArrow">
            <a:avLst>
              <a:gd name="adj1" fmla="val 50000"/>
              <a:gd name="adj2" fmla="val 7064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8C84239E-3324-BFEB-C966-2CF249D62D60}"/>
              </a:ext>
            </a:extLst>
          </p:cNvPr>
          <p:cNvSpPr txBox="1"/>
          <p:nvPr/>
        </p:nvSpPr>
        <p:spPr>
          <a:xfrm>
            <a:off x="7387222" y="293437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主成分得点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7F3F4AF-B82F-2BE0-2A8F-28F67978C53F}"/>
              </a:ext>
            </a:extLst>
          </p:cNvPr>
          <p:cNvSpPr txBox="1"/>
          <p:nvPr/>
        </p:nvSpPr>
        <p:spPr>
          <a:xfrm>
            <a:off x="363861" y="2373682"/>
            <a:ext cx="17235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</a:t>
            </a:r>
          </a:p>
        </p:txBody>
      </p:sp>
    </p:spTree>
    <p:extLst>
      <p:ext uri="{BB962C8B-B14F-4D97-AF65-F5344CB8AC3E}">
        <p14:creationId xmlns:p14="http://schemas.microsoft.com/office/powerpoint/2010/main" val="30126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CE78E8-0672-CCB1-0547-EFF44EA1BEF9}"/>
              </a:ext>
            </a:extLst>
          </p:cNvPr>
          <p:cNvSpPr txBox="1"/>
          <p:nvPr/>
        </p:nvSpPr>
        <p:spPr>
          <a:xfrm>
            <a:off x="250079" y="297974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主成分分析の手順を確認</a:t>
            </a:r>
          </a:p>
        </p:txBody>
      </p:sp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34A568B1-84F6-7655-85AF-2C037F1A44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183699"/>
              </p:ext>
            </p:extLst>
          </p:nvPr>
        </p:nvGraphicFramePr>
        <p:xfrm>
          <a:off x="313067" y="1005792"/>
          <a:ext cx="11790263" cy="867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42F9AE3-6A9A-B352-077B-2DADFE71349A}"/>
              </a:ext>
            </a:extLst>
          </p:cNvPr>
          <p:cNvCxnSpPr>
            <a:cxnSpLocks/>
          </p:cNvCxnSpPr>
          <p:nvPr/>
        </p:nvCxnSpPr>
        <p:spPr>
          <a:xfrm>
            <a:off x="2536057" y="2536596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EF25F9C-A278-2318-A236-8871E54D35F0}"/>
              </a:ext>
            </a:extLst>
          </p:cNvPr>
          <p:cNvCxnSpPr>
            <a:cxnSpLocks/>
          </p:cNvCxnSpPr>
          <p:nvPr/>
        </p:nvCxnSpPr>
        <p:spPr>
          <a:xfrm flipH="1">
            <a:off x="509004" y="4501535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EA08585-13A1-2EAD-2C92-C904B777EE13}"/>
              </a:ext>
            </a:extLst>
          </p:cNvPr>
          <p:cNvCxnSpPr>
            <a:cxnSpLocks/>
          </p:cNvCxnSpPr>
          <p:nvPr/>
        </p:nvCxnSpPr>
        <p:spPr>
          <a:xfrm>
            <a:off x="2550947" y="4531928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65FB1C4-61FE-2445-F608-7986959980BB}"/>
              </a:ext>
            </a:extLst>
          </p:cNvPr>
          <p:cNvSpPr txBox="1"/>
          <p:nvPr/>
        </p:nvSpPr>
        <p:spPr>
          <a:xfrm rot="8193147">
            <a:off x="2810513" y="436542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972A90-C1A2-DA1E-A036-ADFF80744913}"/>
              </a:ext>
            </a:extLst>
          </p:cNvPr>
          <p:cNvSpPr txBox="1"/>
          <p:nvPr/>
        </p:nvSpPr>
        <p:spPr>
          <a:xfrm rot="8193147">
            <a:off x="3472956" y="3805371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86BD589-65DF-DD92-4ABC-F5D587781679}"/>
              </a:ext>
            </a:extLst>
          </p:cNvPr>
          <p:cNvSpPr txBox="1"/>
          <p:nvPr/>
        </p:nvSpPr>
        <p:spPr>
          <a:xfrm rot="8193147">
            <a:off x="1810117" y="330064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AE61720-436B-C4B4-5161-85F972BA8921}"/>
              </a:ext>
            </a:extLst>
          </p:cNvPr>
          <p:cNvSpPr txBox="1"/>
          <p:nvPr/>
        </p:nvSpPr>
        <p:spPr>
          <a:xfrm rot="8193147">
            <a:off x="3236447" y="4169756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62A71EF-D7CB-1CF8-5E16-4948B3E92EFC}"/>
              </a:ext>
            </a:extLst>
          </p:cNvPr>
          <p:cNvSpPr txBox="1"/>
          <p:nvPr/>
        </p:nvSpPr>
        <p:spPr>
          <a:xfrm rot="8193147">
            <a:off x="3155825" y="466447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EEF2E2F-18C6-9E18-0792-E08466D637A4}"/>
              </a:ext>
            </a:extLst>
          </p:cNvPr>
          <p:cNvSpPr txBox="1"/>
          <p:nvPr/>
        </p:nvSpPr>
        <p:spPr>
          <a:xfrm rot="8193147">
            <a:off x="2524771" y="333960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9882ECB-5D36-7F2B-2900-2D202AFEBFD8}"/>
              </a:ext>
            </a:extLst>
          </p:cNvPr>
          <p:cNvSpPr txBox="1"/>
          <p:nvPr/>
        </p:nvSpPr>
        <p:spPr>
          <a:xfrm rot="8193147">
            <a:off x="3155191" y="436674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2BB987C-E1F8-D22F-D4D0-70F751EA5754}"/>
              </a:ext>
            </a:extLst>
          </p:cNvPr>
          <p:cNvSpPr txBox="1"/>
          <p:nvPr/>
        </p:nvSpPr>
        <p:spPr>
          <a:xfrm rot="8193147">
            <a:off x="3392730" y="379391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EA25770-7642-FE42-46B5-59CFD11541C1}"/>
              </a:ext>
            </a:extLst>
          </p:cNvPr>
          <p:cNvSpPr txBox="1"/>
          <p:nvPr/>
        </p:nvSpPr>
        <p:spPr>
          <a:xfrm rot="8193147">
            <a:off x="2161150" y="346720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5978D42-1B6F-5A8E-9260-D67091A38D46}"/>
              </a:ext>
            </a:extLst>
          </p:cNvPr>
          <p:cNvSpPr txBox="1"/>
          <p:nvPr/>
        </p:nvSpPr>
        <p:spPr>
          <a:xfrm rot="8193147">
            <a:off x="3489429" y="446798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302946E-EF37-2AD8-0D0C-8010B46F72AE}"/>
              </a:ext>
            </a:extLst>
          </p:cNvPr>
          <p:cNvSpPr txBox="1"/>
          <p:nvPr/>
        </p:nvSpPr>
        <p:spPr>
          <a:xfrm rot="8193147">
            <a:off x="3634868" y="420253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F72FE9D-17E3-A0B8-9EB5-CA24E1129EA5}"/>
              </a:ext>
            </a:extLst>
          </p:cNvPr>
          <p:cNvSpPr txBox="1"/>
          <p:nvPr/>
        </p:nvSpPr>
        <p:spPr>
          <a:xfrm rot="8193147">
            <a:off x="1645406" y="372088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80E6C32-07F4-9196-4960-7196D28BA211}"/>
              </a:ext>
            </a:extLst>
          </p:cNvPr>
          <p:cNvSpPr txBox="1"/>
          <p:nvPr/>
        </p:nvSpPr>
        <p:spPr>
          <a:xfrm rot="8193147">
            <a:off x="2924058" y="381230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EBDBC0-FCFC-DD86-CB0C-E17D6AF6CA66}"/>
              </a:ext>
            </a:extLst>
          </p:cNvPr>
          <p:cNvSpPr txBox="1"/>
          <p:nvPr/>
        </p:nvSpPr>
        <p:spPr>
          <a:xfrm rot="8193147">
            <a:off x="2472679" y="284100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5F6C924-0C60-01CD-F986-9E438B249F90}"/>
              </a:ext>
            </a:extLst>
          </p:cNvPr>
          <p:cNvSpPr txBox="1"/>
          <p:nvPr/>
        </p:nvSpPr>
        <p:spPr>
          <a:xfrm rot="8193147">
            <a:off x="2744264" y="298312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4BD3E05-796F-1C6C-81CA-9793579E45D5}"/>
              </a:ext>
            </a:extLst>
          </p:cNvPr>
          <p:cNvSpPr txBox="1"/>
          <p:nvPr/>
        </p:nvSpPr>
        <p:spPr>
          <a:xfrm rot="8193147">
            <a:off x="2251876" y="386970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6ED78E3-59BB-BA54-A209-249329309246}"/>
              </a:ext>
            </a:extLst>
          </p:cNvPr>
          <p:cNvSpPr txBox="1"/>
          <p:nvPr/>
        </p:nvSpPr>
        <p:spPr>
          <a:xfrm rot="8193147">
            <a:off x="2369356" y="31574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E830608-2A85-96DB-08D8-2517A2C1F86F}"/>
              </a:ext>
            </a:extLst>
          </p:cNvPr>
          <p:cNvSpPr txBox="1"/>
          <p:nvPr/>
        </p:nvSpPr>
        <p:spPr>
          <a:xfrm rot="8193147">
            <a:off x="1963003" y="386685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E573BD3-265F-C9EC-9C79-E0651D93675B}"/>
              </a:ext>
            </a:extLst>
          </p:cNvPr>
          <p:cNvSpPr txBox="1"/>
          <p:nvPr/>
        </p:nvSpPr>
        <p:spPr>
          <a:xfrm rot="8193147">
            <a:off x="2782892" y="467980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9C52887-A8FB-2672-F63E-18EDA8760A89}"/>
              </a:ext>
            </a:extLst>
          </p:cNvPr>
          <p:cNvSpPr txBox="1"/>
          <p:nvPr/>
        </p:nvSpPr>
        <p:spPr>
          <a:xfrm rot="8193147">
            <a:off x="3121326" y="352344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90286FA-0E41-0E3C-E689-0585A3698A14}"/>
              </a:ext>
            </a:extLst>
          </p:cNvPr>
          <p:cNvSpPr txBox="1"/>
          <p:nvPr/>
        </p:nvSpPr>
        <p:spPr>
          <a:xfrm rot="8193147">
            <a:off x="2494274" y="366271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4A03677-6CD4-4FD7-B4C4-624FCE1521D2}"/>
              </a:ext>
            </a:extLst>
          </p:cNvPr>
          <p:cNvSpPr txBox="1"/>
          <p:nvPr/>
        </p:nvSpPr>
        <p:spPr>
          <a:xfrm rot="8193147">
            <a:off x="3033239" y="413710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9AE3DAA-310A-3AC8-0C22-610FD23D8D8F}"/>
              </a:ext>
            </a:extLst>
          </p:cNvPr>
          <p:cNvSpPr txBox="1"/>
          <p:nvPr/>
        </p:nvSpPr>
        <p:spPr>
          <a:xfrm rot="8193147">
            <a:off x="1310405" y="305269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57D5A2D-4DE1-6EED-99EE-D36CB09F5D14}"/>
              </a:ext>
            </a:extLst>
          </p:cNvPr>
          <p:cNvSpPr txBox="1"/>
          <p:nvPr/>
        </p:nvSpPr>
        <p:spPr>
          <a:xfrm rot="8193147">
            <a:off x="1661438" y="32192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C38F6CF-4052-B90C-2B93-21ECE21CD2C4}"/>
              </a:ext>
            </a:extLst>
          </p:cNvPr>
          <p:cNvSpPr txBox="1"/>
          <p:nvPr/>
        </p:nvSpPr>
        <p:spPr>
          <a:xfrm rot="8193147">
            <a:off x="1869644" y="290946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6F504A-79BE-D1A7-E528-7630158F39EF}"/>
              </a:ext>
            </a:extLst>
          </p:cNvPr>
          <p:cNvSpPr txBox="1"/>
          <p:nvPr/>
        </p:nvSpPr>
        <p:spPr>
          <a:xfrm rot="8193147">
            <a:off x="3641489" y="4743707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51E4792-3CB8-B8D0-8701-8664BD89C739}"/>
              </a:ext>
            </a:extLst>
          </p:cNvPr>
          <p:cNvSpPr txBox="1"/>
          <p:nvPr/>
        </p:nvSpPr>
        <p:spPr>
          <a:xfrm rot="8193147">
            <a:off x="3879028" y="4170879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E5165B-0FB2-E814-E6EC-71C551602D02}"/>
              </a:ext>
            </a:extLst>
          </p:cNvPr>
          <p:cNvSpPr txBox="1"/>
          <p:nvPr/>
        </p:nvSpPr>
        <p:spPr>
          <a:xfrm rot="8193147">
            <a:off x="3785264" y="4579501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4503C2C-A727-F04D-8967-889D23E7B7D7}"/>
              </a:ext>
            </a:extLst>
          </p:cNvPr>
          <p:cNvSpPr/>
          <p:nvPr/>
        </p:nvSpPr>
        <p:spPr>
          <a:xfrm rot="1583451">
            <a:off x="961149" y="3552175"/>
            <a:ext cx="3757610" cy="1061156"/>
          </a:xfrm>
          <a:prstGeom prst="rect">
            <a:avLst/>
          </a:prstGeom>
          <a:solidFill>
            <a:srgbClr val="BFBFBF">
              <a:alpha val="56863"/>
            </a:srgbClr>
          </a:solidFill>
          <a:ln>
            <a:noFill/>
          </a:ln>
          <a:scene3d>
            <a:camera prst="perspectiveContrastingLeftFacing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D0339B9F-79E7-AEF7-8382-06DC0CC857B5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1883919" y="3267706"/>
            <a:ext cx="2089583" cy="17416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C8FF47F9-DDA0-EA6D-8B08-01132A9E2379}"/>
              </a:ext>
            </a:extLst>
          </p:cNvPr>
          <p:cNvCxnSpPr>
            <a:cxnSpLocks/>
          </p:cNvCxnSpPr>
          <p:nvPr/>
        </p:nvCxnSpPr>
        <p:spPr>
          <a:xfrm flipH="1">
            <a:off x="2581285" y="3440378"/>
            <a:ext cx="785218" cy="129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71C2AB5-7C04-B204-A59E-FB9B7E1CB2D3}"/>
              </a:ext>
            </a:extLst>
          </p:cNvPr>
          <p:cNvSpPr/>
          <p:nvPr/>
        </p:nvSpPr>
        <p:spPr>
          <a:xfrm rot="2134310">
            <a:off x="3010619" y="4006949"/>
            <a:ext cx="216584" cy="2292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A96CDC8-3722-2076-881D-1E9702D35E01}"/>
              </a:ext>
            </a:extLst>
          </p:cNvPr>
          <p:cNvSpPr txBox="1"/>
          <p:nvPr/>
        </p:nvSpPr>
        <p:spPr>
          <a:xfrm>
            <a:off x="3948847" y="4818367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EE03AD5-6235-5165-7AC5-84DF3F6C65C6}"/>
              </a:ext>
            </a:extLst>
          </p:cNvPr>
          <p:cNvSpPr txBox="1"/>
          <p:nvPr/>
        </p:nvSpPr>
        <p:spPr>
          <a:xfrm>
            <a:off x="3230648" y="306335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BA6937-054C-E147-D9F0-3EA52E3B5AD7}"/>
              </a:ext>
            </a:extLst>
          </p:cNvPr>
          <p:cNvCxnSpPr>
            <a:cxnSpLocks/>
          </p:cNvCxnSpPr>
          <p:nvPr/>
        </p:nvCxnSpPr>
        <p:spPr>
          <a:xfrm flipV="1">
            <a:off x="6907578" y="4356427"/>
            <a:ext cx="4472546" cy="189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B45510EB-3BD2-98EF-A921-657B5B961FE7}"/>
              </a:ext>
            </a:extLst>
          </p:cNvPr>
          <p:cNvCxnSpPr>
            <a:cxnSpLocks/>
          </p:cNvCxnSpPr>
          <p:nvPr/>
        </p:nvCxnSpPr>
        <p:spPr>
          <a:xfrm>
            <a:off x="9143851" y="2673435"/>
            <a:ext cx="13393" cy="3339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EE0CC50-209F-30F8-717A-E331E34CCC8F}"/>
              </a:ext>
            </a:extLst>
          </p:cNvPr>
          <p:cNvSpPr txBox="1"/>
          <p:nvPr/>
        </p:nvSpPr>
        <p:spPr>
          <a:xfrm>
            <a:off x="11145622" y="4501534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8244816-0125-431A-6C88-6A57544D1321}"/>
              </a:ext>
            </a:extLst>
          </p:cNvPr>
          <p:cNvSpPr txBox="1"/>
          <p:nvPr/>
        </p:nvSpPr>
        <p:spPr>
          <a:xfrm>
            <a:off x="8936441" y="2256930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5804E9A-BEC2-D6C4-11F6-F458D1A5E324}"/>
              </a:ext>
            </a:extLst>
          </p:cNvPr>
          <p:cNvSpPr txBox="1"/>
          <p:nvPr/>
        </p:nvSpPr>
        <p:spPr>
          <a:xfrm rot="8193147">
            <a:off x="9143764" y="432966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75BA7D5-6854-25DD-03E5-AF6FFFD02B50}"/>
              </a:ext>
            </a:extLst>
          </p:cNvPr>
          <p:cNvSpPr txBox="1"/>
          <p:nvPr/>
        </p:nvSpPr>
        <p:spPr>
          <a:xfrm rot="8193147">
            <a:off x="9806207" y="3769610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C23F3D0-782F-0B90-6F42-EBD156A7D7C5}"/>
              </a:ext>
            </a:extLst>
          </p:cNvPr>
          <p:cNvSpPr txBox="1"/>
          <p:nvPr/>
        </p:nvSpPr>
        <p:spPr>
          <a:xfrm rot="8193147">
            <a:off x="7885674" y="411278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A0C7A14-1E88-5312-4A5C-93C8A77ECB3F}"/>
              </a:ext>
            </a:extLst>
          </p:cNvPr>
          <p:cNvSpPr txBox="1"/>
          <p:nvPr/>
        </p:nvSpPr>
        <p:spPr>
          <a:xfrm rot="8193147">
            <a:off x="9569698" y="4133995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1F0C28B-F46C-63DB-285C-8ED5E27BA6B1}"/>
              </a:ext>
            </a:extLst>
          </p:cNvPr>
          <p:cNvSpPr txBox="1"/>
          <p:nvPr/>
        </p:nvSpPr>
        <p:spPr>
          <a:xfrm rot="8193147">
            <a:off x="9489076" y="462871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4B82AE8-621F-BA09-B384-6F20F1BFCDD5}"/>
              </a:ext>
            </a:extLst>
          </p:cNvPr>
          <p:cNvSpPr txBox="1"/>
          <p:nvPr/>
        </p:nvSpPr>
        <p:spPr>
          <a:xfrm rot="8193147">
            <a:off x="8600328" y="41517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AE1A33A-9424-2227-D9A6-474B29157B16}"/>
              </a:ext>
            </a:extLst>
          </p:cNvPr>
          <p:cNvSpPr txBox="1"/>
          <p:nvPr/>
        </p:nvSpPr>
        <p:spPr>
          <a:xfrm rot="8193147">
            <a:off x="9488442" y="433098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84851ED-FB4D-D4D9-6EA3-630E6B757216}"/>
              </a:ext>
            </a:extLst>
          </p:cNvPr>
          <p:cNvSpPr txBox="1"/>
          <p:nvPr/>
        </p:nvSpPr>
        <p:spPr>
          <a:xfrm rot="8193147">
            <a:off x="9725981" y="375815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0997740-F0DE-8025-C779-D8632D2A0186}"/>
              </a:ext>
            </a:extLst>
          </p:cNvPr>
          <p:cNvSpPr txBox="1"/>
          <p:nvPr/>
        </p:nvSpPr>
        <p:spPr>
          <a:xfrm rot="8193147">
            <a:off x="8236707" y="427933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5DB0EFB-3756-7A83-B921-078B922F0560}"/>
              </a:ext>
            </a:extLst>
          </p:cNvPr>
          <p:cNvSpPr txBox="1"/>
          <p:nvPr/>
        </p:nvSpPr>
        <p:spPr>
          <a:xfrm rot="8193147">
            <a:off x="9822680" y="443222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BA6F840-78ED-10B3-097F-25A87E61C9E2}"/>
              </a:ext>
            </a:extLst>
          </p:cNvPr>
          <p:cNvSpPr txBox="1"/>
          <p:nvPr/>
        </p:nvSpPr>
        <p:spPr>
          <a:xfrm rot="8193147">
            <a:off x="9968119" y="416677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A70C315-882D-EF4E-2C6F-754F93621F02}"/>
              </a:ext>
            </a:extLst>
          </p:cNvPr>
          <p:cNvSpPr txBox="1"/>
          <p:nvPr/>
        </p:nvSpPr>
        <p:spPr>
          <a:xfrm rot="8193147">
            <a:off x="7720963" y="453301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2A97A08-8695-71D2-351E-A1E49DF81FAD}"/>
              </a:ext>
            </a:extLst>
          </p:cNvPr>
          <p:cNvSpPr txBox="1"/>
          <p:nvPr/>
        </p:nvSpPr>
        <p:spPr>
          <a:xfrm rot="8193147">
            <a:off x="9257309" y="377654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BE08B15-2D25-54A4-3EBB-005E1850A05F}"/>
              </a:ext>
            </a:extLst>
          </p:cNvPr>
          <p:cNvSpPr txBox="1"/>
          <p:nvPr/>
        </p:nvSpPr>
        <p:spPr>
          <a:xfrm rot="8193147">
            <a:off x="8548236" y="365314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29D5836-DD9C-6EAA-AB77-3812ECD7EC08}"/>
              </a:ext>
            </a:extLst>
          </p:cNvPr>
          <p:cNvSpPr txBox="1"/>
          <p:nvPr/>
        </p:nvSpPr>
        <p:spPr>
          <a:xfrm rot="8193147">
            <a:off x="9247218" y="345443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B13FE073-A9D9-928B-EC96-C7CCB7D46922}"/>
              </a:ext>
            </a:extLst>
          </p:cNvPr>
          <p:cNvSpPr txBox="1"/>
          <p:nvPr/>
        </p:nvSpPr>
        <p:spPr>
          <a:xfrm rot="8193147">
            <a:off x="8327433" y="468184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2161CC9-5F94-EE2C-39C6-5116B91D7B74}"/>
              </a:ext>
            </a:extLst>
          </p:cNvPr>
          <p:cNvSpPr txBox="1"/>
          <p:nvPr/>
        </p:nvSpPr>
        <p:spPr>
          <a:xfrm rot="8193147">
            <a:off x="8444913" y="396955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B1586EB-F29D-D00A-D5D3-7888A36AC7BC}"/>
              </a:ext>
            </a:extLst>
          </p:cNvPr>
          <p:cNvSpPr txBox="1"/>
          <p:nvPr/>
        </p:nvSpPr>
        <p:spPr>
          <a:xfrm rot="8193147">
            <a:off x="8038560" y="467899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477AE091-2E97-843B-BE84-478E14B46422}"/>
              </a:ext>
            </a:extLst>
          </p:cNvPr>
          <p:cNvSpPr txBox="1"/>
          <p:nvPr/>
        </p:nvSpPr>
        <p:spPr>
          <a:xfrm rot="8193147">
            <a:off x="9116143" y="46440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4EAB345-3262-E7D8-7639-7502064B48DD}"/>
              </a:ext>
            </a:extLst>
          </p:cNvPr>
          <p:cNvSpPr txBox="1"/>
          <p:nvPr/>
        </p:nvSpPr>
        <p:spPr>
          <a:xfrm rot="8193147">
            <a:off x="9263385" y="413607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962F614-8687-F3B7-1765-FD070BB2E077}"/>
              </a:ext>
            </a:extLst>
          </p:cNvPr>
          <p:cNvSpPr txBox="1"/>
          <p:nvPr/>
        </p:nvSpPr>
        <p:spPr>
          <a:xfrm rot="8193147">
            <a:off x="8569831" y="447485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0A1C0DE9-5DA3-BA8D-F181-71414D32532F}"/>
              </a:ext>
            </a:extLst>
          </p:cNvPr>
          <p:cNvSpPr txBox="1"/>
          <p:nvPr/>
        </p:nvSpPr>
        <p:spPr>
          <a:xfrm rot="8193147">
            <a:off x="9366490" y="41013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456A8F9-5069-B31A-9DC8-67DA81990B3F}"/>
              </a:ext>
            </a:extLst>
          </p:cNvPr>
          <p:cNvSpPr txBox="1"/>
          <p:nvPr/>
        </p:nvSpPr>
        <p:spPr>
          <a:xfrm rot="8193147">
            <a:off x="7385962" y="386483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2A1E9EC-6BAA-6548-DBAB-582C12F7FB23}"/>
              </a:ext>
            </a:extLst>
          </p:cNvPr>
          <p:cNvSpPr txBox="1"/>
          <p:nvPr/>
        </p:nvSpPr>
        <p:spPr>
          <a:xfrm rot="8193147">
            <a:off x="7736995" y="403138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4B3125C-3E62-01F3-B634-6199358C3483}"/>
              </a:ext>
            </a:extLst>
          </p:cNvPr>
          <p:cNvSpPr txBox="1"/>
          <p:nvPr/>
        </p:nvSpPr>
        <p:spPr>
          <a:xfrm rot="8193147">
            <a:off x="7945201" y="372160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49A28D7-DA57-3AE9-FC47-123BC4B9B665}"/>
              </a:ext>
            </a:extLst>
          </p:cNvPr>
          <p:cNvSpPr txBox="1"/>
          <p:nvPr/>
        </p:nvSpPr>
        <p:spPr>
          <a:xfrm rot="8193147">
            <a:off x="9974740" y="4707946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51996548-D21D-9867-22A9-C13ED9C90887}"/>
              </a:ext>
            </a:extLst>
          </p:cNvPr>
          <p:cNvSpPr txBox="1"/>
          <p:nvPr/>
        </p:nvSpPr>
        <p:spPr>
          <a:xfrm rot="8193147">
            <a:off x="10212279" y="4135118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3A1F289B-555C-7ED1-42C1-471698732A9F}"/>
              </a:ext>
            </a:extLst>
          </p:cNvPr>
          <p:cNvSpPr txBox="1"/>
          <p:nvPr/>
        </p:nvSpPr>
        <p:spPr>
          <a:xfrm rot="8193147">
            <a:off x="10118515" y="4543740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23AEC1C8-DD3F-4004-5F1E-97BE3D1884BF}"/>
                  </a:ext>
                </a:extLst>
              </p:cNvPr>
              <p:cNvSpPr txBox="1"/>
              <p:nvPr/>
            </p:nvSpPr>
            <p:spPr>
              <a:xfrm>
                <a:off x="4657969" y="5533271"/>
                <a:ext cx="2769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23AEC1C8-DD3F-4004-5F1E-97BE3D188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969" y="5533271"/>
                <a:ext cx="276999" cy="369332"/>
              </a:xfrm>
              <a:prstGeom prst="rect">
                <a:avLst/>
              </a:prstGeom>
              <a:blipFill>
                <a:blip r:embed="rId7"/>
                <a:stretch>
                  <a:fillRect l="-6522" r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8110F156-E44A-9D71-C21A-3C081408F3E3}"/>
                  </a:ext>
                </a:extLst>
              </p:cNvPr>
              <p:cNvSpPr txBox="1"/>
              <p:nvPr/>
            </p:nvSpPr>
            <p:spPr>
              <a:xfrm>
                <a:off x="342495" y="5717937"/>
                <a:ext cx="2809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𝑦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8110F156-E44A-9D71-C21A-3C081408F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95" y="5717937"/>
                <a:ext cx="280974" cy="369332"/>
              </a:xfrm>
              <a:prstGeom prst="rect">
                <a:avLst/>
              </a:prstGeom>
              <a:blipFill>
                <a:blip r:embed="rId8"/>
                <a:stretch>
                  <a:fillRect l="-19565" r="-19565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C4D4D89-BD63-F91B-B2DC-480EFC541D1F}"/>
                  </a:ext>
                </a:extLst>
              </p:cNvPr>
              <p:cNvSpPr txBox="1"/>
              <p:nvPr/>
            </p:nvSpPr>
            <p:spPr>
              <a:xfrm>
                <a:off x="2413479" y="2137295"/>
                <a:ext cx="2585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𝑧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C4D4D89-BD63-F91B-B2DC-480EFC541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479" y="2137295"/>
                <a:ext cx="258532" cy="369332"/>
              </a:xfrm>
              <a:prstGeom prst="rect">
                <a:avLst/>
              </a:prstGeom>
              <a:blipFill>
                <a:blip r:embed="rId9"/>
                <a:stretch>
                  <a:fillRect l="-9524" r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吹き出し: 円形 79">
            <a:extLst>
              <a:ext uri="{FF2B5EF4-FFF2-40B4-BE49-F238E27FC236}">
                <a16:creationId xmlns:a16="http://schemas.microsoft.com/office/drawing/2014/main" id="{A09E4B4A-19B6-16D8-DEFE-B223C0B3289A}"/>
              </a:ext>
            </a:extLst>
          </p:cNvPr>
          <p:cNvSpPr/>
          <p:nvPr/>
        </p:nvSpPr>
        <p:spPr>
          <a:xfrm>
            <a:off x="3741410" y="3691489"/>
            <a:ext cx="474490" cy="389696"/>
          </a:xfrm>
          <a:prstGeom prst="wedgeEllipseCallout">
            <a:avLst>
              <a:gd name="adj1" fmla="val 66763"/>
              <a:gd name="adj2" fmla="val -7402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B8B17D25-0BA0-AC02-FEBF-8FB73266F931}"/>
                  </a:ext>
                </a:extLst>
              </p:cNvPr>
              <p:cNvSpPr txBox="1"/>
              <p:nvPr/>
            </p:nvSpPr>
            <p:spPr>
              <a:xfrm>
                <a:off x="4010853" y="3266285"/>
                <a:ext cx="15222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B8B17D25-0BA0-AC02-FEBF-8FB73266F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853" y="3266285"/>
                <a:ext cx="1522276" cy="369332"/>
              </a:xfrm>
              <a:prstGeom prst="rect">
                <a:avLst/>
              </a:prstGeom>
              <a:blipFill>
                <a:blip r:embed="rId10"/>
                <a:stretch>
                  <a:fillRect l="-5600" t="-5000" r="-5600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吹き出し: 円形 81">
            <a:extLst>
              <a:ext uri="{FF2B5EF4-FFF2-40B4-BE49-F238E27FC236}">
                <a16:creationId xmlns:a16="http://schemas.microsoft.com/office/drawing/2014/main" id="{FC749A57-A0FE-B769-E65F-F7BF4004DB91}"/>
              </a:ext>
            </a:extLst>
          </p:cNvPr>
          <p:cNvSpPr/>
          <p:nvPr/>
        </p:nvSpPr>
        <p:spPr>
          <a:xfrm>
            <a:off x="10004781" y="3677571"/>
            <a:ext cx="474490" cy="389696"/>
          </a:xfrm>
          <a:prstGeom prst="wedgeEllipseCallout">
            <a:avLst>
              <a:gd name="adj1" fmla="val -245081"/>
              <a:gd name="adj2" fmla="val -825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86D59D65-25A8-EB58-F127-D922FB328E8A}"/>
              </a:ext>
            </a:extLst>
          </p:cNvPr>
          <p:cNvSpPr txBox="1"/>
          <p:nvPr/>
        </p:nvSpPr>
        <p:spPr>
          <a:xfrm>
            <a:off x="9895162" y="2296274"/>
            <a:ext cx="1723549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75B1434F-4474-D8A4-B42E-6370241A45CF}"/>
              </a:ext>
            </a:extLst>
          </p:cNvPr>
          <p:cNvSpPr txBox="1"/>
          <p:nvPr/>
        </p:nvSpPr>
        <p:spPr>
          <a:xfrm>
            <a:off x="7387222" y="293437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主成分得点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0FF61C5-1A6A-27AE-EE28-216EBE2A0502}"/>
                  </a:ext>
                </a:extLst>
              </p:cNvPr>
              <p:cNvSpPr txBox="1"/>
              <p:nvPr/>
            </p:nvSpPr>
            <p:spPr>
              <a:xfrm>
                <a:off x="7183582" y="3242673"/>
                <a:ext cx="2074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𝑃𝐶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𝑃𝐶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0FF61C5-1A6A-27AE-EE28-216EBE2A0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582" y="3242673"/>
                <a:ext cx="2074158" cy="461665"/>
              </a:xfrm>
              <a:prstGeom prst="rect">
                <a:avLst/>
              </a:prstGeom>
              <a:blipFill>
                <a:blip r:embed="rId11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BF0029-3129-7842-4691-8BF2282AAEAB}"/>
              </a:ext>
            </a:extLst>
          </p:cNvPr>
          <p:cNvSpPr txBox="1"/>
          <p:nvPr/>
        </p:nvSpPr>
        <p:spPr>
          <a:xfrm>
            <a:off x="363861" y="2373682"/>
            <a:ext cx="17235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</a:t>
            </a:r>
          </a:p>
        </p:txBody>
      </p:sp>
    </p:spTree>
    <p:extLst>
      <p:ext uri="{BB962C8B-B14F-4D97-AF65-F5344CB8AC3E}">
        <p14:creationId xmlns:p14="http://schemas.microsoft.com/office/powerpoint/2010/main" val="3664170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E7A1CA5-13A9-A8E4-AF7D-DA8699E25A52}"/>
              </a:ext>
            </a:extLst>
          </p:cNvPr>
          <p:cNvSpPr txBox="1"/>
          <p:nvPr/>
        </p:nvSpPr>
        <p:spPr>
          <a:xfrm>
            <a:off x="723208" y="640081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主成分分析の使い道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F1220CA-507D-1C52-D76C-9CF44AD5C167}"/>
              </a:ext>
            </a:extLst>
          </p:cNvPr>
          <p:cNvSpPr txBox="1"/>
          <p:nvPr/>
        </p:nvSpPr>
        <p:spPr>
          <a:xfrm>
            <a:off x="980901" y="2011680"/>
            <a:ext cx="111107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教師あり学習で高次元データ空間でのデータの散らばり特徴を要約・可視化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特徴の異なるデータの集団（クラスタ）の検出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教師あり学習での特徴量の低次元化による高速化</a:t>
            </a:r>
          </a:p>
        </p:txBody>
      </p:sp>
    </p:spTree>
    <p:extLst>
      <p:ext uri="{BB962C8B-B14F-4D97-AF65-F5344CB8AC3E}">
        <p14:creationId xmlns:p14="http://schemas.microsoft.com/office/powerpoint/2010/main" val="4264841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6940946-5B3C-B7AE-F1AD-1F2DDF68C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33" y="783624"/>
            <a:ext cx="11908776" cy="607437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032620-B205-DF83-6551-EE5CB79EEE43}"/>
              </a:ext>
            </a:extLst>
          </p:cNvPr>
          <p:cNvSpPr txBox="1"/>
          <p:nvPr/>
        </p:nvSpPr>
        <p:spPr>
          <a:xfrm>
            <a:off x="1955753" y="954223"/>
            <a:ext cx="82804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2000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次元上のデータを主成分平面に写像（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次元に圧縮）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杏仁豆腐の特徴の違い（何が判別に効く特徴量か）を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次元平面上で明らかにしている～　それぞれ平面上のある領域にまとまっている！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主成分平面の各領域を意味づけるベクトルを引いた（主成分負荷ベクトル）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954A32C-FBD4-7417-B7BB-6A7D63C37F6B}"/>
              </a:ext>
            </a:extLst>
          </p:cNvPr>
          <p:cNvSpPr txBox="1"/>
          <p:nvPr/>
        </p:nvSpPr>
        <p:spPr>
          <a:xfrm>
            <a:off x="1657460" y="319408"/>
            <a:ext cx="10295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教師あり高次元データ特徴の可視化（要約）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DD2148-7F89-71A0-1C4E-DF95F754DB51}"/>
              </a:ext>
            </a:extLst>
          </p:cNvPr>
          <p:cNvSpPr txBox="1"/>
          <p:nvPr/>
        </p:nvSpPr>
        <p:spPr>
          <a:xfrm>
            <a:off x="886408" y="4049486"/>
            <a:ext cx="27898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シュー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焼くので失敗しやすい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93412E1-7F5F-10B1-31CB-467701B7418C}"/>
              </a:ext>
            </a:extLst>
          </p:cNvPr>
          <p:cNvSpPr txBox="1"/>
          <p:nvPr/>
        </p:nvSpPr>
        <p:spPr>
          <a:xfrm>
            <a:off x="9571566" y="2694414"/>
            <a:ext cx="17235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杏仁豆腐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濃厚でトロッ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杏仁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15BFB5-A439-25BF-1147-6E3D92319C3E}"/>
              </a:ext>
            </a:extLst>
          </p:cNvPr>
          <p:cNvSpPr txBox="1"/>
          <p:nvPr/>
        </p:nvSpPr>
        <p:spPr>
          <a:xfrm>
            <a:off x="7940351" y="5403294"/>
            <a:ext cx="24929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砂糖、甘い、控え目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4334922-66D3-A3AC-A2AF-9197969B3EE7}"/>
              </a:ext>
            </a:extLst>
          </p:cNvPr>
          <p:cNvSpPr txBox="1"/>
          <p:nvPr/>
        </p:nvSpPr>
        <p:spPr>
          <a:xfrm>
            <a:off x="7781730" y="4364086"/>
            <a:ext cx="4217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杏仁豆腐、プリンは食後のデザートになるが、シューはそうでない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CA23F45-A87A-4F28-4FCF-8A5EC434D7B2}"/>
              </a:ext>
            </a:extLst>
          </p:cNvPr>
          <p:cNvSpPr txBox="1"/>
          <p:nvPr/>
        </p:nvSpPr>
        <p:spPr>
          <a:xfrm>
            <a:off x="412439" y="6393902"/>
            <a:ext cx="2862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tsukurepo_pca.py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C20969A-628B-704A-E507-D15BD1054926}"/>
              </a:ext>
            </a:extLst>
          </p:cNvPr>
          <p:cNvSpPr txBox="1"/>
          <p:nvPr/>
        </p:nvSpPr>
        <p:spPr>
          <a:xfrm>
            <a:off x="192833" y="321959"/>
            <a:ext cx="131638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使い道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1722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24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83159</TotalTime>
  <Words>4074</Words>
  <Application>Microsoft Office PowerPoint</Application>
  <PresentationFormat>ワイド画面</PresentationFormat>
  <Paragraphs>1329</Paragraphs>
  <Slides>43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43</vt:i4>
      </vt:variant>
    </vt:vector>
  </HeadingPairs>
  <TitlesOfParts>
    <vt:vector size="50" baseType="lpstr">
      <vt:lpstr>メイリオ</vt:lpstr>
      <vt:lpstr>Arial</vt:lpstr>
      <vt:lpstr>Calibri</vt:lpstr>
      <vt:lpstr>Calibri Light</vt:lpstr>
      <vt:lpstr>Cambria Math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hiroshi uehara</dc:creator>
  <cp:lastModifiedBy>Hiroshi Uehara</cp:lastModifiedBy>
  <cp:revision>985</cp:revision>
  <dcterms:created xsi:type="dcterms:W3CDTF">2017-07-18T05:09:25Z</dcterms:created>
  <dcterms:modified xsi:type="dcterms:W3CDTF">2025-07-10T03:28:51Z</dcterms:modified>
</cp:coreProperties>
</file>