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1210" r:id="rId2"/>
    <p:sldId id="1225" r:id="rId3"/>
    <p:sldId id="1226" r:id="rId4"/>
    <p:sldId id="1222" r:id="rId5"/>
    <p:sldId id="1216" r:id="rId6"/>
    <p:sldId id="1220" r:id="rId7"/>
    <p:sldId id="1218" r:id="rId8"/>
    <p:sldId id="1223" r:id="rId9"/>
    <p:sldId id="1227" r:id="rId10"/>
    <p:sldId id="1228" r:id="rId11"/>
    <p:sldId id="1229" r:id="rId12"/>
    <p:sldId id="1221" r:id="rId13"/>
    <p:sldId id="12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enn.dev/kabec_dev/articles/cd34f2e2f3266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9AD38F-6F2A-57C2-331A-39AC73CA596D}"/>
              </a:ext>
            </a:extLst>
          </p:cNvPr>
          <p:cNvSpPr txBox="1"/>
          <p:nvPr/>
        </p:nvSpPr>
        <p:spPr>
          <a:xfrm>
            <a:off x="1560431" y="585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C5BC72-04EF-624B-712D-E97E8C8D271E}"/>
              </a:ext>
            </a:extLst>
          </p:cNvPr>
          <p:cNvSpPr txBox="1"/>
          <p:nvPr/>
        </p:nvSpPr>
        <p:spPr>
          <a:xfrm>
            <a:off x="615820" y="3545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04A18-B2A1-7CDB-DB90-25A2203AD2A2}"/>
              </a:ext>
            </a:extLst>
          </p:cNvPr>
          <p:cNvSpPr txBox="1"/>
          <p:nvPr/>
        </p:nvSpPr>
        <p:spPr>
          <a:xfrm>
            <a:off x="1560431" y="1047060"/>
            <a:ext cx="907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bigdata2_system_and_python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プログラムから開く　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Chrome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A490E-F379-B1F4-8D32-8B6B6E86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5" y="2018169"/>
            <a:ext cx="659187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04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091F4D-5CFB-417E-3393-67BDF534901F}"/>
              </a:ext>
            </a:extLst>
          </p:cNvPr>
          <p:cNvSpPr txBox="1"/>
          <p:nvPr/>
        </p:nvSpPr>
        <p:spPr>
          <a:xfrm>
            <a:off x="245038" y="22863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もう一つの方法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5C7B6D-5261-67EB-E901-CAE821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8" y="1214396"/>
            <a:ext cx="4414721" cy="298320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404B49-907F-46CF-AE83-5E16C43C804E}"/>
              </a:ext>
            </a:extLst>
          </p:cNvPr>
          <p:cNvSpPr/>
          <p:nvPr/>
        </p:nvSpPr>
        <p:spPr>
          <a:xfrm>
            <a:off x="1034343" y="258376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CED166-1552-80C5-ED47-054C6D9AD008}"/>
              </a:ext>
            </a:extLst>
          </p:cNvPr>
          <p:cNvSpPr txBox="1"/>
          <p:nvPr/>
        </p:nvSpPr>
        <p:spPr>
          <a:xfrm>
            <a:off x="317241" y="752730"/>
            <a:ext cx="1014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を右クリック→プロパティ→変更→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でアプリを選択する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35D7049-D757-C158-0F24-634358E1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12" y="1232070"/>
            <a:ext cx="2668449" cy="33565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2F099F0-B992-2F6C-C626-F974BFAB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38" y="1196719"/>
            <a:ext cx="2696628" cy="339189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F590613-F532-BB20-0AA7-4C8040218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4" y="4361984"/>
            <a:ext cx="3827178" cy="238180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49EDB0F4-2E57-23AA-4595-9C0900E14809}"/>
              </a:ext>
            </a:extLst>
          </p:cNvPr>
          <p:cNvSpPr/>
          <p:nvPr/>
        </p:nvSpPr>
        <p:spPr>
          <a:xfrm>
            <a:off x="5028595" y="2591693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44C1A163-D779-1593-CA73-6E58ECB01DAD}"/>
              </a:ext>
            </a:extLst>
          </p:cNvPr>
          <p:cNvSpPr/>
          <p:nvPr/>
        </p:nvSpPr>
        <p:spPr>
          <a:xfrm>
            <a:off x="8337856" y="2591692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A2E9812-16F2-D861-BD25-CD4B5ABAC823}"/>
              </a:ext>
            </a:extLst>
          </p:cNvPr>
          <p:cNvSpPr/>
          <p:nvPr/>
        </p:nvSpPr>
        <p:spPr>
          <a:xfrm>
            <a:off x="8925926" y="426203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25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256A8-AA38-D186-D9B1-DF1BD3F857F4}"/>
              </a:ext>
            </a:extLst>
          </p:cNvPr>
          <p:cNvSpPr txBox="1"/>
          <p:nvPr/>
        </p:nvSpPr>
        <p:spPr>
          <a:xfrm>
            <a:off x="1278294" y="2202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3735137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CF4DAE-3DD3-A562-14DE-A448AA0F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05" y="808943"/>
            <a:ext cx="5575379" cy="57873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23AF10-07EB-5830-8F83-0E21385FCE0D}"/>
              </a:ext>
            </a:extLst>
          </p:cNvPr>
          <p:cNvSpPr txBox="1"/>
          <p:nvPr/>
        </p:nvSpPr>
        <p:spPr>
          <a:xfrm>
            <a:off x="363893" y="34523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uninstall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CED772-0F6C-626C-1A0A-F6C30F137B36}"/>
              </a:ext>
            </a:extLst>
          </p:cNvPr>
          <p:cNvSpPr/>
          <p:nvPr/>
        </p:nvSpPr>
        <p:spPr>
          <a:xfrm>
            <a:off x="8024326" y="3965511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1F26FD-904E-A988-2C8F-5C0DCA9A77E7}"/>
              </a:ext>
            </a:extLst>
          </p:cNvPr>
          <p:cNvSpPr txBox="1"/>
          <p:nvPr/>
        </p:nvSpPr>
        <p:spPr>
          <a:xfrm>
            <a:off x="8425543" y="4348066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C4A37-E73C-41F5-1B43-80A801A81C1E}"/>
              </a:ext>
            </a:extLst>
          </p:cNvPr>
          <p:cNvSpPr txBox="1"/>
          <p:nvPr/>
        </p:nvSpPr>
        <p:spPr>
          <a:xfrm>
            <a:off x="541176" y="2112683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パスを通すこと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 code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を使えるようにすること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6E1937-AB19-E1EC-A413-E3F6586A7DFB}"/>
              </a:ext>
            </a:extLst>
          </p:cNvPr>
          <p:cNvSpPr txBox="1"/>
          <p:nvPr/>
        </p:nvSpPr>
        <p:spPr>
          <a:xfrm>
            <a:off x="541176" y="102636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以下が目的なのですでに対応できている人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はこの資料の作業は不要</a:t>
            </a:r>
          </a:p>
        </p:txBody>
      </p:sp>
    </p:spTree>
    <p:extLst>
      <p:ext uri="{BB962C8B-B14F-4D97-AF65-F5344CB8AC3E}">
        <p14:creationId xmlns:p14="http://schemas.microsoft.com/office/powerpoint/2010/main" val="2514668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C5C07A-B7DF-1215-A2A9-4EB9C3C2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243564"/>
            <a:ext cx="9792549" cy="637087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A6A514-9750-40B5-6A25-11E271E9DD8C}"/>
              </a:ext>
            </a:extLst>
          </p:cNvPr>
          <p:cNvSpPr/>
          <p:nvPr/>
        </p:nvSpPr>
        <p:spPr>
          <a:xfrm>
            <a:off x="8024326" y="6223526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137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B18730-A370-C33E-EC64-64FD04C7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508238"/>
            <a:ext cx="9868755" cy="5296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D5729-0EB3-756A-27B1-DD637FC7FF2F}"/>
              </a:ext>
            </a:extLst>
          </p:cNvPr>
          <p:cNvSpPr txBox="1"/>
          <p:nvPr/>
        </p:nvSpPr>
        <p:spPr>
          <a:xfrm>
            <a:off x="401217" y="307909"/>
            <a:ext cx="830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でググって、以下のページから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が終わったら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.exe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を実行してイストール開始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次頁以降の画面に注意してインストール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794273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05EFD-63E3-2E04-B55C-F7E65DD69D85}"/>
              </a:ext>
            </a:extLst>
          </p:cNvPr>
          <p:cNvSpPr txBox="1"/>
          <p:nvPr/>
        </p:nvSpPr>
        <p:spPr>
          <a:xfrm>
            <a:off x="254065" y="468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23BC-5D31-AD76-038B-2F914ED1C78D}"/>
              </a:ext>
            </a:extLst>
          </p:cNvPr>
          <p:cNvSpPr txBox="1"/>
          <p:nvPr/>
        </p:nvSpPr>
        <p:spPr>
          <a:xfrm>
            <a:off x="187390" y="1272657"/>
            <a:ext cx="1139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コマンドプロンプト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アプリケーションメニューから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ツール→コマンドプロンプト）を開いて、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と入力。以下のような記号が出てきたら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1F055D-593A-DE5C-AC0F-BE741C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2" y="2638342"/>
            <a:ext cx="1214490" cy="4857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C4CA48-A1F0-D83A-8C64-819ED3B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38" y="3566212"/>
            <a:ext cx="5693996" cy="15586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5CCCB6-67D2-8D38-D606-5D279F09B3C6}"/>
              </a:ext>
            </a:extLst>
          </p:cNvPr>
          <p:cNvSpPr txBox="1"/>
          <p:nvPr/>
        </p:nvSpPr>
        <p:spPr>
          <a:xfrm>
            <a:off x="101666" y="3590925"/>
            <a:ext cx="62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Anaconda power shell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（右図）を立ち上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げて以下のコマンドを入力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81CBD2D-1C07-F1B0-CCB2-69720EAE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2" y="4421922"/>
            <a:ext cx="4770533" cy="9525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D53FC4-14EB-D18E-0ABF-D8048DFD7789}"/>
              </a:ext>
            </a:extLst>
          </p:cNvPr>
          <p:cNvSpPr txBox="1"/>
          <p:nvPr/>
        </p:nvSpPr>
        <p:spPr>
          <a:xfrm>
            <a:off x="606491" y="561669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Successfully installed ..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というメッセージが出れば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6988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FB002-E2C9-C9E0-1047-FCD239A1F25F}"/>
              </a:ext>
            </a:extLst>
          </p:cNvPr>
          <p:cNvSpPr txBox="1"/>
          <p:nvPr/>
        </p:nvSpPr>
        <p:spPr>
          <a:xfrm>
            <a:off x="643812" y="550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20100F-D990-62CF-8B39-FC6E93D13DA5}"/>
              </a:ext>
            </a:extLst>
          </p:cNvPr>
          <p:cNvSpPr txBox="1"/>
          <p:nvPr/>
        </p:nvSpPr>
        <p:spPr>
          <a:xfrm>
            <a:off x="709127" y="1144611"/>
            <a:ext cx="498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Markdown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veiwer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60C33-688A-F1CC-0D48-3CAD1FCFC10B}"/>
              </a:ext>
            </a:extLst>
          </p:cNvPr>
          <p:cNvSpPr txBox="1"/>
          <p:nvPr/>
        </p:nvSpPr>
        <p:spPr>
          <a:xfrm>
            <a:off x="735789" y="2467347"/>
            <a:ext cx="827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https://zenn.dev/kabec_dev/articles/cd34f2e2f32662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2BD3-BB89-BCAC-CC28-53669435A63B}"/>
              </a:ext>
            </a:extLst>
          </p:cNvPr>
          <p:cNvSpPr txBox="1"/>
          <p:nvPr/>
        </p:nvSpPr>
        <p:spPr>
          <a:xfrm>
            <a:off x="735789" y="20265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以下に従ってインストール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F44B8F1-5AAA-254B-F8F5-44633C8E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3553954"/>
            <a:ext cx="5924605" cy="19871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DA9310-790D-9BB6-A53B-01EE7CAF86E1}"/>
              </a:ext>
            </a:extLst>
          </p:cNvPr>
          <p:cNvSpPr txBox="1"/>
          <p:nvPr/>
        </p:nvSpPr>
        <p:spPr>
          <a:xfrm>
            <a:off x="802343" y="31707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以下の設定をお忘れなく</a:t>
            </a:r>
          </a:p>
        </p:txBody>
      </p:sp>
    </p:spTree>
    <p:extLst>
      <p:ext uri="{BB962C8B-B14F-4D97-AF65-F5344CB8AC3E}">
        <p14:creationId xmlns:p14="http://schemas.microsoft.com/office/powerpoint/2010/main" val="19930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8969</TotalTime>
  <Words>261</Words>
  <Application>Microsoft Office PowerPoint</Application>
  <PresentationFormat>ワイド画面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352</cp:revision>
  <dcterms:created xsi:type="dcterms:W3CDTF">2017-07-18T05:09:25Z</dcterms:created>
  <dcterms:modified xsi:type="dcterms:W3CDTF">2024-04-11T08:05:45Z</dcterms:modified>
</cp:coreProperties>
</file>