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13"/>
  </p:notesMasterIdLst>
  <p:sldIdLst>
    <p:sldId id="1210" r:id="rId2"/>
    <p:sldId id="1225" r:id="rId3"/>
    <p:sldId id="1226" r:id="rId4"/>
    <p:sldId id="1222" r:id="rId5"/>
    <p:sldId id="1216" r:id="rId6"/>
    <p:sldId id="1220" r:id="rId7"/>
    <p:sldId id="1218" r:id="rId8"/>
    <p:sldId id="1223" r:id="rId9"/>
    <p:sldId id="1224" r:id="rId10"/>
    <p:sldId id="1221" r:id="rId11"/>
    <p:sldId id="121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4472C4"/>
    <a:srgbClr val="ADB9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76FF22-B1CA-4671-AC40-D6AD1168A308}" type="datetimeFigureOut">
              <a:rPr kumimoji="1" lang="ja-JP" altLang="en-US" smtClean="0"/>
              <a:t>2024/4/11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898136-AF60-47F2-887F-3284FB6203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54271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C02D7-CBD1-4D33-B166-78A898DF0F76}" type="datetimeFigureOut">
              <a:rPr kumimoji="1" lang="ja-JP" altLang="en-US" smtClean="0"/>
              <a:t>2024/4/11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5ECF2-9EE9-4E94-BB06-97D79EC540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0289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C02D7-CBD1-4D33-B166-78A898DF0F76}" type="datetimeFigureOut">
              <a:rPr kumimoji="1" lang="ja-JP" altLang="en-US" smtClean="0"/>
              <a:t>2024/4/11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5ECF2-9EE9-4E94-BB06-97D79EC540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5293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C02D7-CBD1-4D33-B166-78A898DF0F76}" type="datetimeFigureOut">
              <a:rPr kumimoji="1" lang="ja-JP" altLang="en-US" smtClean="0"/>
              <a:t>2024/4/11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5ECF2-9EE9-4E94-BB06-97D79EC540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0805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9024074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C02D7-CBD1-4D33-B166-78A898DF0F76}" type="datetimeFigureOut">
              <a:rPr kumimoji="1" lang="ja-JP" altLang="en-US" smtClean="0"/>
              <a:t>2024/4/11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5ECF2-9EE9-4E94-BB06-97D79EC540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4557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C02D7-CBD1-4D33-B166-78A898DF0F76}" type="datetimeFigureOut">
              <a:rPr kumimoji="1" lang="ja-JP" altLang="en-US" smtClean="0"/>
              <a:t>2024/4/11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5ECF2-9EE9-4E94-BB06-97D79EC540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987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C02D7-CBD1-4D33-B166-78A898DF0F76}" type="datetimeFigureOut">
              <a:rPr kumimoji="1" lang="ja-JP" altLang="en-US" smtClean="0"/>
              <a:t>2024/4/11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5ECF2-9EE9-4E94-BB06-97D79EC540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9759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C02D7-CBD1-4D33-B166-78A898DF0F76}" type="datetimeFigureOut">
              <a:rPr kumimoji="1" lang="ja-JP" altLang="en-US" smtClean="0"/>
              <a:t>2024/4/11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5ECF2-9EE9-4E94-BB06-97D79EC540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5127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C02D7-CBD1-4D33-B166-78A898DF0F76}" type="datetimeFigureOut">
              <a:rPr kumimoji="1" lang="ja-JP" altLang="en-US" smtClean="0"/>
              <a:t>2024/4/11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5ECF2-9EE9-4E94-BB06-97D79EC540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2162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C02D7-CBD1-4D33-B166-78A898DF0F76}" type="datetimeFigureOut">
              <a:rPr kumimoji="1" lang="ja-JP" altLang="en-US" smtClean="0"/>
              <a:t>2024/4/11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5ECF2-9EE9-4E94-BB06-97D79EC540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3644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C02D7-CBD1-4D33-B166-78A898DF0F76}" type="datetimeFigureOut">
              <a:rPr kumimoji="1" lang="ja-JP" altLang="en-US" smtClean="0"/>
              <a:t>2024/4/11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5ECF2-9EE9-4E94-BB06-97D79EC540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8330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C02D7-CBD1-4D33-B166-78A898DF0F76}" type="datetimeFigureOut">
              <a:rPr kumimoji="1" lang="ja-JP" altLang="en-US" smtClean="0"/>
              <a:t>2024/4/11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5ECF2-9EE9-4E94-BB06-97D79EC540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4328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BC02D7-CBD1-4D33-B166-78A898DF0F76}" type="datetimeFigureOut">
              <a:rPr kumimoji="1" lang="ja-JP" altLang="en-US" smtClean="0"/>
              <a:t>2024/4/11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5ECF2-9EE9-4E94-BB06-97D79EC540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8347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zenn.dev/kabec_dev/articles/cd34f2e2f32662" TargetMode="Externa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E3890B6E-9E82-51F8-F0E6-5AC8A7E772C8}"/>
              </a:ext>
            </a:extLst>
          </p:cNvPr>
          <p:cNvSpPr txBox="1"/>
          <p:nvPr/>
        </p:nvSpPr>
        <p:spPr>
          <a:xfrm>
            <a:off x="652145" y="2625307"/>
            <a:ext cx="60404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3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anaconda</a:t>
            </a:r>
            <a:r>
              <a:rPr kumimoji="1" lang="ja-JP" altLang="en-US" sz="3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の再インストール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B3CE67FA-4EEE-57EA-93C5-574C2F409CEA}"/>
              </a:ext>
            </a:extLst>
          </p:cNvPr>
          <p:cNvSpPr txBox="1"/>
          <p:nvPr/>
        </p:nvSpPr>
        <p:spPr>
          <a:xfrm>
            <a:off x="727787" y="3266773"/>
            <a:ext cx="6955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テキストエディタでのプログラミング環境の整備</a:t>
            </a:r>
          </a:p>
        </p:txBody>
      </p:sp>
    </p:spTree>
    <p:extLst>
      <p:ext uri="{BB962C8B-B14F-4D97-AF65-F5344CB8AC3E}">
        <p14:creationId xmlns:p14="http://schemas.microsoft.com/office/powerpoint/2010/main" val="710502467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B22256A8-AA38-D186-D9B1-DF1BD3F857F4}"/>
              </a:ext>
            </a:extLst>
          </p:cNvPr>
          <p:cNvSpPr txBox="1"/>
          <p:nvPr/>
        </p:nvSpPr>
        <p:spPr>
          <a:xfrm>
            <a:off x="1278294" y="2202024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メモ</a:t>
            </a:r>
          </a:p>
        </p:txBody>
      </p:sp>
    </p:spTree>
    <p:extLst>
      <p:ext uri="{BB962C8B-B14F-4D97-AF65-F5344CB8AC3E}">
        <p14:creationId xmlns:p14="http://schemas.microsoft.com/office/powerpoint/2010/main" val="1373513733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D29F11FB-39B3-21A6-21CE-CDCCD000B1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0988" y="1249849"/>
            <a:ext cx="4971872" cy="5318902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584A098-42AD-4437-B49F-0052615F50FC}"/>
              </a:ext>
            </a:extLst>
          </p:cNvPr>
          <p:cNvSpPr txBox="1"/>
          <p:nvPr/>
        </p:nvSpPr>
        <p:spPr>
          <a:xfrm>
            <a:off x="662473" y="653143"/>
            <a:ext cx="68964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WindowsApps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のパスを下に下げる（不要かも）</a:t>
            </a:r>
          </a:p>
        </p:txBody>
      </p:sp>
    </p:spTree>
    <p:extLst>
      <p:ext uri="{BB962C8B-B14F-4D97-AF65-F5344CB8AC3E}">
        <p14:creationId xmlns:p14="http://schemas.microsoft.com/office/powerpoint/2010/main" val="1055687131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0BCF4DAE-3DD3-A562-14DE-A448AA0FBB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4105" y="808943"/>
            <a:ext cx="5575379" cy="5787371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323AF10-07EB-5830-8F83-0E21385FCE0D}"/>
              </a:ext>
            </a:extLst>
          </p:cNvPr>
          <p:cNvSpPr txBox="1"/>
          <p:nvPr/>
        </p:nvSpPr>
        <p:spPr>
          <a:xfrm>
            <a:off x="363893" y="345233"/>
            <a:ext cx="30877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まずは</a:t>
            </a:r>
            <a:r>
              <a:rPr kumimoji="1" lang="en-US" altLang="ja-JP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uninstall</a:t>
            </a:r>
            <a:endParaRPr kumimoji="1" lang="ja-JP" altLang="en-US" sz="3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CDCED772-0F6C-626C-1A0A-F6C30F137B36}"/>
              </a:ext>
            </a:extLst>
          </p:cNvPr>
          <p:cNvSpPr/>
          <p:nvPr/>
        </p:nvSpPr>
        <p:spPr>
          <a:xfrm>
            <a:off x="8024326" y="3965511"/>
            <a:ext cx="1679510" cy="38255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51F26FD-904E-A988-2C8F-5C0DCA9A77E7}"/>
              </a:ext>
            </a:extLst>
          </p:cNvPr>
          <p:cNvSpPr txBox="1"/>
          <p:nvPr/>
        </p:nvSpPr>
        <p:spPr>
          <a:xfrm>
            <a:off x="8425543" y="4348066"/>
            <a:ext cx="34724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anaconda</a:t>
            </a:r>
            <a:r>
              <a:rPr kumimoji="1" lang="ja-JP" altLang="en-US" sz="240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を右クリック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E10C4A37-E73C-41F5-1B43-80A801A81C1E}"/>
              </a:ext>
            </a:extLst>
          </p:cNvPr>
          <p:cNvSpPr txBox="1"/>
          <p:nvPr/>
        </p:nvSpPr>
        <p:spPr>
          <a:xfrm>
            <a:off x="541176" y="2112683"/>
            <a:ext cx="51684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パスを通すこと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457200" indent="-457200" algn="l">
              <a:buFont typeface="+mj-lt"/>
              <a:buAutoNum type="arabicPeriod"/>
            </a:pP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vs code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を使えるようにすること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4D6E1937-AB19-E1EC-A413-E3F6586A7DFB}"/>
              </a:ext>
            </a:extLst>
          </p:cNvPr>
          <p:cNvSpPr txBox="1"/>
          <p:nvPr/>
        </p:nvSpPr>
        <p:spPr>
          <a:xfrm>
            <a:off x="541176" y="1026367"/>
            <a:ext cx="60324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以下が目的なのですでに対応できている人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はこの資料の作業は不要</a:t>
            </a:r>
          </a:p>
        </p:txBody>
      </p:sp>
    </p:spTree>
    <p:extLst>
      <p:ext uri="{BB962C8B-B14F-4D97-AF65-F5344CB8AC3E}">
        <p14:creationId xmlns:p14="http://schemas.microsoft.com/office/powerpoint/2010/main" val="2514668108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3CC5C07A-B7DF-1215-A2A9-4EB9C3C2E8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725" y="243564"/>
            <a:ext cx="9792549" cy="6370872"/>
          </a:xfrm>
          <a:prstGeom prst="rect">
            <a:avLst/>
          </a:prstGeom>
        </p:spPr>
      </p:pic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84A6A514-9750-40B5-6A25-11E271E9DD8C}"/>
              </a:ext>
            </a:extLst>
          </p:cNvPr>
          <p:cNvSpPr/>
          <p:nvPr/>
        </p:nvSpPr>
        <p:spPr>
          <a:xfrm>
            <a:off x="8024326" y="6223526"/>
            <a:ext cx="1679510" cy="38255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7137233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90B18730-A370-C33E-EC64-64FD04C783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1622" y="1508238"/>
            <a:ext cx="9868755" cy="5296359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1CD5729-0EB3-756A-27B1-DD637FC7FF2F}"/>
              </a:ext>
            </a:extLst>
          </p:cNvPr>
          <p:cNvSpPr txBox="1"/>
          <p:nvPr/>
        </p:nvSpPr>
        <p:spPr>
          <a:xfrm>
            <a:off x="401217" y="307909"/>
            <a:ext cx="830522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Anaconda 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でググって、以下のページから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Download</a:t>
            </a:r>
          </a:p>
          <a:p>
            <a:pPr marL="457200" indent="-457200" algn="l">
              <a:buFont typeface="+mj-lt"/>
              <a:buAutoNum type="arabicPeriod"/>
            </a:pP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Download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が終わったら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.exe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を実行してイストール開始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457200" indent="-457200" algn="l">
              <a:buFont typeface="+mj-lt"/>
              <a:buAutoNum type="arabicPeriod"/>
            </a:pP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次頁以降の画面に注意してインストール</a:t>
            </a:r>
          </a:p>
        </p:txBody>
      </p:sp>
    </p:spTree>
    <p:extLst>
      <p:ext uri="{BB962C8B-B14F-4D97-AF65-F5344CB8AC3E}">
        <p14:creationId xmlns:p14="http://schemas.microsoft.com/office/powerpoint/2010/main" val="1794273323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C824CEC8-78CA-8101-F174-D306953D06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8295" y="1259535"/>
            <a:ext cx="7124700" cy="5495925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D00AEB7-6DA3-132A-D5B3-CC207726AA27}"/>
              </a:ext>
            </a:extLst>
          </p:cNvPr>
          <p:cNvSpPr txBox="1"/>
          <p:nvPr/>
        </p:nvSpPr>
        <p:spPr>
          <a:xfrm>
            <a:off x="2995127" y="816227"/>
            <a:ext cx="57262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Just me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でないと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path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を自動で通せない</a:t>
            </a:r>
          </a:p>
        </p:txBody>
      </p:sp>
    </p:spTree>
    <p:extLst>
      <p:ext uri="{BB962C8B-B14F-4D97-AF65-F5344CB8AC3E}">
        <p14:creationId xmlns:p14="http://schemas.microsoft.com/office/powerpoint/2010/main" val="411089143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5C93202C-8864-8BF7-BEB5-FDEA9AE81B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3446" y="2210383"/>
            <a:ext cx="5624440" cy="4339707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22B58DA-2477-42F9-B003-A2A2AC18AF06}"/>
              </a:ext>
            </a:extLst>
          </p:cNvPr>
          <p:cNvSpPr txBox="1"/>
          <p:nvPr/>
        </p:nvSpPr>
        <p:spPr>
          <a:xfrm>
            <a:off x="681135" y="466531"/>
            <a:ext cx="1126462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ユーザーアカウントを日本語で登録していると正常にインストールできないので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以下のように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C: 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直下に新規フォルダーを作ってインストール先にする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4298F6E0-494A-ED22-9748-F5DA5BC78E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690" y="2210383"/>
            <a:ext cx="5369865" cy="4427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839509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A8E45B53-8483-10E5-4183-860FDB3F0B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8887" y="661987"/>
            <a:ext cx="7134225" cy="5534025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124677C-14C7-3E39-F42B-87B4E8D56C93}"/>
              </a:ext>
            </a:extLst>
          </p:cNvPr>
          <p:cNvSpPr txBox="1"/>
          <p:nvPr/>
        </p:nvSpPr>
        <p:spPr>
          <a:xfrm>
            <a:off x="457200" y="368230"/>
            <a:ext cx="51090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かならずチェックマークを入れる！</a:t>
            </a:r>
          </a:p>
        </p:txBody>
      </p:sp>
      <p:sp>
        <p:nvSpPr>
          <p:cNvPr id="6" name="吹き出し: 角を丸めた四角形 5">
            <a:extLst>
              <a:ext uri="{FF2B5EF4-FFF2-40B4-BE49-F238E27FC236}">
                <a16:creationId xmlns:a16="http://schemas.microsoft.com/office/drawing/2014/main" id="{D7667036-E093-5B2F-84C3-6FFBEF16BD4B}"/>
              </a:ext>
            </a:extLst>
          </p:cNvPr>
          <p:cNvSpPr/>
          <p:nvPr/>
        </p:nvSpPr>
        <p:spPr>
          <a:xfrm>
            <a:off x="289249" y="368230"/>
            <a:ext cx="5174405" cy="555501"/>
          </a:xfrm>
          <a:prstGeom prst="wedgeRoundRectCallout">
            <a:avLst>
              <a:gd name="adj1" fmla="val 8379"/>
              <a:gd name="adj2" fmla="val 295950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8666181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53C05EFD-63E3-2E04-B55C-F7E65DD69D85}"/>
              </a:ext>
            </a:extLst>
          </p:cNvPr>
          <p:cNvSpPr txBox="1"/>
          <p:nvPr/>
        </p:nvSpPr>
        <p:spPr>
          <a:xfrm>
            <a:off x="254065" y="468807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動作確認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BBEE23BC-5D31-AD76-038B-2F914ED1C78D}"/>
              </a:ext>
            </a:extLst>
          </p:cNvPr>
          <p:cNvSpPr txBox="1"/>
          <p:nvPr/>
        </p:nvSpPr>
        <p:spPr>
          <a:xfrm>
            <a:off x="187390" y="1272657"/>
            <a:ext cx="113950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Windows 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コマンドプロンプト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アプリケーションメニューから　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windows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ツール→コマンドプロンプト）を開いて、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python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と入力。以下のような記号が出てきたら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OK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521F055D-593A-DE5C-AC0F-BE741C32D0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552" y="2638342"/>
            <a:ext cx="1214490" cy="485796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39C4CA48-A1F0-D83A-8C64-819ED3B934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6338" y="3566212"/>
            <a:ext cx="5693996" cy="1558691"/>
          </a:xfrm>
          <a:prstGeom prst="rect">
            <a:avLst/>
          </a:prstGeom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CB5CCCB6-67D2-8D38-D606-5D279F09B3C6}"/>
              </a:ext>
            </a:extLst>
          </p:cNvPr>
          <p:cNvSpPr txBox="1"/>
          <p:nvPr/>
        </p:nvSpPr>
        <p:spPr>
          <a:xfrm>
            <a:off x="101666" y="3590925"/>
            <a:ext cx="62946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2. Anaconda power shell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（右図）を立ち上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  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げて以下のコマンドを入力</a:t>
            </a:r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981CBD2D-1C07-F1B0-CCB2-69720EAE13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342" y="4421922"/>
            <a:ext cx="4770533" cy="952583"/>
          </a:xfrm>
          <a:prstGeom prst="rect">
            <a:avLst/>
          </a:prstGeom>
        </p:spPr>
      </p:pic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1CD53FC4-14EB-D18E-0ABF-D8048DFD7789}"/>
              </a:ext>
            </a:extLst>
          </p:cNvPr>
          <p:cNvSpPr txBox="1"/>
          <p:nvPr/>
        </p:nvSpPr>
        <p:spPr>
          <a:xfrm>
            <a:off x="606491" y="5616693"/>
            <a:ext cx="78919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Successfully installed .. 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というメッセージが出れば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OK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80698887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5CFB002-E2C9-C9E0-1047-FCD239A1F25F}"/>
              </a:ext>
            </a:extLst>
          </p:cNvPr>
          <p:cNvSpPr txBox="1"/>
          <p:nvPr/>
        </p:nvSpPr>
        <p:spPr>
          <a:xfrm>
            <a:off x="643812" y="550506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その他　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7520100F-D990-62CF-8B39-FC6E93D13DA5}"/>
              </a:ext>
            </a:extLst>
          </p:cNvPr>
          <p:cNvSpPr txBox="1"/>
          <p:nvPr/>
        </p:nvSpPr>
        <p:spPr>
          <a:xfrm>
            <a:off x="709127" y="1144611"/>
            <a:ext cx="49800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Markdown </a:t>
            </a:r>
            <a:r>
              <a:rPr kumimoji="1" lang="en-US" altLang="ja-JP" sz="24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veiwer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のインストール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B460C33-688A-F1CC-0D48-3CAD1FCFC10B}"/>
              </a:ext>
            </a:extLst>
          </p:cNvPr>
          <p:cNvSpPr txBox="1"/>
          <p:nvPr/>
        </p:nvSpPr>
        <p:spPr>
          <a:xfrm>
            <a:off x="709127" y="2771192"/>
            <a:ext cx="82700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hlinkClick r:id="rId2"/>
              </a:rPr>
              <a:t>https://zenn.dev/kabec_dev/articles/cd34f2e2f32662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2312BD3-BB89-BCAC-CC28-53669435A63B}"/>
              </a:ext>
            </a:extLst>
          </p:cNvPr>
          <p:cNvSpPr txBox="1"/>
          <p:nvPr/>
        </p:nvSpPr>
        <p:spPr>
          <a:xfrm>
            <a:off x="839755" y="2341984"/>
            <a:ext cx="3877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以下に従ってインストール</a:t>
            </a:r>
          </a:p>
        </p:txBody>
      </p:sp>
    </p:spTree>
    <p:extLst>
      <p:ext uri="{BB962C8B-B14F-4D97-AF65-F5344CB8AC3E}">
        <p14:creationId xmlns:p14="http://schemas.microsoft.com/office/powerpoint/2010/main" val="3145477665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defRPr kumimoji="1" sz="2400" dirty="0">
            <a:latin typeface="メイリオ" panose="020B0604030504040204" pitchFamily="50" charset="-128"/>
            <a:ea typeface="メイリオ" panose="020B0604030504040204" pitchFamily="50" charset="-128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8968</TotalTime>
  <Words>207</Words>
  <Application>Microsoft Office PowerPoint</Application>
  <PresentationFormat>ワイド画面</PresentationFormat>
  <Paragraphs>26</Paragraphs>
  <Slides>11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7" baseType="lpstr">
      <vt:lpstr>メイリオ</vt:lpstr>
      <vt:lpstr>游ゴシック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hiroshi uehara</dc:creator>
  <cp:lastModifiedBy>Hiroshi Uehara</cp:lastModifiedBy>
  <cp:revision>351</cp:revision>
  <dcterms:created xsi:type="dcterms:W3CDTF">2017-07-18T05:09:25Z</dcterms:created>
  <dcterms:modified xsi:type="dcterms:W3CDTF">2024-04-10T23:00:09Z</dcterms:modified>
</cp:coreProperties>
</file>