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1210" r:id="rId2"/>
    <p:sldId id="1222" r:id="rId3"/>
    <p:sldId id="1216" r:id="rId4"/>
    <p:sldId id="1220" r:id="rId5"/>
    <p:sldId id="1218" r:id="rId6"/>
    <p:sldId id="1223" r:id="rId7"/>
    <p:sldId id="1224" r:id="rId8"/>
    <p:sldId id="1221" r:id="rId9"/>
    <p:sldId id="121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bec_dev/articles/cd34f2e2f32662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B18730-A370-C33E-EC64-64FD04C7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508238"/>
            <a:ext cx="9868755" cy="5296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D5729-0EB3-756A-27B1-DD637FC7FF2F}"/>
              </a:ext>
            </a:extLst>
          </p:cNvPr>
          <p:cNvSpPr txBox="1"/>
          <p:nvPr/>
        </p:nvSpPr>
        <p:spPr>
          <a:xfrm>
            <a:off x="401217" y="307909"/>
            <a:ext cx="830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でググって、以下のページから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が終わったら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.exe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を実行してイストール開始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次頁以降の画面に注意してインストール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7942733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05EFD-63E3-2E04-B55C-F7E65DD69D85}"/>
              </a:ext>
            </a:extLst>
          </p:cNvPr>
          <p:cNvSpPr txBox="1"/>
          <p:nvPr/>
        </p:nvSpPr>
        <p:spPr>
          <a:xfrm>
            <a:off x="254065" y="468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23BC-5D31-AD76-038B-2F914ED1C78D}"/>
              </a:ext>
            </a:extLst>
          </p:cNvPr>
          <p:cNvSpPr txBox="1"/>
          <p:nvPr/>
        </p:nvSpPr>
        <p:spPr>
          <a:xfrm>
            <a:off x="187390" y="1272657"/>
            <a:ext cx="1139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コマンドプロンプト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アプリケーションメニューから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ツール→コマンドプロンプト）を開いて、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と入力。以下のような記号が出てきたら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1F055D-593A-DE5C-AC0F-BE741C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2" y="2638342"/>
            <a:ext cx="1214490" cy="4857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C4CA48-A1F0-D83A-8C64-819ED3B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38" y="3566212"/>
            <a:ext cx="5693996" cy="15586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5CCCB6-67D2-8D38-D606-5D279F09B3C6}"/>
              </a:ext>
            </a:extLst>
          </p:cNvPr>
          <p:cNvSpPr txBox="1"/>
          <p:nvPr/>
        </p:nvSpPr>
        <p:spPr>
          <a:xfrm>
            <a:off x="101666" y="3590925"/>
            <a:ext cx="62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Anaconda power shell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（右図）を立ち上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げて以下のコマンドを入力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81CBD2D-1C07-F1B0-CCB2-69720EAE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2" y="4421922"/>
            <a:ext cx="4770533" cy="9525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D53FC4-14EB-D18E-0ABF-D8048DFD7789}"/>
              </a:ext>
            </a:extLst>
          </p:cNvPr>
          <p:cNvSpPr txBox="1"/>
          <p:nvPr/>
        </p:nvSpPr>
        <p:spPr>
          <a:xfrm>
            <a:off x="606491" y="561669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Successfully installed ..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というメッセージが出れば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6988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FB002-E2C9-C9E0-1047-FCD239A1F25F}"/>
              </a:ext>
            </a:extLst>
          </p:cNvPr>
          <p:cNvSpPr txBox="1"/>
          <p:nvPr/>
        </p:nvSpPr>
        <p:spPr>
          <a:xfrm>
            <a:off x="643812" y="550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20100F-D990-62CF-8B39-FC6E93D13DA5}"/>
              </a:ext>
            </a:extLst>
          </p:cNvPr>
          <p:cNvSpPr txBox="1"/>
          <p:nvPr/>
        </p:nvSpPr>
        <p:spPr>
          <a:xfrm>
            <a:off x="709127" y="1144611"/>
            <a:ext cx="498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Markdown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veiwer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60C33-688A-F1CC-0D48-3CAD1FCFC10B}"/>
              </a:ext>
            </a:extLst>
          </p:cNvPr>
          <p:cNvSpPr txBox="1"/>
          <p:nvPr/>
        </p:nvSpPr>
        <p:spPr>
          <a:xfrm>
            <a:off x="709127" y="2771192"/>
            <a:ext cx="827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https://zenn.dev/kabec_dev/articles/cd34f2e2f32662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2BD3-BB89-BCAC-CC28-53669435A63B}"/>
              </a:ext>
            </a:extLst>
          </p:cNvPr>
          <p:cNvSpPr txBox="1"/>
          <p:nvPr/>
        </p:nvSpPr>
        <p:spPr>
          <a:xfrm>
            <a:off x="839755" y="234198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以下に従ってインストール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145477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256A8-AA38-D186-D9B1-DF1BD3F857F4}"/>
              </a:ext>
            </a:extLst>
          </p:cNvPr>
          <p:cNvSpPr txBox="1"/>
          <p:nvPr/>
        </p:nvSpPr>
        <p:spPr>
          <a:xfrm>
            <a:off x="1278294" y="2202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373513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8959</TotalTime>
  <Words>171</Words>
  <Application>Microsoft Office PowerPoint</Application>
  <PresentationFormat>ワイド画面</PresentationFormat>
  <Paragraphs>20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350</cp:revision>
  <dcterms:created xsi:type="dcterms:W3CDTF">2017-07-18T05:09:25Z</dcterms:created>
  <dcterms:modified xsi:type="dcterms:W3CDTF">2024-04-08T10:44:51Z</dcterms:modified>
</cp:coreProperties>
</file>