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1210" r:id="rId2"/>
    <p:sldId id="1225" r:id="rId3"/>
    <p:sldId id="1226" r:id="rId4"/>
    <p:sldId id="1222" r:id="rId5"/>
    <p:sldId id="1216" r:id="rId6"/>
    <p:sldId id="1220" r:id="rId7"/>
    <p:sldId id="1218" r:id="rId8"/>
    <p:sldId id="1223" r:id="rId9"/>
    <p:sldId id="1227" r:id="rId10"/>
    <p:sldId id="1228" r:id="rId11"/>
    <p:sldId id="1229" r:id="rId12"/>
    <p:sldId id="1221" r:id="rId13"/>
    <p:sldId id="121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6FF22-B1CA-4671-AC40-D6AD1168A30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98136-AF60-47F2-887F-3284FB620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2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28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29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80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0240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55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75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12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16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64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33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32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34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zenn.dev/kabec_dev/articles/cd34f2e2f32662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890B6E-9E82-51F8-F0E6-5AC8A7E772C8}"/>
              </a:ext>
            </a:extLst>
          </p:cNvPr>
          <p:cNvSpPr txBox="1"/>
          <p:nvPr/>
        </p:nvSpPr>
        <p:spPr>
          <a:xfrm>
            <a:off x="652145" y="2625307"/>
            <a:ext cx="6040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anaconda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の再インストール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CE67FA-4EEE-57EA-93C5-574C2F409CEA}"/>
              </a:ext>
            </a:extLst>
          </p:cNvPr>
          <p:cNvSpPr txBox="1"/>
          <p:nvPr/>
        </p:nvSpPr>
        <p:spPr>
          <a:xfrm>
            <a:off x="727787" y="3266773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テキストエディタでのプログラミング環境の整備</a:t>
            </a:r>
          </a:p>
        </p:txBody>
      </p:sp>
    </p:spTree>
    <p:extLst>
      <p:ext uri="{BB962C8B-B14F-4D97-AF65-F5344CB8AC3E}">
        <p14:creationId xmlns:p14="http://schemas.microsoft.com/office/powerpoint/2010/main" val="71050246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9AD38F-6F2A-57C2-331A-39AC73CA596D}"/>
              </a:ext>
            </a:extLst>
          </p:cNvPr>
          <p:cNvSpPr txBox="1"/>
          <p:nvPr/>
        </p:nvSpPr>
        <p:spPr>
          <a:xfrm>
            <a:off x="1560431" y="58539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動作確認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C5BC72-04EF-624B-712D-E97E8C8D271E}"/>
              </a:ext>
            </a:extLst>
          </p:cNvPr>
          <p:cNvSpPr txBox="1"/>
          <p:nvPr/>
        </p:nvSpPr>
        <p:spPr>
          <a:xfrm>
            <a:off x="615820" y="3545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続き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104A18-B2A1-7CDB-DB90-25A2203AD2A2}"/>
              </a:ext>
            </a:extLst>
          </p:cNvPr>
          <p:cNvSpPr txBox="1"/>
          <p:nvPr/>
        </p:nvSpPr>
        <p:spPr>
          <a:xfrm>
            <a:off x="1560431" y="1047060"/>
            <a:ext cx="9071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bigdata2_system_and_python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README.md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を右クリック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プログラムから開く　→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Google Chrome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DFA490E-F379-B1F4-8D32-8B6B6E86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35" y="2018169"/>
            <a:ext cx="6591871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2046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B091F4D-5CFB-417E-3393-67BDF534901F}"/>
              </a:ext>
            </a:extLst>
          </p:cNvPr>
          <p:cNvSpPr txBox="1"/>
          <p:nvPr/>
        </p:nvSpPr>
        <p:spPr>
          <a:xfrm>
            <a:off x="245038" y="22863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動作確認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もう一つの方法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E5C7B6D-5261-67EB-E901-CAE8218BF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28" y="1214396"/>
            <a:ext cx="4414721" cy="2983202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A404B49-907F-46CF-AE83-5E16C43C804E}"/>
              </a:ext>
            </a:extLst>
          </p:cNvPr>
          <p:cNvSpPr/>
          <p:nvPr/>
        </p:nvSpPr>
        <p:spPr>
          <a:xfrm>
            <a:off x="1034343" y="2583768"/>
            <a:ext cx="1114053" cy="3265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CED166-1552-80C5-ED47-054C6D9AD008}"/>
              </a:ext>
            </a:extLst>
          </p:cNvPr>
          <p:cNvSpPr txBox="1"/>
          <p:nvPr/>
        </p:nvSpPr>
        <p:spPr>
          <a:xfrm>
            <a:off x="317241" y="752730"/>
            <a:ext cx="10144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README.md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を右クリック→プロパティ→変更→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でアプリを選択する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35D7049-D757-C158-0F24-634358E1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212" y="1232070"/>
            <a:ext cx="2668449" cy="335653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2F099F0-B992-2F6C-C626-F974BFAB7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538" y="1196719"/>
            <a:ext cx="2696628" cy="339189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F590613-F532-BB20-0AA7-4C8040218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34" y="4361984"/>
            <a:ext cx="3827178" cy="2381808"/>
          </a:xfrm>
          <a:prstGeom prst="rect">
            <a:avLst/>
          </a:prstGeom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49EDB0F4-2E57-23AA-4595-9C0900E14809}"/>
              </a:ext>
            </a:extLst>
          </p:cNvPr>
          <p:cNvSpPr/>
          <p:nvPr/>
        </p:nvSpPr>
        <p:spPr>
          <a:xfrm>
            <a:off x="5028595" y="2591693"/>
            <a:ext cx="449357" cy="7190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44C1A163-D779-1593-CA73-6E58ECB01DAD}"/>
              </a:ext>
            </a:extLst>
          </p:cNvPr>
          <p:cNvSpPr/>
          <p:nvPr/>
        </p:nvSpPr>
        <p:spPr>
          <a:xfrm>
            <a:off x="8337856" y="2591692"/>
            <a:ext cx="449357" cy="7190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A2E9812-16F2-D861-BD25-CD4B5ABAC823}"/>
              </a:ext>
            </a:extLst>
          </p:cNvPr>
          <p:cNvSpPr/>
          <p:nvPr/>
        </p:nvSpPr>
        <p:spPr>
          <a:xfrm>
            <a:off x="8925926" y="4262038"/>
            <a:ext cx="1114053" cy="3265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6255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2256A8-AA38-D186-D9B1-DF1BD3F857F4}"/>
              </a:ext>
            </a:extLst>
          </p:cNvPr>
          <p:cNvSpPr txBox="1"/>
          <p:nvPr/>
        </p:nvSpPr>
        <p:spPr>
          <a:xfrm>
            <a:off x="1278294" y="220202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</a:t>
            </a:r>
          </a:p>
        </p:txBody>
      </p:sp>
    </p:spTree>
    <p:extLst>
      <p:ext uri="{BB962C8B-B14F-4D97-AF65-F5344CB8AC3E}">
        <p14:creationId xmlns:p14="http://schemas.microsoft.com/office/powerpoint/2010/main" val="13735137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29F11FB-39B3-21A6-21CE-CDCCD000B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988" y="1249849"/>
            <a:ext cx="4971872" cy="531890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84A098-42AD-4437-B49F-0052615F50FC}"/>
              </a:ext>
            </a:extLst>
          </p:cNvPr>
          <p:cNvSpPr txBox="1"/>
          <p:nvPr/>
        </p:nvSpPr>
        <p:spPr>
          <a:xfrm>
            <a:off x="662473" y="653143"/>
            <a:ext cx="6896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WindowsApps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のパスを下に下げる（不要かも）</a:t>
            </a:r>
          </a:p>
        </p:txBody>
      </p:sp>
    </p:spTree>
    <p:extLst>
      <p:ext uri="{BB962C8B-B14F-4D97-AF65-F5344CB8AC3E}">
        <p14:creationId xmlns:p14="http://schemas.microsoft.com/office/powerpoint/2010/main" val="10556871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BCF4DAE-3DD3-A562-14DE-A448AA0FB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105" y="808943"/>
            <a:ext cx="5575379" cy="578737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23AF10-07EB-5830-8F83-0E21385FCE0D}"/>
              </a:ext>
            </a:extLst>
          </p:cNvPr>
          <p:cNvSpPr txBox="1"/>
          <p:nvPr/>
        </p:nvSpPr>
        <p:spPr>
          <a:xfrm>
            <a:off x="363893" y="345233"/>
            <a:ext cx="3087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まずは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uninstall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DCED772-0F6C-626C-1A0A-F6C30F137B36}"/>
              </a:ext>
            </a:extLst>
          </p:cNvPr>
          <p:cNvSpPr/>
          <p:nvPr/>
        </p:nvSpPr>
        <p:spPr>
          <a:xfrm>
            <a:off x="8024326" y="3965511"/>
            <a:ext cx="1679510" cy="3825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1F26FD-904E-A988-2C8F-5C0DCA9A77E7}"/>
              </a:ext>
            </a:extLst>
          </p:cNvPr>
          <p:cNvSpPr txBox="1"/>
          <p:nvPr/>
        </p:nvSpPr>
        <p:spPr>
          <a:xfrm>
            <a:off x="8425543" y="4348066"/>
            <a:ext cx="347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anaconda</a:t>
            </a:r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を右クリック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0C4A37-E73C-41F5-1B43-80A801A81C1E}"/>
              </a:ext>
            </a:extLst>
          </p:cNvPr>
          <p:cNvSpPr txBox="1"/>
          <p:nvPr/>
        </p:nvSpPr>
        <p:spPr>
          <a:xfrm>
            <a:off x="541176" y="2112683"/>
            <a:ext cx="5168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パスを通すこと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 code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を使えるようにすること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6E1937-AB19-E1EC-A413-E3F6586A7DFB}"/>
              </a:ext>
            </a:extLst>
          </p:cNvPr>
          <p:cNvSpPr txBox="1"/>
          <p:nvPr/>
        </p:nvSpPr>
        <p:spPr>
          <a:xfrm>
            <a:off x="541176" y="1026367"/>
            <a:ext cx="6032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以下が目的なのですでに対応できている人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はこの資料の作業は不要</a:t>
            </a:r>
          </a:p>
        </p:txBody>
      </p:sp>
    </p:spTree>
    <p:extLst>
      <p:ext uri="{BB962C8B-B14F-4D97-AF65-F5344CB8AC3E}">
        <p14:creationId xmlns:p14="http://schemas.microsoft.com/office/powerpoint/2010/main" val="25146681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CC5C07A-B7DF-1215-A2A9-4EB9C3C2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25" y="243564"/>
            <a:ext cx="9792549" cy="6370872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A6A514-9750-40B5-6A25-11E271E9DD8C}"/>
              </a:ext>
            </a:extLst>
          </p:cNvPr>
          <p:cNvSpPr/>
          <p:nvPr/>
        </p:nvSpPr>
        <p:spPr>
          <a:xfrm>
            <a:off x="8024326" y="6223526"/>
            <a:ext cx="1679510" cy="3825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1372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B18730-A370-C33E-EC64-64FD04C78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22" y="1508238"/>
            <a:ext cx="9868755" cy="529635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1CD5729-0EB3-756A-27B1-DD637FC7FF2F}"/>
              </a:ext>
            </a:extLst>
          </p:cNvPr>
          <p:cNvSpPr txBox="1"/>
          <p:nvPr/>
        </p:nvSpPr>
        <p:spPr>
          <a:xfrm>
            <a:off x="401217" y="307909"/>
            <a:ext cx="8305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Anaconda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でググって、以下のページから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Download</a:t>
            </a: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Download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が終わったら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.exe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を実行してイストール開始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次頁以降の画面に注意してインストール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17942733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824CEC8-78CA-8101-F174-D306953D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95" y="1259535"/>
            <a:ext cx="7124700" cy="54959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00AEB7-6DA3-132A-D5B3-CC207726AA27}"/>
              </a:ext>
            </a:extLst>
          </p:cNvPr>
          <p:cNvSpPr txBox="1"/>
          <p:nvPr/>
        </p:nvSpPr>
        <p:spPr>
          <a:xfrm>
            <a:off x="2995127" y="816227"/>
            <a:ext cx="5726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Just 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でないと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path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を自動で通せない</a:t>
            </a:r>
          </a:p>
        </p:txBody>
      </p:sp>
    </p:spTree>
    <p:extLst>
      <p:ext uri="{BB962C8B-B14F-4D97-AF65-F5344CB8AC3E}">
        <p14:creationId xmlns:p14="http://schemas.microsoft.com/office/powerpoint/2010/main" val="4110891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C93202C-8864-8BF7-BEB5-FDEA9AE81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446" y="2210383"/>
            <a:ext cx="5624440" cy="433970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B58DA-2477-42F9-B003-A2A2AC18AF06}"/>
              </a:ext>
            </a:extLst>
          </p:cNvPr>
          <p:cNvSpPr txBox="1"/>
          <p:nvPr/>
        </p:nvSpPr>
        <p:spPr>
          <a:xfrm>
            <a:off x="681135" y="466531"/>
            <a:ext cx="11264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ユーザーアカウントを日本語で登録していると正常にインストールできないので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以下のように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C: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直下に新規フォルダーを作ってインストール先にする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298F6E0-494A-ED22-9748-F5DA5BC7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0" y="2210383"/>
            <a:ext cx="5369865" cy="44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95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E45B53-8483-10E5-4183-860FDB3F0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661987"/>
            <a:ext cx="7134225" cy="553402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24677C-14C7-3E39-F42B-87B4E8D56C93}"/>
              </a:ext>
            </a:extLst>
          </p:cNvPr>
          <p:cNvSpPr txBox="1"/>
          <p:nvPr/>
        </p:nvSpPr>
        <p:spPr>
          <a:xfrm>
            <a:off x="457200" y="36823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かならずチェックマークを入れる！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7667036-E093-5B2F-84C3-6FFBEF16BD4B}"/>
              </a:ext>
            </a:extLst>
          </p:cNvPr>
          <p:cNvSpPr/>
          <p:nvPr/>
        </p:nvSpPr>
        <p:spPr>
          <a:xfrm>
            <a:off x="289249" y="368230"/>
            <a:ext cx="5174405" cy="555501"/>
          </a:xfrm>
          <a:prstGeom prst="wedgeRoundRectCallout">
            <a:avLst>
              <a:gd name="adj1" fmla="val 8379"/>
              <a:gd name="adj2" fmla="val 29595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6661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C05EFD-63E3-2E04-B55C-F7E65DD69D85}"/>
              </a:ext>
            </a:extLst>
          </p:cNvPr>
          <p:cNvSpPr txBox="1"/>
          <p:nvPr/>
        </p:nvSpPr>
        <p:spPr>
          <a:xfrm>
            <a:off x="254065" y="46880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動作確認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EE23BC-5D31-AD76-038B-2F914ED1C78D}"/>
              </a:ext>
            </a:extLst>
          </p:cNvPr>
          <p:cNvSpPr txBox="1"/>
          <p:nvPr/>
        </p:nvSpPr>
        <p:spPr>
          <a:xfrm>
            <a:off x="187390" y="1272657"/>
            <a:ext cx="11395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コマンドプロンプト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アプリケーションメニューから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ツール→コマンドプロンプト）を開いて、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と入力。以下のような記号が出てきたら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21F055D-593A-DE5C-AC0F-BE741C32D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52" y="2638342"/>
            <a:ext cx="1214490" cy="48579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9C4CA48-A1F0-D83A-8C64-819ED3B93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38" y="3566212"/>
            <a:ext cx="5693996" cy="155869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B5CCCB6-67D2-8D38-D606-5D279F09B3C6}"/>
              </a:ext>
            </a:extLst>
          </p:cNvPr>
          <p:cNvSpPr txBox="1"/>
          <p:nvPr/>
        </p:nvSpPr>
        <p:spPr>
          <a:xfrm>
            <a:off x="101666" y="3590925"/>
            <a:ext cx="6294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Anaconda power shell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（右図）を立ち上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げて以下のコマンドを入力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81CBD2D-1C07-F1B0-CCB2-69720EAE1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42" y="4421922"/>
            <a:ext cx="4770533" cy="95258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CD53FC4-14EB-D18E-0ABF-D8048DFD7789}"/>
              </a:ext>
            </a:extLst>
          </p:cNvPr>
          <p:cNvSpPr txBox="1"/>
          <p:nvPr/>
        </p:nvSpPr>
        <p:spPr>
          <a:xfrm>
            <a:off x="606491" y="5616693"/>
            <a:ext cx="789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Successfully installed ..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というメッセージが出れば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06988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5CFB002-E2C9-C9E0-1047-FCD239A1F25F}"/>
              </a:ext>
            </a:extLst>
          </p:cNvPr>
          <p:cNvSpPr txBox="1"/>
          <p:nvPr/>
        </p:nvSpPr>
        <p:spPr>
          <a:xfrm>
            <a:off x="643812" y="55050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その他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20100F-D990-62CF-8B39-FC6E93D13DA5}"/>
              </a:ext>
            </a:extLst>
          </p:cNvPr>
          <p:cNvSpPr txBox="1"/>
          <p:nvPr/>
        </p:nvSpPr>
        <p:spPr>
          <a:xfrm>
            <a:off x="709127" y="1144611"/>
            <a:ext cx="498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Markdown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veiwer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のインストール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460C33-688A-F1CC-0D48-3CAD1FCFC10B}"/>
              </a:ext>
            </a:extLst>
          </p:cNvPr>
          <p:cNvSpPr txBox="1"/>
          <p:nvPr/>
        </p:nvSpPr>
        <p:spPr>
          <a:xfrm>
            <a:off x="735789" y="2467347"/>
            <a:ext cx="8270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https://zenn.dev/kabec_dev/articles/cd34f2e2f32662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312BD3-BB89-BCAC-CC28-53669435A63B}"/>
              </a:ext>
            </a:extLst>
          </p:cNvPr>
          <p:cNvSpPr txBox="1"/>
          <p:nvPr/>
        </p:nvSpPr>
        <p:spPr>
          <a:xfrm>
            <a:off x="735789" y="2026513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以下に従ってインストール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F44B8F1-5AAA-254B-F8F5-44633C8E6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2" y="3553954"/>
            <a:ext cx="5924605" cy="198719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6DA9310-790D-9BB6-A53B-01EE7CAF86E1}"/>
              </a:ext>
            </a:extLst>
          </p:cNvPr>
          <p:cNvSpPr txBox="1"/>
          <p:nvPr/>
        </p:nvSpPr>
        <p:spPr>
          <a:xfrm>
            <a:off x="802343" y="317078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以下の設定をお忘れなく</a:t>
            </a:r>
          </a:p>
        </p:txBody>
      </p:sp>
    </p:spTree>
    <p:extLst>
      <p:ext uri="{BB962C8B-B14F-4D97-AF65-F5344CB8AC3E}">
        <p14:creationId xmlns:p14="http://schemas.microsoft.com/office/powerpoint/2010/main" val="19930337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9169</TotalTime>
  <Words>261</Words>
  <Application>Microsoft Office PowerPoint</Application>
  <PresentationFormat>ワイド画面</PresentationFormat>
  <Paragraphs>33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メイリオ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352</cp:revision>
  <dcterms:created xsi:type="dcterms:W3CDTF">2017-07-18T05:09:25Z</dcterms:created>
  <dcterms:modified xsi:type="dcterms:W3CDTF">2024-04-24T06:38:58Z</dcterms:modified>
</cp:coreProperties>
</file>