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1210" r:id="rId2"/>
    <p:sldId id="1213" r:id="rId3"/>
    <p:sldId id="1214" r:id="rId4"/>
    <p:sldId id="1217" r:id="rId5"/>
    <p:sldId id="1216" r:id="rId6"/>
    <p:sldId id="1220" r:id="rId7"/>
    <p:sldId id="121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6FF22-B1CA-4671-AC40-D6AD1168A308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8136-AF60-47F2-887F-3284FB620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2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28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2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0240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55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7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12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6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64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3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2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4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890B6E-9E82-51F8-F0E6-5AC8A7E772C8}"/>
              </a:ext>
            </a:extLst>
          </p:cNvPr>
          <p:cNvSpPr txBox="1"/>
          <p:nvPr/>
        </p:nvSpPr>
        <p:spPr>
          <a:xfrm>
            <a:off x="652145" y="2625307"/>
            <a:ext cx="6040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の再インストール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CE67FA-4EEE-57EA-93C5-574C2F409CEA}"/>
              </a:ext>
            </a:extLst>
          </p:cNvPr>
          <p:cNvSpPr txBox="1"/>
          <p:nvPr/>
        </p:nvSpPr>
        <p:spPr>
          <a:xfrm>
            <a:off x="727787" y="3266773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テキストエディタでのプログラミング環境の整備</a:t>
            </a:r>
          </a:p>
        </p:txBody>
      </p:sp>
    </p:spTree>
    <p:extLst>
      <p:ext uri="{BB962C8B-B14F-4D97-AF65-F5344CB8AC3E}">
        <p14:creationId xmlns:p14="http://schemas.microsoft.com/office/powerpoint/2010/main" val="7105024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5D20F8-CE28-79D8-1BB7-A9134C086363}"/>
              </a:ext>
            </a:extLst>
          </p:cNvPr>
          <p:cNvSpPr txBox="1"/>
          <p:nvPr/>
        </p:nvSpPr>
        <p:spPr>
          <a:xfrm>
            <a:off x="251927" y="429208"/>
            <a:ext cx="10677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コマンドラインからの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には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path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を通す必要がある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12E731-9D51-07D3-7075-2B3320156C1C}"/>
              </a:ext>
            </a:extLst>
          </p:cNvPr>
          <p:cNvSpPr txBox="1"/>
          <p:nvPr/>
        </p:nvSpPr>
        <p:spPr>
          <a:xfrm>
            <a:off x="326572" y="1156996"/>
            <a:ext cx="11203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CUI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ベースでプログラムを動かすには、そのプログラムがどこにあるのかを予め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コンピュータに教えないと動かない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Anaconda(python)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のパスの登録は以下のようになるが。とても面倒。</a:t>
            </a:r>
          </a:p>
        </p:txBody>
      </p:sp>
    </p:spTree>
    <p:extLst>
      <p:ext uri="{BB962C8B-B14F-4D97-AF65-F5344CB8AC3E}">
        <p14:creationId xmlns:p14="http://schemas.microsoft.com/office/powerpoint/2010/main" val="17435520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55D3FF-CE51-C9DF-DD22-96E914C6E557}"/>
              </a:ext>
            </a:extLst>
          </p:cNvPr>
          <p:cNvSpPr txBox="1"/>
          <p:nvPr/>
        </p:nvSpPr>
        <p:spPr>
          <a:xfrm>
            <a:off x="431629" y="457200"/>
            <a:ext cx="11287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簡単な方法は、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 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を再インストールする際に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path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を自動認識させること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6869E4-A508-663D-0FB2-9CED58338CEE}"/>
              </a:ext>
            </a:extLst>
          </p:cNvPr>
          <p:cNvSpPr txBox="1"/>
          <p:nvPr/>
        </p:nvSpPr>
        <p:spPr>
          <a:xfrm>
            <a:off x="431629" y="1427583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uninstall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6655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29F11FB-39B3-21A6-21CE-CDCCD000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988" y="1249849"/>
            <a:ext cx="4971872" cy="531890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84A098-42AD-4437-B49F-0052615F50FC}"/>
              </a:ext>
            </a:extLst>
          </p:cNvPr>
          <p:cNvSpPr txBox="1"/>
          <p:nvPr/>
        </p:nvSpPr>
        <p:spPr>
          <a:xfrm>
            <a:off x="662473" y="653143"/>
            <a:ext cx="6896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WindowsApps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のパスを下に下げる（不要かも）</a:t>
            </a:r>
          </a:p>
        </p:txBody>
      </p:sp>
    </p:spTree>
    <p:extLst>
      <p:ext uri="{BB962C8B-B14F-4D97-AF65-F5344CB8AC3E}">
        <p14:creationId xmlns:p14="http://schemas.microsoft.com/office/powerpoint/2010/main" val="10556871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CCF9BE-1689-2E20-2B5A-D3EBBBEE571E}"/>
              </a:ext>
            </a:extLst>
          </p:cNvPr>
          <p:cNvSpPr txBox="1"/>
          <p:nvPr/>
        </p:nvSpPr>
        <p:spPr>
          <a:xfrm>
            <a:off x="354563" y="195943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続いて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install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824CEC8-78CA-8101-F174-D306953D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95" y="1259535"/>
            <a:ext cx="7124700" cy="54959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0AEB7-6DA3-132A-D5B3-CC207726AA27}"/>
              </a:ext>
            </a:extLst>
          </p:cNvPr>
          <p:cNvSpPr txBox="1"/>
          <p:nvPr/>
        </p:nvSpPr>
        <p:spPr>
          <a:xfrm>
            <a:off x="2995127" y="816227"/>
            <a:ext cx="5726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Just 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でないと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path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を自動で通せない</a:t>
            </a:r>
          </a:p>
        </p:txBody>
      </p:sp>
    </p:spTree>
    <p:extLst>
      <p:ext uri="{BB962C8B-B14F-4D97-AF65-F5344CB8AC3E}">
        <p14:creationId xmlns:p14="http://schemas.microsoft.com/office/powerpoint/2010/main" val="4110891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C93202C-8864-8BF7-BEB5-FDEA9AE81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46" y="2210383"/>
            <a:ext cx="5624440" cy="433970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B58DA-2477-42F9-B003-A2A2AC18AF06}"/>
              </a:ext>
            </a:extLst>
          </p:cNvPr>
          <p:cNvSpPr txBox="1"/>
          <p:nvPr/>
        </p:nvSpPr>
        <p:spPr>
          <a:xfrm>
            <a:off x="681135" y="466531"/>
            <a:ext cx="112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ユーザーアカウントを日本語で登録していると正常にインストールできないので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以下のように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C: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直下に新規フォルダーを作ってインストール先にする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298F6E0-494A-ED22-9748-F5DA5BC7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0" y="2210383"/>
            <a:ext cx="5369865" cy="44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95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E45B53-8483-10E5-4183-860FDB3F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661987"/>
            <a:ext cx="7134225" cy="55340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24677C-14C7-3E39-F42B-87B4E8D56C93}"/>
              </a:ext>
            </a:extLst>
          </p:cNvPr>
          <p:cNvSpPr txBox="1"/>
          <p:nvPr/>
        </p:nvSpPr>
        <p:spPr>
          <a:xfrm>
            <a:off x="457200" y="36823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かならずチェックマークを入れる！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667036-E093-5B2F-84C3-6FFBEF16BD4B}"/>
              </a:ext>
            </a:extLst>
          </p:cNvPr>
          <p:cNvSpPr/>
          <p:nvPr/>
        </p:nvSpPr>
        <p:spPr>
          <a:xfrm>
            <a:off x="289249" y="368230"/>
            <a:ext cx="5174405" cy="555501"/>
          </a:xfrm>
          <a:prstGeom prst="wedgeRoundRectCallout">
            <a:avLst>
              <a:gd name="adj1" fmla="val 8379"/>
              <a:gd name="adj2" fmla="val 29595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6661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8937</TotalTime>
  <Words>142</Words>
  <Application>Microsoft Office PowerPoint</Application>
  <PresentationFormat>ワイド画面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346</cp:revision>
  <dcterms:created xsi:type="dcterms:W3CDTF">2017-07-18T05:09:25Z</dcterms:created>
  <dcterms:modified xsi:type="dcterms:W3CDTF">2024-03-27T00:58:41Z</dcterms:modified>
</cp:coreProperties>
</file>