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39" r:id="rId3"/>
    <p:sldId id="1222" r:id="rId4"/>
    <p:sldId id="343" r:id="rId5"/>
    <p:sldId id="322" r:id="rId6"/>
    <p:sldId id="323" r:id="rId7"/>
    <p:sldId id="1223" r:id="rId8"/>
    <p:sldId id="1224" r:id="rId9"/>
    <p:sldId id="1225" r:id="rId10"/>
    <p:sldId id="353" r:id="rId11"/>
    <p:sldId id="1226" r:id="rId12"/>
    <p:sldId id="1228" r:id="rId13"/>
    <p:sldId id="1227" r:id="rId14"/>
    <p:sldId id="1230" r:id="rId15"/>
    <p:sldId id="1229" r:id="rId16"/>
    <p:sldId id="1231" r:id="rId17"/>
    <p:sldId id="1232" r:id="rId18"/>
    <p:sldId id="1233" r:id="rId19"/>
    <p:sldId id="366" r:id="rId20"/>
    <p:sldId id="1234" r:id="rId21"/>
    <p:sldId id="43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1EF63-B75D-4F2E-85FB-3A0748A4E5D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C622504-D74B-4587-9014-9BDF28F51687}">
      <dgm:prSet/>
      <dgm:spPr/>
      <dgm:t>
        <a:bodyPr/>
        <a:lstStyle/>
        <a:p>
          <a:r>
            <a:rPr kumimoji="1" lang="en-US" dirty="0" err="1"/>
            <a:t>DataFrame</a:t>
          </a:r>
          <a:r>
            <a:rPr kumimoji="1" lang="ja-JP" dirty="0"/>
            <a:t>の作成</a:t>
          </a:r>
          <a:endParaRPr lang="ja-JP" dirty="0"/>
        </a:p>
      </dgm:t>
    </dgm:pt>
    <dgm:pt modelId="{A9D81920-786E-4F80-BE5C-562099521B3C}" type="parTrans" cxnId="{AEFC42A2-8E39-4A58-89B3-4CECD50DF6D5}">
      <dgm:prSet/>
      <dgm:spPr/>
      <dgm:t>
        <a:bodyPr/>
        <a:lstStyle/>
        <a:p>
          <a:endParaRPr kumimoji="1" lang="ja-JP" altLang="en-US"/>
        </a:p>
      </dgm:t>
    </dgm:pt>
    <dgm:pt modelId="{935F019C-20A0-4480-AA0A-77EB23DE21FE}" type="sibTrans" cxnId="{AEFC42A2-8E39-4A58-89B3-4CECD50DF6D5}">
      <dgm:prSet/>
      <dgm:spPr/>
      <dgm:t>
        <a:bodyPr/>
        <a:lstStyle/>
        <a:p>
          <a:endParaRPr kumimoji="1" lang="ja-JP" altLang="en-US"/>
        </a:p>
      </dgm:t>
    </dgm:pt>
    <dgm:pt modelId="{58D60DBD-821E-4E97-B6DB-CE9B3A55D83F}">
      <dgm:prSet/>
      <dgm:spPr/>
      <dgm:t>
        <a:bodyPr/>
        <a:lstStyle/>
        <a:p>
          <a:r>
            <a:rPr kumimoji="1" lang="en-US" dirty="0"/>
            <a:t>csv</a:t>
          </a:r>
          <a:r>
            <a:rPr kumimoji="1" lang="ja-JP" dirty="0"/>
            <a:t>への書き出し</a:t>
          </a:r>
          <a:endParaRPr lang="ja-JP" dirty="0"/>
        </a:p>
      </dgm:t>
    </dgm:pt>
    <dgm:pt modelId="{A509B62E-CB83-461A-B40C-822C1F7DCC99}" type="parTrans" cxnId="{AB5DFFAF-2ACC-4B4A-8681-98E73BD827E4}">
      <dgm:prSet/>
      <dgm:spPr/>
      <dgm:t>
        <a:bodyPr/>
        <a:lstStyle/>
        <a:p>
          <a:endParaRPr kumimoji="1" lang="ja-JP" altLang="en-US"/>
        </a:p>
      </dgm:t>
    </dgm:pt>
    <dgm:pt modelId="{A2518276-D6B4-47B6-8F2A-CA2D176933D4}" type="sibTrans" cxnId="{AB5DFFAF-2ACC-4B4A-8681-98E73BD827E4}">
      <dgm:prSet/>
      <dgm:spPr/>
      <dgm:t>
        <a:bodyPr/>
        <a:lstStyle/>
        <a:p>
          <a:endParaRPr kumimoji="1" lang="ja-JP" altLang="en-US"/>
        </a:p>
      </dgm:t>
    </dgm:pt>
    <dgm:pt modelId="{C6AF0DF3-3FE7-4E6E-8BC4-26D508947289}" type="pres">
      <dgm:prSet presAssocID="{0AD1EF63-B75D-4F2E-85FB-3A0748A4E5D5}" presName="linearFlow" presStyleCnt="0">
        <dgm:presLayoutVars>
          <dgm:resizeHandles val="exact"/>
        </dgm:presLayoutVars>
      </dgm:prSet>
      <dgm:spPr/>
    </dgm:pt>
    <dgm:pt modelId="{12B5ABF4-01DC-4862-98B6-49FF6DE08BC6}" type="pres">
      <dgm:prSet presAssocID="{3C622504-D74B-4587-9014-9BDF28F51687}" presName="node" presStyleLbl="node1" presStyleIdx="0" presStyleCnt="2" custScaleX="141787">
        <dgm:presLayoutVars>
          <dgm:bulletEnabled val="1"/>
        </dgm:presLayoutVars>
      </dgm:prSet>
      <dgm:spPr/>
    </dgm:pt>
    <dgm:pt modelId="{A4315F96-1CC1-4D5D-9288-9450BEB31059}" type="pres">
      <dgm:prSet presAssocID="{935F019C-20A0-4480-AA0A-77EB23DE21FE}" presName="sibTrans" presStyleLbl="sibTrans2D1" presStyleIdx="0" presStyleCnt="1"/>
      <dgm:spPr/>
    </dgm:pt>
    <dgm:pt modelId="{1AE5DD40-94C5-45C7-BD57-A305E7FCAF25}" type="pres">
      <dgm:prSet presAssocID="{935F019C-20A0-4480-AA0A-77EB23DE21FE}" presName="connectorText" presStyleLbl="sibTrans2D1" presStyleIdx="0" presStyleCnt="1"/>
      <dgm:spPr/>
    </dgm:pt>
    <dgm:pt modelId="{97980A85-D33E-4EAE-A31E-FD4AEEE4477F}" type="pres">
      <dgm:prSet presAssocID="{58D60DBD-821E-4E97-B6DB-CE9B3A55D83F}" presName="node" presStyleLbl="node1" presStyleIdx="1" presStyleCnt="2" custScaleX="141787">
        <dgm:presLayoutVars>
          <dgm:bulletEnabled val="1"/>
        </dgm:presLayoutVars>
      </dgm:prSet>
      <dgm:spPr/>
    </dgm:pt>
  </dgm:ptLst>
  <dgm:cxnLst>
    <dgm:cxn modelId="{8926E229-A390-4D65-8A53-249B0FAC76BD}" type="presOf" srcId="{0AD1EF63-B75D-4F2E-85FB-3A0748A4E5D5}" destId="{C6AF0DF3-3FE7-4E6E-8BC4-26D508947289}" srcOrd="0" destOrd="0" presId="urn:microsoft.com/office/officeart/2005/8/layout/process2"/>
    <dgm:cxn modelId="{AAB00B3A-599C-47B4-80A9-9FE327E655A1}" type="presOf" srcId="{935F019C-20A0-4480-AA0A-77EB23DE21FE}" destId="{1AE5DD40-94C5-45C7-BD57-A305E7FCAF25}" srcOrd="1" destOrd="0" presId="urn:microsoft.com/office/officeart/2005/8/layout/process2"/>
    <dgm:cxn modelId="{1C29B15D-C3E9-421C-9E5A-5957A592557B}" type="presOf" srcId="{58D60DBD-821E-4E97-B6DB-CE9B3A55D83F}" destId="{97980A85-D33E-4EAE-A31E-FD4AEEE4477F}" srcOrd="0" destOrd="0" presId="urn:microsoft.com/office/officeart/2005/8/layout/process2"/>
    <dgm:cxn modelId="{819F4F54-B1C0-4CDA-9C72-258929BF1CD9}" type="presOf" srcId="{935F019C-20A0-4480-AA0A-77EB23DE21FE}" destId="{A4315F96-1CC1-4D5D-9288-9450BEB31059}" srcOrd="0" destOrd="0" presId="urn:microsoft.com/office/officeart/2005/8/layout/process2"/>
    <dgm:cxn modelId="{AEFC42A2-8E39-4A58-89B3-4CECD50DF6D5}" srcId="{0AD1EF63-B75D-4F2E-85FB-3A0748A4E5D5}" destId="{3C622504-D74B-4587-9014-9BDF28F51687}" srcOrd="0" destOrd="0" parTransId="{A9D81920-786E-4F80-BE5C-562099521B3C}" sibTransId="{935F019C-20A0-4480-AA0A-77EB23DE21FE}"/>
    <dgm:cxn modelId="{AB5DFFAF-2ACC-4B4A-8681-98E73BD827E4}" srcId="{0AD1EF63-B75D-4F2E-85FB-3A0748A4E5D5}" destId="{58D60DBD-821E-4E97-B6DB-CE9B3A55D83F}" srcOrd="1" destOrd="0" parTransId="{A509B62E-CB83-461A-B40C-822C1F7DCC99}" sibTransId="{A2518276-D6B4-47B6-8F2A-CA2D176933D4}"/>
    <dgm:cxn modelId="{DCE180D7-8042-4859-A946-7DFDA715DA19}" type="presOf" srcId="{3C622504-D74B-4587-9014-9BDF28F51687}" destId="{12B5ABF4-01DC-4862-98B6-49FF6DE08BC6}" srcOrd="0" destOrd="0" presId="urn:microsoft.com/office/officeart/2005/8/layout/process2"/>
    <dgm:cxn modelId="{25AF9FB6-7746-44DD-8827-061D7D756FBE}" type="presParOf" srcId="{C6AF0DF3-3FE7-4E6E-8BC4-26D508947289}" destId="{12B5ABF4-01DC-4862-98B6-49FF6DE08BC6}" srcOrd="0" destOrd="0" presId="urn:microsoft.com/office/officeart/2005/8/layout/process2"/>
    <dgm:cxn modelId="{8038876A-D1AC-49C0-8F6B-21799893046F}" type="presParOf" srcId="{C6AF0DF3-3FE7-4E6E-8BC4-26D508947289}" destId="{A4315F96-1CC1-4D5D-9288-9450BEB31059}" srcOrd="1" destOrd="0" presId="urn:microsoft.com/office/officeart/2005/8/layout/process2"/>
    <dgm:cxn modelId="{43A4B532-AA5E-4389-A9B7-BC581FA1D195}" type="presParOf" srcId="{A4315F96-1CC1-4D5D-9288-9450BEB31059}" destId="{1AE5DD40-94C5-45C7-BD57-A305E7FCAF25}" srcOrd="0" destOrd="0" presId="urn:microsoft.com/office/officeart/2005/8/layout/process2"/>
    <dgm:cxn modelId="{3B9D2037-FC4F-44B0-8981-5F6BC0EE5FC8}" type="presParOf" srcId="{C6AF0DF3-3FE7-4E6E-8BC4-26D508947289}" destId="{97980A85-D33E-4EAE-A31E-FD4AEEE4477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0FF9D-6B42-45D9-8776-7CED3788B21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10AB309-5244-4FCE-9416-E29D7034F2DA}">
      <dgm:prSet/>
      <dgm:spPr/>
      <dgm:t>
        <a:bodyPr/>
        <a:lstStyle/>
        <a:p>
          <a:r>
            <a:rPr kumimoji="1" lang="ja-JP"/>
            <a:t>クローリング</a:t>
          </a:r>
          <a:endParaRPr lang="ja-JP"/>
        </a:p>
      </dgm:t>
    </dgm:pt>
    <dgm:pt modelId="{746D4A52-E3FD-4FD0-88DC-2AF1C02B5A85}" type="parTrans" cxnId="{1F3E873B-0F6C-4C9A-A2F5-9500F000FF6F}">
      <dgm:prSet/>
      <dgm:spPr/>
      <dgm:t>
        <a:bodyPr/>
        <a:lstStyle/>
        <a:p>
          <a:endParaRPr kumimoji="1" lang="ja-JP" altLang="en-US"/>
        </a:p>
      </dgm:t>
    </dgm:pt>
    <dgm:pt modelId="{60289BD7-8B2D-4B10-BB3A-626899673D86}" type="sibTrans" cxnId="{1F3E873B-0F6C-4C9A-A2F5-9500F000FF6F}">
      <dgm:prSet/>
      <dgm:spPr/>
      <dgm:t>
        <a:bodyPr/>
        <a:lstStyle/>
        <a:p>
          <a:endParaRPr kumimoji="1" lang="ja-JP" altLang="en-US"/>
        </a:p>
      </dgm:t>
    </dgm:pt>
    <dgm:pt modelId="{54728EF9-02F8-4CD3-9C96-06A8F1CB8E0F}">
      <dgm:prSet/>
      <dgm:spPr/>
      <dgm:t>
        <a:bodyPr/>
        <a:lstStyle/>
        <a:p>
          <a:r>
            <a:rPr kumimoji="1" lang="ja-JP"/>
            <a:t>スクレイピング</a:t>
          </a:r>
          <a:endParaRPr lang="ja-JP"/>
        </a:p>
      </dgm:t>
    </dgm:pt>
    <dgm:pt modelId="{F1904F58-4B61-42C1-A58F-B4D6F73777C6}" type="parTrans" cxnId="{295E3981-2A56-42C8-B631-9D03697320A8}">
      <dgm:prSet/>
      <dgm:spPr/>
      <dgm:t>
        <a:bodyPr/>
        <a:lstStyle/>
        <a:p>
          <a:endParaRPr kumimoji="1" lang="ja-JP" altLang="en-US"/>
        </a:p>
      </dgm:t>
    </dgm:pt>
    <dgm:pt modelId="{9FE972EB-EFA4-4375-A0BB-7390205BF01A}" type="sibTrans" cxnId="{295E3981-2A56-42C8-B631-9D03697320A8}">
      <dgm:prSet/>
      <dgm:spPr/>
      <dgm:t>
        <a:bodyPr/>
        <a:lstStyle/>
        <a:p>
          <a:endParaRPr kumimoji="1" lang="ja-JP" altLang="en-US"/>
        </a:p>
      </dgm:t>
    </dgm:pt>
    <dgm:pt modelId="{0CB0293F-7EFB-43F3-9396-237E9BA0B758}">
      <dgm:prSet/>
      <dgm:spPr/>
      <dgm:t>
        <a:bodyPr/>
        <a:lstStyle/>
        <a:p>
          <a:r>
            <a:rPr kumimoji="1" lang="ja-JP"/>
            <a:t>正規表現による文字列処理</a:t>
          </a:r>
          <a:endParaRPr lang="ja-JP"/>
        </a:p>
      </dgm:t>
    </dgm:pt>
    <dgm:pt modelId="{D39FC27A-F6B1-404C-9ACD-7E985610199A}" type="parTrans" cxnId="{D7246AA7-2DA4-45B7-B773-08E535C198B6}">
      <dgm:prSet/>
      <dgm:spPr/>
      <dgm:t>
        <a:bodyPr/>
        <a:lstStyle/>
        <a:p>
          <a:endParaRPr kumimoji="1" lang="ja-JP" altLang="en-US"/>
        </a:p>
      </dgm:t>
    </dgm:pt>
    <dgm:pt modelId="{7D4E28BB-E2EB-46F7-B175-9A1C1257F64A}" type="sibTrans" cxnId="{D7246AA7-2DA4-45B7-B773-08E535C198B6}">
      <dgm:prSet/>
      <dgm:spPr/>
      <dgm:t>
        <a:bodyPr/>
        <a:lstStyle/>
        <a:p>
          <a:endParaRPr kumimoji="1" lang="ja-JP" altLang="en-US"/>
        </a:p>
      </dgm:t>
    </dgm:pt>
    <dgm:pt modelId="{0F832FC3-93DF-40DF-B5AF-65D98152ED7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kumimoji="1" lang="ja-JP" dirty="0"/>
            <a:t>データセットの作成</a:t>
          </a:r>
          <a:endParaRPr lang="ja-JP" dirty="0"/>
        </a:p>
      </dgm:t>
    </dgm:pt>
    <dgm:pt modelId="{7143DAD2-601E-4CB1-9194-71536081D1CC}" type="parTrans" cxnId="{18BC2E39-117D-4117-A0BD-BDCEC48A64ED}">
      <dgm:prSet/>
      <dgm:spPr/>
      <dgm:t>
        <a:bodyPr/>
        <a:lstStyle/>
        <a:p>
          <a:endParaRPr kumimoji="1" lang="ja-JP" altLang="en-US"/>
        </a:p>
      </dgm:t>
    </dgm:pt>
    <dgm:pt modelId="{768BB6B9-2464-4A78-91A8-DEBC4B3CA930}" type="sibTrans" cxnId="{18BC2E39-117D-4117-A0BD-BDCEC48A64ED}">
      <dgm:prSet/>
      <dgm:spPr/>
      <dgm:t>
        <a:bodyPr/>
        <a:lstStyle/>
        <a:p>
          <a:endParaRPr kumimoji="1" lang="ja-JP" altLang="en-US"/>
        </a:p>
      </dgm:t>
    </dgm:pt>
    <dgm:pt modelId="{AAF16B83-1B4D-4BC1-8233-CA962869461D}" type="pres">
      <dgm:prSet presAssocID="{B000FF9D-6B42-45D9-8776-7CED3788B21A}" presName="linearFlow" presStyleCnt="0">
        <dgm:presLayoutVars>
          <dgm:resizeHandles val="exact"/>
        </dgm:presLayoutVars>
      </dgm:prSet>
      <dgm:spPr/>
    </dgm:pt>
    <dgm:pt modelId="{FF50DC22-6B95-4763-8AAA-10580A609002}" type="pres">
      <dgm:prSet presAssocID="{010AB309-5244-4FCE-9416-E29D7034F2DA}" presName="node" presStyleLbl="node1" presStyleIdx="0" presStyleCnt="4">
        <dgm:presLayoutVars>
          <dgm:bulletEnabled val="1"/>
        </dgm:presLayoutVars>
      </dgm:prSet>
      <dgm:spPr/>
    </dgm:pt>
    <dgm:pt modelId="{59935B98-A16A-4EB2-883F-6FE0C9D130ED}" type="pres">
      <dgm:prSet presAssocID="{60289BD7-8B2D-4B10-BB3A-626899673D86}" presName="sibTrans" presStyleLbl="sibTrans2D1" presStyleIdx="0" presStyleCnt="3"/>
      <dgm:spPr/>
    </dgm:pt>
    <dgm:pt modelId="{71B3921C-AE01-4604-9950-B1F86FE75734}" type="pres">
      <dgm:prSet presAssocID="{60289BD7-8B2D-4B10-BB3A-626899673D86}" presName="connectorText" presStyleLbl="sibTrans2D1" presStyleIdx="0" presStyleCnt="3"/>
      <dgm:spPr/>
    </dgm:pt>
    <dgm:pt modelId="{3731155E-AC81-415B-8773-1FA164DC6BF7}" type="pres">
      <dgm:prSet presAssocID="{54728EF9-02F8-4CD3-9C96-06A8F1CB8E0F}" presName="node" presStyleLbl="node1" presStyleIdx="1" presStyleCnt="4">
        <dgm:presLayoutVars>
          <dgm:bulletEnabled val="1"/>
        </dgm:presLayoutVars>
      </dgm:prSet>
      <dgm:spPr/>
    </dgm:pt>
    <dgm:pt modelId="{F848FF58-5A14-4936-AF57-028BDFC636FA}" type="pres">
      <dgm:prSet presAssocID="{9FE972EB-EFA4-4375-A0BB-7390205BF01A}" presName="sibTrans" presStyleLbl="sibTrans2D1" presStyleIdx="1" presStyleCnt="3"/>
      <dgm:spPr/>
    </dgm:pt>
    <dgm:pt modelId="{EC2D163E-814A-4035-9478-A203CE590FB1}" type="pres">
      <dgm:prSet presAssocID="{9FE972EB-EFA4-4375-A0BB-7390205BF01A}" presName="connectorText" presStyleLbl="sibTrans2D1" presStyleIdx="1" presStyleCnt="3"/>
      <dgm:spPr/>
    </dgm:pt>
    <dgm:pt modelId="{DDBF1090-0B76-4E6D-9436-5BE291A72D8C}" type="pres">
      <dgm:prSet presAssocID="{0CB0293F-7EFB-43F3-9396-237E9BA0B758}" presName="node" presStyleLbl="node1" presStyleIdx="2" presStyleCnt="4">
        <dgm:presLayoutVars>
          <dgm:bulletEnabled val="1"/>
        </dgm:presLayoutVars>
      </dgm:prSet>
      <dgm:spPr/>
    </dgm:pt>
    <dgm:pt modelId="{5FF9BFEF-9B50-4D11-A7C2-4381441A08EE}" type="pres">
      <dgm:prSet presAssocID="{7D4E28BB-E2EB-46F7-B175-9A1C1257F64A}" presName="sibTrans" presStyleLbl="sibTrans2D1" presStyleIdx="2" presStyleCnt="3"/>
      <dgm:spPr/>
    </dgm:pt>
    <dgm:pt modelId="{708F9B6D-5314-4EE7-9994-EEA635CDBAED}" type="pres">
      <dgm:prSet presAssocID="{7D4E28BB-E2EB-46F7-B175-9A1C1257F64A}" presName="connectorText" presStyleLbl="sibTrans2D1" presStyleIdx="2" presStyleCnt="3"/>
      <dgm:spPr/>
    </dgm:pt>
    <dgm:pt modelId="{BDC1EDBB-F68C-4140-B245-9F6385E22EA9}" type="pres">
      <dgm:prSet presAssocID="{0F832FC3-93DF-40DF-B5AF-65D98152ED78}" presName="node" presStyleLbl="node1" presStyleIdx="3" presStyleCnt="4">
        <dgm:presLayoutVars>
          <dgm:bulletEnabled val="1"/>
        </dgm:presLayoutVars>
      </dgm:prSet>
      <dgm:spPr/>
    </dgm:pt>
  </dgm:ptLst>
  <dgm:cxnLst>
    <dgm:cxn modelId="{D1438328-5428-43AA-858B-B0D28677FC99}" type="presOf" srcId="{0F832FC3-93DF-40DF-B5AF-65D98152ED78}" destId="{BDC1EDBB-F68C-4140-B245-9F6385E22EA9}" srcOrd="0" destOrd="0" presId="urn:microsoft.com/office/officeart/2005/8/layout/process2"/>
    <dgm:cxn modelId="{18BC2E39-117D-4117-A0BD-BDCEC48A64ED}" srcId="{B000FF9D-6B42-45D9-8776-7CED3788B21A}" destId="{0F832FC3-93DF-40DF-B5AF-65D98152ED78}" srcOrd="3" destOrd="0" parTransId="{7143DAD2-601E-4CB1-9194-71536081D1CC}" sibTransId="{768BB6B9-2464-4A78-91A8-DEBC4B3CA930}"/>
    <dgm:cxn modelId="{1F3E873B-0F6C-4C9A-A2F5-9500F000FF6F}" srcId="{B000FF9D-6B42-45D9-8776-7CED3788B21A}" destId="{010AB309-5244-4FCE-9416-E29D7034F2DA}" srcOrd="0" destOrd="0" parTransId="{746D4A52-E3FD-4FD0-88DC-2AF1C02B5A85}" sibTransId="{60289BD7-8B2D-4B10-BB3A-626899673D86}"/>
    <dgm:cxn modelId="{23856F49-1ECC-493F-BC29-1AE053DCADAC}" type="presOf" srcId="{7D4E28BB-E2EB-46F7-B175-9A1C1257F64A}" destId="{708F9B6D-5314-4EE7-9994-EEA635CDBAED}" srcOrd="1" destOrd="0" presId="urn:microsoft.com/office/officeart/2005/8/layout/process2"/>
    <dgm:cxn modelId="{B80F6B50-DA36-4A08-9522-E4E7B62DF26D}" type="presOf" srcId="{010AB309-5244-4FCE-9416-E29D7034F2DA}" destId="{FF50DC22-6B95-4763-8AAA-10580A609002}" srcOrd="0" destOrd="0" presId="urn:microsoft.com/office/officeart/2005/8/layout/process2"/>
    <dgm:cxn modelId="{EB4CE87A-3F3F-4A3B-91A6-D91BB5B51FC4}" type="presOf" srcId="{9FE972EB-EFA4-4375-A0BB-7390205BF01A}" destId="{EC2D163E-814A-4035-9478-A203CE590FB1}" srcOrd="1" destOrd="0" presId="urn:microsoft.com/office/officeart/2005/8/layout/process2"/>
    <dgm:cxn modelId="{5D04FB7F-F9C8-4144-AF94-4D97D5BDB676}" type="presOf" srcId="{60289BD7-8B2D-4B10-BB3A-626899673D86}" destId="{59935B98-A16A-4EB2-883F-6FE0C9D130ED}" srcOrd="0" destOrd="0" presId="urn:microsoft.com/office/officeart/2005/8/layout/process2"/>
    <dgm:cxn modelId="{295E3981-2A56-42C8-B631-9D03697320A8}" srcId="{B000FF9D-6B42-45D9-8776-7CED3788B21A}" destId="{54728EF9-02F8-4CD3-9C96-06A8F1CB8E0F}" srcOrd="1" destOrd="0" parTransId="{F1904F58-4B61-42C1-A58F-B4D6F73777C6}" sibTransId="{9FE972EB-EFA4-4375-A0BB-7390205BF01A}"/>
    <dgm:cxn modelId="{D7246AA7-2DA4-45B7-B773-08E535C198B6}" srcId="{B000FF9D-6B42-45D9-8776-7CED3788B21A}" destId="{0CB0293F-7EFB-43F3-9396-237E9BA0B758}" srcOrd="2" destOrd="0" parTransId="{D39FC27A-F6B1-404C-9ACD-7E985610199A}" sibTransId="{7D4E28BB-E2EB-46F7-B175-9A1C1257F64A}"/>
    <dgm:cxn modelId="{D23C5EB2-5F29-4AAA-85D0-BAFE026BF689}" type="presOf" srcId="{7D4E28BB-E2EB-46F7-B175-9A1C1257F64A}" destId="{5FF9BFEF-9B50-4D11-A7C2-4381441A08EE}" srcOrd="0" destOrd="0" presId="urn:microsoft.com/office/officeart/2005/8/layout/process2"/>
    <dgm:cxn modelId="{9632E5BB-2BF2-4D6E-861A-754B53A81A5E}" type="presOf" srcId="{54728EF9-02F8-4CD3-9C96-06A8F1CB8E0F}" destId="{3731155E-AC81-415B-8773-1FA164DC6BF7}" srcOrd="0" destOrd="0" presId="urn:microsoft.com/office/officeart/2005/8/layout/process2"/>
    <dgm:cxn modelId="{840922E1-7DDA-4588-82C7-096427A9015B}" type="presOf" srcId="{9FE972EB-EFA4-4375-A0BB-7390205BF01A}" destId="{F848FF58-5A14-4936-AF57-028BDFC636FA}" srcOrd="0" destOrd="0" presId="urn:microsoft.com/office/officeart/2005/8/layout/process2"/>
    <dgm:cxn modelId="{79D764EB-D043-45D4-9C47-A1D800884E64}" type="presOf" srcId="{0CB0293F-7EFB-43F3-9396-237E9BA0B758}" destId="{DDBF1090-0B76-4E6D-9436-5BE291A72D8C}" srcOrd="0" destOrd="0" presId="urn:microsoft.com/office/officeart/2005/8/layout/process2"/>
    <dgm:cxn modelId="{990B55F3-74F5-404D-993D-FE34BEB007BB}" type="presOf" srcId="{B000FF9D-6B42-45D9-8776-7CED3788B21A}" destId="{AAF16B83-1B4D-4BC1-8233-CA962869461D}" srcOrd="0" destOrd="0" presId="urn:microsoft.com/office/officeart/2005/8/layout/process2"/>
    <dgm:cxn modelId="{A4D4FEFE-4350-4BB4-A545-A2B95A1DA8A5}" type="presOf" srcId="{60289BD7-8B2D-4B10-BB3A-626899673D86}" destId="{71B3921C-AE01-4604-9950-B1F86FE75734}" srcOrd="1" destOrd="0" presId="urn:microsoft.com/office/officeart/2005/8/layout/process2"/>
    <dgm:cxn modelId="{17645C19-6EA2-4295-9EE7-270F400454C4}" type="presParOf" srcId="{AAF16B83-1B4D-4BC1-8233-CA962869461D}" destId="{FF50DC22-6B95-4763-8AAA-10580A609002}" srcOrd="0" destOrd="0" presId="urn:microsoft.com/office/officeart/2005/8/layout/process2"/>
    <dgm:cxn modelId="{654BA1D0-D68A-4DB4-B180-26169D65A524}" type="presParOf" srcId="{AAF16B83-1B4D-4BC1-8233-CA962869461D}" destId="{59935B98-A16A-4EB2-883F-6FE0C9D130ED}" srcOrd="1" destOrd="0" presId="urn:microsoft.com/office/officeart/2005/8/layout/process2"/>
    <dgm:cxn modelId="{A2BC43DA-195F-465F-B466-00D8C43C7482}" type="presParOf" srcId="{59935B98-A16A-4EB2-883F-6FE0C9D130ED}" destId="{71B3921C-AE01-4604-9950-B1F86FE75734}" srcOrd="0" destOrd="0" presId="urn:microsoft.com/office/officeart/2005/8/layout/process2"/>
    <dgm:cxn modelId="{FB7B7FC6-CA93-4024-B50E-2312097518AB}" type="presParOf" srcId="{AAF16B83-1B4D-4BC1-8233-CA962869461D}" destId="{3731155E-AC81-415B-8773-1FA164DC6BF7}" srcOrd="2" destOrd="0" presId="urn:microsoft.com/office/officeart/2005/8/layout/process2"/>
    <dgm:cxn modelId="{72191DE6-7C35-499E-8C21-2F048DD2C70A}" type="presParOf" srcId="{AAF16B83-1B4D-4BC1-8233-CA962869461D}" destId="{F848FF58-5A14-4936-AF57-028BDFC636FA}" srcOrd="3" destOrd="0" presId="urn:microsoft.com/office/officeart/2005/8/layout/process2"/>
    <dgm:cxn modelId="{95BEC375-476A-4607-913A-2EEBF974B202}" type="presParOf" srcId="{F848FF58-5A14-4936-AF57-028BDFC636FA}" destId="{EC2D163E-814A-4035-9478-A203CE590FB1}" srcOrd="0" destOrd="0" presId="urn:microsoft.com/office/officeart/2005/8/layout/process2"/>
    <dgm:cxn modelId="{385CCDCA-ACCD-4836-8876-E3ADDB8BD3C4}" type="presParOf" srcId="{AAF16B83-1B4D-4BC1-8233-CA962869461D}" destId="{DDBF1090-0B76-4E6D-9436-5BE291A72D8C}" srcOrd="4" destOrd="0" presId="urn:microsoft.com/office/officeart/2005/8/layout/process2"/>
    <dgm:cxn modelId="{A7008716-A4A0-494E-8B30-9B0AAAB44D6E}" type="presParOf" srcId="{AAF16B83-1B4D-4BC1-8233-CA962869461D}" destId="{5FF9BFEF-9B50-4D11-A7C2-4381441A08EE}" srcOrd="5" destOrd="0" presId="urn:microsoft.com/office/officeart/2005/8/layout/process2"/>
    <dgm:cxn modelId="{E1B19E09-856C-466F-8A8C-C6F5170C9734}" type="presParOf" srcId="{5FF9BFEF-9B50-4D11-A7C2-4381441A08EE}" destId="{708F9B6D-5314-4EE7-9994-EEA635CDBAED}" srcOrd="0" destOrd="0" presId="urn:microsoft.com/office/officeart/2005/8/layout/process2"/>
    <dgm:cxn modelId="{72CF685B-1CE3-46DA-99D0-786B0346D5CA}" type="presParOf" srcId="{AAF16B83-1B4D-4BC1-8233-CA962869461D}" destId="{BDC1EDBB-F68C-4140-B245-9F6385E22EA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1C00FE-A599-4998-AF81-2C4BA331796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5B18500-0C0D-40AD-8FBE-CA102F28371B}">
      <dgm:prSet custT="1"/>
      <dgm:spPr/>
      <dgm:t>
        <a:bodyPr/>
        <a:lstStyle/>
        <a:p>
          <a:r>
            <a:rPr kumimoji="1" lang="en-US" sz="2000"/>
            <a:t>HTML</a:t>
          </a:r>
          <a:r>
            <a:rPr kumimoji="1" lang="ja-JP" sz="2000"/>
            <a:t>を木構造に変換（パース）</a:t>
          </a:r>
          <a:endParaRPr lang="ja-JP" sz="2000"/>
        </a:p>
      </dgm:t>
    </dgm:pt>
    <dgm:pt modelId="{D71C7D3F-1E4B-4D6B-83E8-5C779D32A594}" type="parTrans" cxnId="{598AB4CF-C9F1-4AD1-A362-4A3E5D4855B2}">
      <dgm:prSet/>
      <dgm:spPr/>
      <dgm:t>
        <a:bodyPr/>
        <a:lstStyle/>
        <a:p>
          <a:endParaRPr kumimoji="1" lang="ja-JP" altLang="en-US" sz="2000"/>
        </a:p>
      </dgm:t>
    </dgm:pt>
    <dgm:pt modelId="{D57F543F-1FF7-4873-BD47-CE414D67EE0B}" type="sibTrans" cxnId="{598AB4CF-C9F1-4AD1-A362-4A3E5D4855B2}">
      <dgm:prSet custT="1"/>
      <dgm:spPr/>
      <dgm:t>
        <a:bodyPr/>
        <a:lstStyle/>
        <a:p>
          <a:endParaRPr kumimoji="1" lang="ja-JP" altLang="en-US" sz="2000"/>
        </a:p>
      </dgm:t>
    </dgm:pt>
    <dgm:pt modelId="{5D4BB1B2-BD2A-4ABE-B686-799FD4D6E815}">
      <dgm:prSet custT="1"/>
      <dgm:spPr/>
      <dgm:t>
        <a:bodyPr/>
        <a:lstStyle/>
        <a:p>
          <a:r>
            <a:rPr kumimoji="1" lang="ja-JP" altLang="en-US" sz="2000" dirty="0"/>
            <a:t>画像リンクへのパスを記述</a:t>
          </a:r>
          <a:endParaRPr lang="ja-JP" altLang="en-US" sz="2000" dirty="0"/>
        </a:p>
      </dgm:t>
    </dgm:pt>
    <dgm:pt modelId="{5E67107E-1BFD-48D5-A461-B9E6DE3108AA}" type="parTrans" cxnId="{EB990342-BC9A-4D13-9618-D57717A6DFEA}">
      <dgm:prSet/>
      <dgm:spPr/>
      <dgm:t>
        <a:bodyPr/>
        <a:lstStyle/>
        <a:p>
          <a:endParaRPr kumimoji="1" lang="ja-JP" altLang="en-US" sz="2000"/>
        </a:p>
      </dgm:t>
    </dgm:pt>
    <dgm:pt modelId="{08697AA5-936A-43B7-8A55-8DAF4661F6D5}" type="sibTrans" cxnId="{EB990342-BC9A-4D13-9618-D57717A6DFEA}">
      <dgm:prSet custT="1"/>
      <dgm:spPr/>
      <dgm:t>
        <a:bodyPr/>
        <a:lstStyle/>
        <a:p>
          <a:endParaRPr kumimoji="1" lang="ja-JP" altLang="en-US" sz="2000"/>
        </a:p>
      </dgm:t>
    </dgm:pt>
    <dgm:pt modelId="{D285FCAC-4F4D-48D3-ADCF-5B1A34C9C6E4}">
      <dgm:prSet custT="1"/>
      <dgm:spPr/>
      <dgm:t>
        <a:bodyPr/>
        <a:lstStyle/>
        <a:p>
          <a:r>
            <a:rPr lang="ja-JP" altLang="en-US" sz="2000" dirty="0"/>
            <a:t>画像リンク</a:t>
          </a:r>
          <a:r>
            <a:rPr lang="en-US" altLang="ja-JP" sz="2000" dirty="0"/>
            <a:t>(URL)</a:t>
          </a:r>
          <a:r>
            <a:rPr lang="ja-JP" altLang="en-US" sz="2000" dirty="0"/>
            <a:t>を取得</a:t>
          </a:r>
          <a:endParaRPr lang="ja-JP" sz="2000" dirty="0"/>
        </a:p>
      </dgm:t>
    </dgm:pt>
    <dgm:pt modelId="{AB87DED5-7BE1-48C7-B25D-771AA78FCA5B}" type="parTrans" cxnId="{724DB76D-8BCB-4ED2-A1B4-D817F00BA5C0}">
      <dgm:prSet/>
      <dgm:spPr/>
      <dgm:t>
        <a:bodyPr/>
        <a:lstStyle/>
        <a:p>
          <a:endParaRPr kumimoji="1" lang="ja-JP" altLang="en-US" sz="2000"/>
        </a:p>
      </dgm:t>
    </dgm:pt>
    <dgm:pt modelId="{7E94E520-2252-4210-AD37-F102766A63E7}" type="sibTrans" cxnId="{724DB76D-8BCB-4ED2-A1B4-D817F00BA5C0}">
      <dgm:prSet custT="1"/>
      <dgm:spPr/>
      <dgm:t>
        <a:bodyPr/>
        <a:lstStyle/>
        <a:p>
          <a:endParaRPr kumimoji="1" lang="ja-JP" altLang="en-US" sz="2000"/>
        </a:p>
      </dgm:t>
    </dgm:pt>
    <dgm:pt modelId="{5069DC39-8A93-4F2D-B479-391B2AAA2125}">
      <dgm:prSet custT="1"/>
      <dgm:spPr/>
      <dgm:t>
        <a:bodyPr/>
        <a:lstStyle/>
        <a:p>
          <a:r>
            <a:rPr lang="ja-JP" altLang="en-US" sz="2000" dirty="0"/>
            <a:t>画像取得の</a:t>
          </a:r>
          <a:r>
            <a:rPr lang="en-US" altLang="ja-JP" sz="2000" dirty="0"/>
            <a:t>http</a:t>
          </a:r>
          <a:r>
            <a:rPr lang="ja-JP" altLang="en-US" sz="2000" dirty="0"/>
            <a:t>リクエスト</a:t>
          </a:r>
          <a:endParaRPr lang="ja-JP" sz="2000" dirty="0"/>
        </a:p>
      </dgm:t>
    </dgm:pt>
    <dgm:pt modelId="{0BF85B58-E0CB-47D7-AE09-9023B41232B1}" type="parTrans" cxnId="{696D9875-9D58-44E2-A96F-3A62F9825630}">
      <dgm:prSet/>
      <dgm:spPr/>
      <dgm:t>
        <a:bodyPr/>
        <a:lstStyle/>
        <a:p>
          <a:endParaRPr kumimoji="1" lang="ja-JP" altLang="en-US" sz="2000"/>
        </a:p>
      </dgm:t>
    </dgm:pt>
    <dgm:pt modelId="{C6CCD31C-EF5E-4B77-B68D-09D29B49ACF4}" type="sibTrans" cxnId="{696D9875-9D58-44E2-A96F-3A62F9825630}">
      <dgm:prSet custT="1"/>
      <dgm:spPr/>
      <dgm:t>
        <a:bodyPr/>
        <a:lstStyle/>
        <a:p>
          <a:endParaRPr kumimoji="1" lang="ja-JP" altLang="en-US" sz="2000"/>
        </a:p>
      </dgm:t>
    </dgm:pt>
    <dgm:pt modelId="{91EE0D1A-35BE-4043-9EEA-4320A206A940}">
      <dgm:prSet custT="1"/>
      <dgm:spPr/>
      <dgm:t>
        <a:bodyPr/>
        <a:lstStyle/>
        <a:p>
          <a:r>
            <a:rPr lang="ja-JP" altLang="en-US" sz="2000" dirty="0"/>
            <a:t>画像の保存</a:t>
          </a:r>
        </a:p>
      </dgm:t>
    </dgm:pt>
    <dgm:pt modelId="{EA8CC353-CB30-4795-B48F-99C6D2BE59A0}" type="parTrans" cxnId="{1D7EAEB9-88B5-40FD-823D-2F2F12EC1986}">
      <dgm:prSet/>
      <dgm:spPr/>
      <dgm:t>
        <a:bodyPr/>
        <a:lstStyle/>
        <a:p>
          <a:endParaRPr kumimoji="1" lang="ja-JP" altLang="en-US" sz="2000"/>
        </a:p>
      </dgm:t>
    </dgm:pt>
    <dgm:pt modelId="{8CF4D130-7247-476A-99E6-B0E89C1DC99D}" type="sibTrans" cxnId="{1D7EAEB9-88B5-40FD-823D-2F2F12EC1986}">
      <dgm:prSet/>
      <dgm:spPr/>
      <dgm:t>
        <a:bodyPr/>
        <a:lstStyle/>
        <a:p>
          <a:endParaRPr kumimoji="1" lang="ja-JP" altLang="en-US" sz="2000"/>
        </a:p>
      </dgm:t>
    </dgm:pt>
    <dgm:pt modelId="{165F98F4-4818-4091-891B-ADB0D28D6177}" type="pres">
      <dgm:prSet presAssocID="{431C00FE-A599-4998-AF81-2C4BA331796C}" presName="linearFlow" presStyleCnt="0">
        <dgm:presLayoutVars>
          <dgm:resizeHandles val="exact"/>
        </dgm:presLayoutVars>
      </dgm:prSet>
      <dgm:spPr/>
    </dgm:pt>
    <dgm:pt modelId="{642DE1DF-3ABF-4F23-AA5C-60B245A2E719}" type="pres">
      <dgm:prSet presAssocID="{25B18500-0C0D-40AD-8FBE-CA102F28371B}" presName="node" presStyleLbl="node1" presStyleIdx="0" presStyleCnt="5" custLinFactNeighborX="981" custLinFactNeighborY="-10362">
        <dgm:presLayoutVars>
          <dgm:bulletEnabled val="1"/>
        </dgm:presLayoutVars>
      </dgm:prSet>
      <dgm:spPr/>
    </dgm:pt>
    <dgm:pt modelId="{5CFB2629-32E3-41FA-B51A-CBE5DC0AF7F5}" type="pres">
      <dgm:prSet presAssocID="{D57F543F-1FF7-4873-BD47-CE414D67EE0B}" presName="sibTrans" presStyleLbl="sibTrans2D1" presStyleIdx="0" presStyleCnt="4"/>
      <dgm:spPr/>
    </dgm:pt>
    <dgm:pt modelId="{32498EBB-BF52-4752-91C3-9853D94AD569}" type="pres">
      <dgm:prSet presAssocID="{D57F543F-1FF7-4873-BD47-CE414D67EE0B}" presName="connectorText" presStyleLbl="sibTrans2D1" presStyleIdx="0" presStyleCnt="4"/>
      <dgm:spPr/>
    </dgm:pt>
    <dgm:pt modelId="{0F269097-C8FD-4593-8526-5D9556CEEFDF}" type="pres">
      <dgm:prSet presAssocID="{5D4BB1B2-BD2A-4ABE-B686-799FD4D6E815}" presName="node" presStyleLbl="node1" presStyleIdx="1" presStyleCnt="5">
        <dgm:presLayoutVars>
          <dgm:bulletEnabled val="1"/>
        </dgm:presLayoutVars>
      </dgm:prSet>
      <dgm:spPr/>
    </dgm:pt>
    <dgm:pt modelId="{6F81235A-DF5B-4523-92B5-E99E2D58CB4F}" type="pres">
      <dgm:prSet presAssocID="{08697AA5-936A-43B7-8A55-8DAF4661F6D5}" presName="sibTrans" presStyleLbl="sibTrans2D1" presStyleIdx="1" presStyleCnt="4"/>
      <dgm:spPr/>
    </dgm:pt>
    <dgm:pt modelId="{461762DB-8B72-433B-B82A-C42A189D334F}" type="pres">
      <dgm:prSet presAssocID="{08697AA5-936A-43B7-8A55-8DAF4661F6D5}" presName="connectorText" presStyleLbl="sibTrans2D1" presStyleIdx="1" presStyleCnt="4"/>
      <dgm:spPr/>
    </dgm:pt>
    <dgm:pt modelId="{8872CA68-CCCD-47EA-ADAF-94860B339E0E}" type="pres">
      <dgm:prSet presAssocID="{D285FCAC-4F4D-48D3-ADCF-5B1A34C9C6E4}" presName="node" presStyleLbl="node1" presStyleIdx="2" presStyleCnt="5">
        <dgm:presLayoutVars>
          <dgm:bulletEnabled val="1"/>
        </dgm:presLayoutVars>
      </dgm:prSet>
      <dgm:spPr/>
    </dgm:pt>
    <dgm:pt modelId="{48BFD222-D2E2-4BDC-B288-F4B547BA7B38}" type="pres">
      <dgm:prSet presAssocID="{7E94E520-2252-4210-AD37-F102766A63E7}" presName="sibTrans" presStyleLbl="sibTrans2D1" presStyleIdx="2" presStyleCnt="4"/>
      <dgm:spPr/>
    </dgm:pt>
    <dgm:pt modelId="{5730C52C-C043-414F-9987-2BB3A37FFCFB}" type="pres">
      <dgm:prSet presAssocID="{7E94E520-2252-4210-AD37-F102766A63E7}" presName="connectorText" presStyleLbl="sibTrans2D1" presStyleIdx="2" presStyleCnt="4"/>
      <dgm:spPr/>
    </dgm:pt>
    <dgm:pt modelId="{1747EEE2-C1DF-47FD-BD5E-65FA5C08DCC9}" type="pres">
      <dgm:prSet presAssocID="{5069DC39-8A93-4F2D-B479-391B2AAA2125}" presName="node" presStyleLbl="node1" presStyleIdx="3" presStyleCnt="5">
        <dgm:presLayoutVars>
          <dgm:bulletEnabled val="1"/>
        </dgm:presLayoutVars>
      </dgm:prSet>
      <dgm:spPr/>
    </dgm:pt>
    <dgm:pt modelId="{89F2C011-DF7B-4F00-AEBD-70C134092420}" type="pres">
      <dgm:prSet presAssocID="{C6CCD31C-EF5E-4B77-B68D-09D29B49ACF4}" presName="sibTrans" presStyleLbl="sibTrans2D1" presStyleIdx="3" presStyleCnt="4"/>
      <dgm:spPr/>
    </dgm:pt>
    <dgm:pt modelId="{F01918AE-221D-4F70-B13D-1ABF772DFA8D}" type="pres">
      <dgm:prSet presAssocID="{C6CCD31C-EF5E-4B77-B68D-09D29B49ACF4}" presName="connectorText" presStyleLbl="sibTrans2D1" presStyleIdx="3" presStyleCnt="4"/>
      <dgm:spPr/>
    </dgm:pt>
    <dgm:pt modelId="{60F21DAA-DBD3-4201-9639-629CAD7014F2}" type="pres">
      <dgm:prSet presAssocID="{91EE0D1A-35BE-4043-9EEA-4320A206A940}" presName="node" presStyleLbl="node1" presStyleIdx="4" presStyleCnt="5">
        <dgm:presLayoutVars>
          <dgm:bulletEnabled val="1"/>
        </dgm:presLayoutVars>
      </dgm:prSet>
      <dgm:spPr/>
    </dgm:pt>
  </dgm:ptLst>
  <dgm:cxnLst>
    <dgm:cxn modelId="{BBDEA109-87D1-4365-87B8-3BFB8B37A98A}" type="presOf" srcId="{D57F543F-1FF7-4873-BD47-CE414D67EE0B}" destId="{32498EBB-BF52-4752-91C3-9853D94AD569}" srcOrd="1" destOrd="0" presId="urn:microsoft.com/office/officeart/2005/8/layout/process2"/>
    <dgm:cxn modelId="{AD579E25-D0F9-4D9F-8D39-06471633FA7B}" type="presOf" srcId="{431C00FE-A599-4998-AF81-2C4BA331796C}" destId="{165F98F4-4818-4091-891B-ADB0D28D6177}" srcOrd="0" destOrd="0" presId="urn:microsoft.com/office/officeart/2005/8/layout/process2"/>
    <dgm:cxn modelId="{A8A0162B-44CE-4E13-AF54-11951A5BF4D9}" type="presOf" srcId="{08697AA5-936A-43B7-8A55-8DAF4661F6D5}" destId="{6F81235A-DF5B-4523-92B5-E99E2D58CB4F}" srcOrd="0" destOrd="0" presId="urn:microsoft.com/office/officeart/2005/8/layout/process2"/>
    <dgm:cxn modelId="{D1E47A36-C2E0-4D5B-A8CD-CADF92BA1093}" type="presOf" srcId="{5D4BB1B2-BD2A-4ABE-B686-799FD4D6E815}" destId="{0F269097-C8FD-4593-8526-5D9556CEEFDF}" srcOrd="0" destOrd="0" presId="urn:microsoft.com/office/officeart/2005/8/layout/process2"/>
    <dgm:cxn modelId="{65703340-4A09-4451-8915-D672EACF8719}" type="presOf" srcId="{C6CCD31C-EF5E-4B77-B68D-09D29B49ACF4}" destId="{F01918AE-221D-4F70-B13D-1ABF772DFA8D}" srcOrd="1" destOrd="0" presId="urn:microsoft.com/office/officeart/2005/8/layout/process2"/>
    <dgm:cxn modelId="{EB990342-BC9A-4D13-9618-D57717A6DFEA}" srcId="{431C00FE-A599-4998-AF81-2C4BA331796C}" destId="{5D4BB1B2-BD2A-4ABE-B686-799FD4D6E815}" srcOrd="1" destOrd="0" parTransId="{5E67107E-1BFD-48D5-A461-B9E6DE3108AA}" sibTransId="{08697AA5-936A-43B7-8A55-8DAF4661F6D5}"/>
    <dgm:cxn modelId="{BF7F6A66-97AD-468F-B297-FA1D37AC42B9}" type="presOf" srcId="{C6CCD31C-EF5E-4B77-B68D-09D29B49ACF4}" destId="{89F2C011-DF7B-4F00-AEBD-70C134092420}" srcOrd="0" destOrd="0" presId="urn:microsoft.com/office/officeart/2005/8/layout/process2"/>
    <dgm:cxn modelId="{724DB76D-8BCB-4ED2-A1B4-D817F00BA5C0}" srcId="{431C00FE-A599-4998-AF81-2C4BA331796C}" destId="{D285FCAC-4F4D-48D3-ADCF-5B1A34C9C6E4}" srcOrd="2" destOrd="0" parTransId="{AB87DED5-7BE1-48C7-B25D-771AA78FCA5B}" sibTransId="{7E94E520-2252-4210-AD37-F102766A63E7}"/>
    <dgm:cxn modelId="{8A8ED250-CD23-43DF-A2CE-C4419F432614}" type="presOf" srcId="{25B18500-0C0D-40AD-8FBE-CA102F28371B}" destId="{642DE1DF-3ABF-4F23-AA5C-60B245A2E719}" srcOrd="0" destOrd="0" presId="urn:microsoft.com/office/officeart/2005/8/layout/process2"/>
    <dgm:cxn modelId="{75013371-DE35-4F38-BEFB-84B54B0FA1D6}" type="presOf" srcId="{08697AA5-936A-43B7-8A55-8DAF4661F6D5}" destId="{461762DB-8B72-433B-B82A-C42A189D334F}" srcOrd="1" destOrd="0" presId="urn:microsoft.com/office/officeart/2005/8/layout/process2"/>
    <dgm:cxn modelId="{AFF85F55-30B6-445A-AC9C-89C89DE75DD4}" type="presOf" srcId="{7E94E520-2252-4210-AD37-F102766A63E7}" destId="{5730C52C-C043-414F-9987-2BB3A37FFCFB}" srcOrd="1" destOrd="0" presId="urn:microsoft.com/office/officeart/2005/8/layout/process2"/>
    <dgm:cxn modelId="{696D9875-9D58-44E2-A96F-3A62F9825630}" srcId="{431C00FE-A599-4998-AF81-2C4BA331796C}" destId="{5069DC39-8A93-4F2D-B479-391B2AAA2125}" srcOrd="3" destOrd="0" parTransId="{0BF85B58-E0CB-47D7-AE09-9023B41232B1}" sibTransId="{C6CCD31C-EF5E-4B77-B68D-09D29B49ACF4}"/>
    <dgm:cxn modelId="{D299A9A5-5B8E-40F0-BC2F-4FD3D29706AE}" type="presOf" srcId="{91EE0D1A-35BE-4043-9EEA-4320A206A940}" destId="{60F21DAA-DBD3-4201-9639-629CAD7014F2}" srcOrd="0" destOrd="0" presId="urn:microsoft.com/office/officeart/2005/8/layout/process2"/>
    <dgm:cxn modelId="{9FFCF3A8-BA99-4A45-ABC6-A83993B84444}" type="presOf" srcId="{5069DC39-8A93-4F2D-B479-391B2AAA2125}" destId="{1747EEE2-C1DF-47FD-BD5E-65FA5C08DCC9}" srcOrd="0" destOrd="0" presId="urn:microsoft.com/office/officeart/2005/8/layout/process2"/>
    <dgm:cxn modelId="{1D7EAEB9-88B5-40FD-823D-2F2F12EC1986}" srcId="{431C00FE-A599-4998-AF81-2C4BA331796C}" destId="{91EE0D1A-35BE-4043-9EEA-4320A206A940}" srcOrd="4" destOrd="0" parTransId="{EA8CC353-CB30-4795-B48F-99C6D2BE59A0}" sibTransId="{8CF4D130-7247-476A-99E6-B0E89C1DC99D}"/>
    <dgm:cxn modelId="{598AB4CF-C9F1-4AD1-A362-4A3E5D4855B2}" srcId="{431C00FE-A599-4998-AF81-2C4BA331796C}" destId="{25B18500-0C0D-40AD-8FBE-CA102F28371B}" srcOrd="0" destOrd="0" parTransId="{D71C7D3F-1E4B-4D6B-83E8-5C779D32A594}" sibTransId="{D57F543F-1FF7-4873-BD47-CE414D67EE0B}"/>
    <dgm:cxn modelId="{0ADB92EB-685C-4AED-BD7E-A9858F1D5997}" type="presOf" srcId="{D285FCAC-4F4D-48D3-ADCF-5B1A34C9C6E4}" destId="{8872CA68-CCCD-47EA-ADAF-94860B339E0E}" srcOrd="0" destOrd="0" presId="urn:microsoft.com/office/officeart/2005/8/layout/process2"/>
    <dgm:cxn modelId="{C19A8EF4-5DB2-403B-9F0C-EF15BE866764}" type="presOf" srcId="{D57F543F-1FF7-4873-BD47-CE414D67EE0B}" destId="{5CFB2629-32E3-41FA-B51A-CBE5DC0AF7F5}" srcOrd="0" destOrd="0" presId="urn:microsoft.com/office/officeart/2005/8/layout/process2"/>
    <dgm:cxn modelId="{B27B19F6-5071-4AE5-97BF-F748223F3F2D}" type="presOf" srcId="{7E94E520-2252-4210-AD37-F102766A63E7}" destId="{48BFD222-D2E2-4BDC-B288-F4B547BA7B38}" srcOrd="0" destOrd="0" presId="urn:microsoft.com/office/officeart/2005/8/layout/process2"/>
    <dgm:cxn modelId="{DD9BFD4E-8E92-4509-AD08-2307DC70C5C6}" type="presParOf" srcId="{165F98F4-4818-4091-891B-ADB0D28D6177}" destId="{642DE1DF-3ABF-4F23-AA5C-60B245A2E719}" srcOrd="0" destOrd="0" presId="urn:microsoft.com/office/officeart/2005/8/layout/process2"/>
    <dgm:cxn modelId="{A042EDAF-9916-4FCB-9716-D132097703D6}" type="presParOf" srcId="{165F98F4-4818-4091-891B-ADB0D28D6177}" destId="{5CFB2629-32E3-41FA-B51A-CBE5DC0AF7F5}" srcOrd="1" destOrd="0" presId="urn:microsoft.com/office/officeart/2005/8/layout/process2"/>
    <dgm:cxn modelId="{AA059325-0307-49E2-B82E-284FB15D8056}" type="presParOf" srcId="{5CFB2629-32E3-41FA-B51A-CBE5DC0AF7F5}" destId="{32498EBB-BF52-4752-91C3-9853D94AD569}" srcOrd="0" destOrd="0" presId="urn:microsoft.com/office/officeart/2005/8/layout/process2"/>
    <dgm:cxn modelId="{66E94A6C-3784-419B-A8FF-656E7F88DE8B}" type="presParOf" srcId="{165F98F4-4818-4091-891B-ADB0D28D6177}" destId="{0F269097-C8FD-4593-8526-5D9556CEEFDF}" srcOrd="2" destOrd="0" presId="urn:microsoft.com/office/officeart/2005/8/layout/process2"/>
    <dgm:cxn modelId="{83B59937-BDF5-416D-9F60-8C9681018E3C}" type="presParOf" srcId="{165F98F4-4818-4091-891B-ADB0D28D6177}" destId="{6F81235A-DF5B-4523-92B5-E99E2D58CB4F}" srcOrd="3" destOrd="0" presId="urn:microsoft.com/office/officeart/2005/8/layout/process2"/>
    <dgm:cxn modelId="{06264EF4-4C19-4B77-8294-5E929EB3A5DA}" type="presParOf" srcId="{6F81235A-DF5B-4523-92B5-E99E2D58CB4F}" destId="{461762DB-8B72-433B-B82A-C42A189D334F}" srcOrd="0" destOrd="0" presId="urn:microsoft.com/office/officeart/2005/8/layout/process2"/>
    <dgm:cxn modelId="{EED5577A-B67F-4A5D-81F3-6212DF687505}" type="presParOf" srcId="{165F98F4-4818-4091-891B-ADB0D28D6177}" destId="{8872CA68-CCCD-47EA-ADAF-94860B339E0E}" srcOrd="4" destOrd="0" presId="urn:microsoft.com/office/officeart/2005/8/layout/process2"/>
    <dgm:cxn modelId="{026CBC11-99F2-4DE9-B193-90461BBFA0BF}" type="presParOf" srcId="{165F98F4-4818-4091-891B-ADB0D28D6177}" destId="{48BFD222-D2E2-4BDC-B288-F4B547BA7B38}" srcOrd="5" destOrd="0" presId="urn:microsoft.com/office/officeart/2005/8/layout/process2"/>
    <dgm:cxn modelId="{292F2A69-5FF7-496D-855B-77E1B0B3288F}" type="presParOf" srcId="{48BFD222-D2E2-4BDC-B288-F4B547BA7B38}" destId="{5730C52C-C043-414F-9987-2BB3A37FFCFB}" srcOrd="0" destOrd="0" presId="urn:microsoft.com/office/officeart/2005/8/layout/process2"/>
    <dgm:cxn modelId="{0C05A41E-0772-4666-8C5E-E6260C4AE210}" type="presParOf" srcId="{165F98F4-4818-4091-891B-ADB0D28D6177}" destId="{1747EEE2-C1DF-47FD-BD5E-65FA5C08DCC9}" srcOrd="6" destOrd="0" presId="urn:microsoft.com/office/officeart/2005/8/layout/process2"/>
    <dgm:cxn modelId="{9BC928A5-E94A-47FF-B6CA-B480E4DB41FD}" type="presParOf" srcId="{165F98F4-4818-4091-891B-ADB0D28D6177}" destId="{89F2C011-DF7B-4F00-AEBD-70C134092420}" srcOrd="7" destOrd="0" presId="urn:microsoft.com/office/officeart/2005/8/layout/process2"/>
    <dgm:cxn modelId="{93E46CF8-09DE-4C2D-8097-EB3B21F86267}" type="presParOf" srcId="{89F2C011-DF7B-4F00-AEBD-70C134092420}" destId="{F01918AE-221D-4F70-B13D-1ABF772DFA8D}" srcOrd="0" destOrd="0" presId="urn:microsoft.com/office/officeart/2005/8/layout/process2"/>
    <dgm:cxn modelId="{99A42F5A-F731-4CB7-8165-812B7B3D69A1}" type="presParOf" srcId="{165F98F4-4818-4091-891B-ADB0D28D6177}" destId="{60F21DAA-DBD3-4201-9639-629CAD7014F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5ABF4-01DC-4862-98B6-49FF6DE08BC6}">
      <dsp:nvSpPr>
        <dsp:cNvPr id="0" name=""/>
        <dsp:cNvSpPr/>
      </dsp:nvSpPr>
      <dsp:spPr>
        <a:xfrm>
          <a:off x="867749" y="331"/>
          <a:ext cx="2771187" cy="108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 err="1"/>
            <a:t>DataFrame</a:t>
          </a:r>
          <a:r>
            <a:rPr kumimoji="1" lang="ja-JP" sz="2200" kern="1200" dirty="0"/>
            <a:t>の作成</a:t>
          </a:r>
          <a:endParaRPr lang="ja-JP" sz="2200" kern="1200" dirty="0"/>
        </a:p>
      </dsp:txBody>
      <dsp:txXfrm>
        <a:off x="899552" y="32134"/>
        <a:ext cx="2707581" cy="1022212"/>
      </dsp:txXfrm>
    </dsp:sp>
    <dsp:sp modelId="{A4315F96-1CC1-4D5D-9288-9450BEB31059}">
      <dsp:nvSpPr>
        <dsp:cNvPr id="0" name=""/>
        <dsp:cNvSpPr/>
      </dsp:nvSpPr>
      <dsp:spPr>
        <a:xfrm rot="5400000">
          <a:off x="2049752" y="1113294"/>
          <a:ext cx="407181" cy="488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 rot="-5400000">
        <a:off x="2106758" y="1154012"/>
        <a:ext cx="293170" cy="285027"/>
      </dsp:txXfrm>
    </dsp:sp>
    <dsp:sp modelId="{97980A85-D33E-4EAE-A31E-FD4AEEE4477F}">
      <dsp:nvSpPr>
        <dsp:cNvPr id="0" name=""/>
        <dsp:cNvSpPr/>
      </dsp:nvSpPr>
      <dsp:spPr>
        <a:xfrm>
          <a:off x="867749" y="1629058"/>
          <a:ext cx="2771187" cy="1085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kern="1200" dirty="0"/>
            <a:t>csv</a:t>
          </a:r>
          <a:r>
            <a:rPr kumimoji="1" lang="ja-JP" sz="2200" kern="1200" dirty="0"/>
            <a:t>への書き出し</a:t>
          </a:r>
          <a:endParaRPr lang="ja-JP" sz="2200" kern="1200" dirty="0"/>
        </a:p>
      </dsp:txBody>
      <dsp:txXfrm>
        <a:off x="899552" y="1660861"/>
        <a:ext cx="2707581" cy="1022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C22-6B95-4763-8AAA-10580A609002}">
      <dsp:nvSpPr>
        <dsp:cNvPr id="0" name=""/>
        <dsp:cNvSpPr/>
      </dsp:nvSpPr>
      <dsp:spPr>
        <a:xfrm>
          <a:off x="1478084" y="2367"/>
          <a:ext cx="2939806" cy="880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クローリング</a:t>
          </a:r>
          <a:endParaRPr lang="ja-JP" sz="1800" kern="1200"/>
        </a:p>
      </dsp:txBody>
      <dsp:txXfrm>
        <a:off x="1503877" y="28160"/>
        <a:ext cx="2888220" cy="829048"/>
      </dsp:txXfrm>
    </dsp:sp>
    <dsp:sp modelId="{59935B98-A16A-4EB2-883F-6FE0C9D130ED}">
      <dsp:nvSpPr>
        <dsp:cNvPr id="0" name=""/>
        <dsp:cNvSpPr/>
      </dsp:nvSpPr>
      <dsp:spPr>
        <a:xfrm rot="5400000">
          <a:off x="2782869" y="905017"/>
          <a:ext cx="330237" cy="39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-5400000">
        <a:off x="2829103" y="938041"/>
        <a:ext cx="237771" cy="231166"/>
      </dsp:txXfrm>
    </dsp:sp>
    <dsp:sp modelId="{3731155E-AC81-415B-8773-1FA164DC6BF7}">
      <dsp:nvSpPr>
        <dsp:cNvPr id="0" name=""/>
        <dsp:cNvSpPr/>
      </dsp:nvSpPr>
      <dsp:spPr>
        <a:xfrm>
          <a:off x="1478084" y="1323319"/>
          <a:ext cx="2939806" cy="880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スクレイピング</a:t>
          </a:r>
          <a:endParaRPr lang="ja-JP" sz="1800" kern="1200"/>
        </a:p>
      </dsp:txBody>
      <dsp:txXfrm>
        <a:off x="1503877" y="1349112"/>
        <a:ext cx="2888220" cy="829048"/>
      </dsp:txXfrm>
    </dsp:sp>
    <dsp:sp modelId="{F848FF58-5A14-4936-AF57-028BDFC636FA}">
      <dsp:nvSpPr>
        <dsp:cNvPr id="0" name=""/>
        <dsp:cNvSpPr/>
      </dsp:nvSpPr>
      <dsp:spPr>
        <a:xfrm rot="5400000">
          <a:off x="2782869" y="2225969"/>
          <a:ext cx="330237" cy="39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-5400000">
        <a:off x="2829103" y="2258993"/>
        <a:ext cx="237771" cy="231166"/>
      </dsp:txXfrm>
    </dsp:sp>
    <dsp:sp modelId="{DDBF1090-0B76-4E6D-9436-5BE291A72D8C}">
      <dsp:nvSpPr>
        <dsp:cNvPr id="0" name=""/>
        <dsp:cNvSpPr/>
      </dsp:nvSpPr>
      <dsp:spPr>
        <a:xfrm>
          <a:off x="1478084" y="2644271"/>
          <a:ext cx="2939806" cy="880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正規表現による文字列処理</a:t>
          </a:r>
          <a:endParaRPr lang="ja-JP" sz="1800" kern="1200"/>
        </a:p>
      </dsp:txBody>
      <dsp:txXfrm>
        <a:off x="1503877" y="2670064"/>
        <a:ext cx="2888220" cy="829048"/>
      </dsp:txXfrm>
    </dsp:sp>
    <dsp:sp modelId="{5FF9BFEF-9B50-4D11-A7C2-4381441A08EE}">
      <dsp:nvSpPr>
        <dsp:cNvPr id="0" name=""/>
        <dsp:cNvSpPr/>
      </dsp:nvSpPr>
      <dsp:spPr>
        <a:xfrm rot="5400000">
          <a:off x="2782869" y="3546921"/>
          <a:ext cx="330237" cy="3962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kern="1200"/>
        </a:p>
      </dsp:txBody>
      <dsp:txXfrm rot="-5400000">
        <a:off x="2829103" y="3579945"/>
        <a:ext cx="237771" cy="231166"/>
      </dsp:txXfrm>
    </dsp:sp>
    <dsp:sp modelId="{BDC1EDBB-F68C-4140-B245-9F6385E22EA9}">
      <dsp:nvSpPr>
        <dsp:cNvPr id="0" name=""/>
        <dsp:cNvSpPr/>
      </dsp:nvSpPr>
      <dsp:spPr>
        <a:xfrm>
          <a:off x="1478084" y="3965223"/>
          <a:ext cx="2939806" cy="8806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データセットの作成</a:t>
          </a:r>
          <a:endParaRPr lang="ja-JP" sz="1800" kern="1200" dirty="0"/>
        </a:p>
      </dsp:txBody>
      <dsp:txXfrm>
        <a:off x="1503877" y="3991016"/>
        <a:ext cx="2888220" cy="829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E1DF-3ABF-4F23-AA5C-60B245A2E719}">
      <dsp:nvSpPr>
        <dsp:cNvPr id="0" name=""/>
        <dsp:cNvSpPr/>
      </dsp:nvSpPr>
      <dsp:spPr>
        <a:xfrm>
          <a:off x="1551867" y="0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HTML</a:t>
          </a:r>
          <a:r>
            <a:rPr kumimoji="1" lang="ja-JP" sz="2000" kern="1200"/>
            <a:t>を木構造に変換（パース）</a:t>
          </a:r>
          <a:endParaRPr lang="ja-JP" sz="2000" kern="1200"/>
        </a:p>
      </dsp:txBody>
      <dsp:txXfrm>
        <a:off x="1575591" y="23724"/>
        <a:ext cx="3192535" cy="762547"/>
      </dsp:txXfrm>
    </dsp:sp>
    <dsp:sp modelId="{5CFB2629-32E3-41FA-B51A-CBE5DC0AF7F5}">
      <dsp:nvSpPr>
        <dsp:cNvPr id="0" name=""/>
        <dsp:cNvSpPr/>
      </dsp:nvSpPr>
      <dsp:spPr>
        <a:xfrm rot="5489655">
          <a:off x="3002742" y="831977"/>
          <a:ext cx="306450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47817" y="861016"/>
        <a:ext cx="218698" cy="214515"/>
      </dsp:txXfrm>
    </dsp:sp>
    <dsp:sp modelId="{0F269097-C8FD-4593-8526-5D9556CEEFDF}">
      <dsp:nvSpPr>
        <dsp:cNvPr id="0" name=""/>
        <dsp:cNvSpPr/>
      </dsp:nvSpPr>
      <dsp:spPr>
        <a:xfrm>
          <a:off x="1520083" y="1218458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画像リンクへのパスを記述</a:t>
          </a:r>
          <a:endParaRPr lang="ja-JP" altLang="en-US" sz="2000" kern="1200" dirty="0"/>
        </a:p>
      </dsp:txBody>
      <dsp:txXfrm>
        <a:off x="1543807" y="1242182"/>
        <a:ext cx="3192535" cy="762547"/>
      </dsp:txXfrm>
    </dsp:sp>
    <dsp:sp modelId="{6F81235A-DF5B-4523-92B5-E99E2D58CB4F}">
      <dsp:nvSpPr>
        <dsp:cNvPr id="0" name=""/>
        <dsp:cNvSpPr/>
      </dsp:nvSpPr>
      <dsp:spPr>
        <a:xfrm rot="5400000">
          <a:off x="2988201" y="2048703"/>
          <a:ext cx="303748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30726" y="2079078"/>
        <a:ext cx="218698" cy="212624"/>
      </dsp:txXfrm>
    </dsp:sp>
    <dsp:sp modelId="{8872CA68-CCCD-47EA-ADAF-94860B339E0E}">
      <dsp:nvSpPr>
        <dsp:cNvPr id="0" name=""/>
        <dsp:cNvSpPr/>
      </dsp:nvSpPr>
      <dsp:spPr>
        <a:xfrm>
          <a:off x="1520083" y="2433452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画像リンク</a:t>
          </a:r>
          <a:r>
            <a:rPr lang="en-US" altLang="ja-JP" sz="2000" kern="1200" dirty="0"/>
            <a:t>(URL)</a:t>
          </a:r>
          <a:r>
            <a:rPr lang="ja-JP" altLang="en-US" sz="2000" kern="1200" dirty="0"/>
            <a:t>を取得</a:t>
          </a:r>
          <a:endParaRPr lang="ja-JP" sz="2000" kern="1200" dirty="0"/>
        </a:p>
      </dsp:txBody>
      <dsp:txXfrm>
        <a:off x="1543807" y="2457176"/>
        <a:ext cx="3192535" cy="762547"/>
      </dsp:txXfrm>
    </dsp:sp>
    <dsp:sp modelId="{48BFD222-D2E2-4BDC-B288-F4B547BA7B38}">
      <dsp:nvSpPr>
        <dsp:cNvPr id="0" name=""/>
        <dsp:cNvSpPr/>
      </dsp:nvSpPr>
      <dsp:spPr>
        <a:xfrm rot="5400000">
          <a:off x="2988201" y="3263697"/>
          <a:ext cx="303748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30726" y="3294072"/>
        <a:ext cx="218698" cy="212624"/>
      </dsp:txXfrm>
    </dsp:sp>
    <dsp:sp modelId="{1747EEE2-C1DF-47FD-BD5E-65FA5C08DCC9}">
      <dsp:nvSpPr>
        <dsp:cNvPr id="0" name=""/>
        <dsp:cNvSpPr/>
      </dsp:nvSpPr>
      <dsp:spPr>
        <a:xfrm>
          <a:off x="1520083" y="3648445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画像取得の</a:t>
          </a:r>
          <a:r>
            <a:rPr lang="en-US" altLang="ja-JP" sz="2000" kern="1200" dirty="0"/>
            <a:t>http</a:t>
          </a:r>
          <a:r>
            <a:rPr lang="ja-JP" altLang="en-US" sz="2000" kern="1200" dirty="0"/>
            <a:t>リクエスト</a:t>
          </a:r>
          <a:endParaRPr lang="ja-JP" sz="2000" kern="1200" dirty="0"/>
        </a:p>
      </dsp:txBody>
      <dsp:txXfrm>
        <a:off x="1543807" y="3672169"/>
        <a:ext cx="3192535" cy="762547"/>
      </dsp:txXfrm>
    </dsp:sp>
    <dsp:sp modelId="{89F2C011-DF7B-4F00-AEBD-70C134092420}">
      <dsp:nvSpPr>
        <dsp:cNvPr id="0" name=""/>
        <dsp:cNvSpPr/>
      </dsp:nvSpPr>
      <dsp:spPr>
        <a:xfrm rot="5400000">
          <a:off x="2988201" y="4478691"/>
          <a:ext cx="303748" cy="364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030726" y="4509066"/>
        <a:ext cx="218698" cy="212624"/>
      </dsp:txXfrm>
    </dsp:sp>
    <dsp:sp modelId="{60F21DAA-DBD3-4201-9639-629CAD7014F2}">
      <dsp:nvSpPr>
        <dsp:cNvPr id="0" name=""/>
        <dsp:cNvSpPr/>
      </dsp:nvSpPr>
      <dsp:spPr>
        <a:xfrm>
          <a:off x="1520083" y="4863439"/>
          <a:ext cx="3239983" cy="809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画像の保存</a:t>
          </a:r>
        </a:p>
      </dsp:txBody>
      <dsp:txXfrm>
        <a:off x="1543807" y="4887163"/>
        <a:ext cx="3192535" cy="762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320D0-ABE8-4262-8F5B-2D3AD0055DD2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D4B7-32F1-4D6F-B25E-4270BA66D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7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slide shows the structure of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It looks like spread sheets. Each column has its own name, and each row represents </a:t>
            </a:r>
          </a:p>
          <a:p>
            <a:r>
              <a:rPr kumimoji="1" lang="en-US" altLang="ja-JP" dirty="0"/>
              <a:t>a sample of datasets comprised of values to corresponding column names. If there is </a:t>
            </a:r>
          </a:p>
          <a:p>
            <a:r>
              <a:rPr kumimoji="1" lang="en-US" altLang="ja-JP" dirty="0"/>
              <a:t>any missing value among them, character ‘</a:t>
            </a:r>
            <a:r>
              <a:rPr kumimoji="1" lang="en-US" altLang="ja-JP" dirty="0" err="1"/>
              <a:t>NaN</a:t>
            </a:r>
            <a:r>
              <a:rPr kumimoji="1" lang="en-US" altLang="ja-JP" dirty="0"/>
              <a:t>’ is filled in the corresponding cell.</a:t>
            </a:r>
          </a:p>
          <a:p>
            <a:r>
              <a:rPr kumimoji="1" lang="en-US" altLang="ja-JP" dirty="0"/>
              <a:t>In addition to these values each row has its own id, index label.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7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fact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is original data structure of python independent from csv file. </a:t>
            </a:r>
          </a:p>
          <a:p>
            <a:r>
              <a:rPr kumimoji="1" lang="en-US" altLang="ja-JP" dirty="0"/>
              <a:t>Therefore,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can be independently created in python. This example shows how</a:t>
            </a:r>
          </a:p>
          <a:p>
            <a:r>
              <a:rPr kumimoji="1" lang="en-US" altLang="ja-JP" dirty="0"/>
              <a:t>to create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without reading csv file. These numerical data with nested bracket</a:t>
            </a:r>
          </a:p>
          <a:p>
            <a:r>
              <a:rPr kumimoji="1" lang="en-US" altLang="ja-JP" dirty="0"/>
              <a:t>represent two dimensional array of list. Apparently this array represents matrix data, and </a:t>
            </a:r>
          </a:p>
          <a:p>
            <a:r>
              <a:rPr kumimoji="1" lang="en-US" altLang="ja-JP" dirty="0"/>
              <a:t>the data need to be annotated by columns’ names as well as index labels.</a:t>
            </a:r>
          </a:p>
          <a:p>
            <a:r>
              <a:rPr kumimoji="1" lang="en-US" altLang="ja-JP" dirty="0"/>
              <a:t>So, the matrix data are followed by index labels and names of columns.</a:t>
            </a:r>
          </a:p>
          <a:p>
            <a:r>
              <a:rPr kumimoji="1" lang="en-US" altLang="ja-JP" dirty="0"/>
              <a:t>Both of index labels and columns names should be defined as a form of one dimensional </a:t>
            </a:r>
          </a:p>
          <a:p>
            <a:r>
              <a:rPr kumimoji="1" lang="en-US" altLang="ja-JP" dirty="0"/>
              <a:t>array of list. All of these data, matrix, columns names, and index labels are the arguments</a:t>
            </a:r>
          </a:p>
          <a:p>
            <a:r>
              <a:rPr kumimoji="1" lang="en-US" altLang="ja-JP" dirty="0"/>
              <a:t>of the function </a:t>
            </a:r>
            <a:r>
              <a:rPr kumimoji="1" lang="en-US" altLang="ja-JP" dirty="0" err="1"/>
              <a:t>pd.dataframe</a:t>
            </a:r>
            <a:r>
              <a:rPr kumimoji="1" lang="en-US" altLang="ja-JP" dirty="0"/>
              <a:t> for creating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61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3B63A-64AE-98DE-65FA-629357F5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FF02AD-F081-B5ED-8AFC-BAAE934F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5945B-3EEF-EC3C-843E-06AA565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97EB3-F340-31D4-9BDB-F3804EB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CDCB5D-4A09-CCC0-2E84-483C5BD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A4B5F-CE8B-735C-CF4C-F060D8B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7291DB-0154-E3C9-CB22-3DC50A59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B929-776E-0EC2-CF04-C7B5B1A9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5D06F-50A3-2DA5-EC78-27D4581E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79453-BF9C-E906-8FCB-992B459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930886-B08B-7C55-DF6D-E932C796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D370E8-3D81-1518-CF81-88392E48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8D204-1C77-A9A2-01EB-2EDF24C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7E6DB-5300-3F11-34C9-3E67BAAB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521851-3856-68F9-6894-3C83F2B0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5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2605B-3369-ED50-8169-E060BC80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87D34-BF50-3A2E-DDB7-36C75088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D8E18-52AE-77D3-C9D2-FCAFEAC0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A26EC-D1DB-837D-D7DD-2AD98BDB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B9D66-52EB-86D0-7DF4-93E270C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53E0-179C-301D-9D68-9963BF0D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D4F77-06EB-19AA-7AA7-4E3FBC33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B69A1-D4BC-2780-AD0A-27AF62FC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1B1FF-6A9D-5294-8C64-C169BF62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08FB8-1533-19A6-4F58-86B39B69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97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4AF74-E8BA-C337-4941-B84340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BF7D9-1677-51D7-AE52-EDED8FDF3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EE72F-7BA4-5EE8-D127-2AF408F9C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0E6F06-499B-3493-A854-80ACF37F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BEF06-78CF-1D1D-34D9-177AD0E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B45543-8250-EE5A-6217-CE38A085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1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88B89-2E3F-6D02-B6D0-35053B1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4B76D0-4848-844F-A74A-3D7AFDAD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B98465-B587-9B5C-8E45-BE697E96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6ACE14-591E-FC3D-AA35-48B50F574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ABB92C-B029-00AB-2944-079E28D5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6941A2-6455-EED1-CFEA-CCE955E3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109E13-86CA-DFCE-6378-8421D428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5ACDE2-9D0D-5C9F-410F-21345A3A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349ED-2541-6437-A502-356537A4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0FE73-3146-E6C7-4725-03079A15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767AA1-5C20-30D6-B163-8A7D944D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71E35F-E445-3276-A261-24249BBA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A4B21E-DEF1-05E3-66D1-6D5EB2D2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0F3177-CF6E-4881-62CB-C657F52F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809724-34DC-834A-61EA-958DFD11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9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F9338-05E8-9E2A-26F4-2B4E8D0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FDE6F-9FD7-6383-2BB4-4749B74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0C2F74-C7AF-E8AB-B2A8-FE971112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AA17A-8042-18B2-4DDE-CEB26494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21EE89-8171-C0B8-6B4D-DCF19C95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8FEB3-6C6C-5889-6F9D-4D417719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60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9FCE7-0EB3-5F78-5E56-B6B4C82D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03481F-9C83-5117-94BE-C85B03F95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3A95BC-131C-2887-F6A8-2CC7D1F7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D9559-299E-253A-C0F2-7433A2A1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97283F-346E-C7BF-5FD7-184832E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DA3C70-81E5-EC2D-4710-49A8071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16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9CDDAD-5826-12E6-122E-78D82A1B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47D2D-1C38-BE16-8345-A12C27CF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869BE-353C-F1FB-2F2D-DB13DE55C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597AF-69EA-868C-ECDF-FE0038DD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3AC60-6CE6-46FD-6E59-7A3576C1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belog.com/restaurant/images/Rvw/153468/640x640_rect_153468428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abelog.com/restaurant/images/Rvw/153468/640x640_rect_153468428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eharaLab/bigdata5_crawler_scraper/blob/main/crawler2csv/crawler2csv.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pagetest.org/" TargetMode="Externa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tmetrix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F38B8E-DB26-4880-FDCD-5C19738601F7}"/>
              </a:ext>
            </a:extLst>
          </p:cNvPr>
          <p:cNvSpPr txBox="1"/>
          <p:nvPr/>
        </p:nvSpPr>
        <p:spPr>
          <a:xfrm>
            <a:off x="503853" y="23886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　実践編</a:t>
            </a:r>
          </a:p>
        </p:txBody>
      </p:sp>
    </p:spTree>
    <p:extLst>
      <p:ext uri="{BB962C8B-B14F-4D97-AF65-F5344CB8AC3E}">
        <p14:creationId xmlns:p14="http://schemas.microsoft.com/office/powerpoint/2010/main" val="276833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4D6803-0C06-43EB-8D88-83BFDE02052C}"/>
              </a:ext>
            </a:extLst>
          </p:cNvPr>
          <p:cNvSpPr txBox="1"/>
          <p:nvPr/>
        </p:nvSpPr>
        <p:spPr>
          <a:xfrm>
            <a:off x="239641" y="954061"/>
            <a:ext cx="9310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正規表現によるパターンマッチの構文。</a:t>
            </a:r>
            <a:r>
              <a:rPr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egular_expression.ipynb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の演習をやってみてください。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BB2C06-4E97-C5CB-1DE0-530097FEC531}"/>
              </a:ext>
            </a:extLst>
          </p:cNvPr>
          <p:cNvSpPr txBox="1"/>
          <p:nvPr/>
        </p:nvSpPr>
        <p:spPr>
          <a:xfrm>
            <a:off x="212466" y="280697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特定の文字列パターンを認識する方法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50E625FA-EAE2-D45E-D798-B1A8A48B78F1}"/>
              </a:ext>
            </a:extLst>
          </p:cNvPr>
          <p:cNvSpPr/>
          <p:nvPr/>
        </p:nvSpPr>
        <p:spPr>
          <a:xfrm rot="16200000">
            <a:off x="5144751" y="2954739"/>
            <a:ext cx="363976" cy="21915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1EDFFF1-73CB-21F1-BCBA-9B427D8EBD74}"/>
              </a:ext>
            </a:extLst>
          </p:cNvPr>
          <p:cNvSpPr txBox="1"/>
          <p:nvPr/>
        </p:nvSpPr>
        <p:spPr>
          <a:xfrm>
            <a:off x="4230949" y="443677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マッチパターン</a:t>
            </a: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D1091668-699D-561D-07D4-FCBE22D5C852}"/>
              </a:ext>
            </a:extLst>
          </p:cNvPr>
          <p:cNvSpPr/>
          <p:nvPr/>
        </p:nvSpPr>
        <p:spPr>
          <a:xfrm rot="16200000">
            <a:off x="7129266" y="3517957"/>
            <a:ext cx="363976" cy="10651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BC75C3-90F2-1BA2-974E-8C66DB17672A}"/>
              </a:ext>
            </a:extLst>
          </p:cNvPr>
          <p:cNvSpPr txBox="1"/>
          <p:nvPr/>
        </p:nvSpPr>
        <p:spPr>
          <a:xfrm>
            <a:off x="6639288" y="443677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マッチ対象文字列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DD491F-ADF0-D806-B3B2-97DA5E484114}"/>
              </a:ext>
            </a:extLst>
          </p:cNvPr>
          <p:cNvSpPr txBox="1"/>
          <p:nvPr/>
        </p:nvSpPr>
        <p:spPr>
          <a:xfrm>
            <a:off x="869082" y="2189493"/>
            <a:ext cx="83102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re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address3 = "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東京都千代田区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123-7777,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東京都世田谷区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567-9999“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postCodeList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re.findall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('[0-9]{3}-[0-9]{4}' , address3)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B1E48C7-A3E4-D381-C0C0-ABC142475A5F}"/>
              </a:ext>
            </a:extLst>
          </p:cNvPr>
          <p:cNvSpPr txBox="1"/>
          <p:nvPr/>
        </p:nvSpPr>
        <p:spPr>
          <a:xfrm>
            <a:off x="792285" y="5102695"/>
            <a:ext cx="1060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re.findall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 : </a:t>
            </a: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文字列中に繰り返し出現する同じパターンをすべて取り出すことができる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6B5EBD6-DC54-414D-01CE-42500DC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74" y="587870"/>
            <a:ext cx="1056747" cy="1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7BE320-EFA0-2594-0DD1-1855BCF7F310}"/>
              </a:ext>
            </a:extLst>
          </p:cNvPr>
          <p:cNvSpPr txBox="1"/>
          <p:nvPr/>
        </p:nvSpPr>
        <p:spPr>
          <a:xfrm>
            <a:off x="575807" y="26579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730CB0-566C-FD46-E902-29B385567B00}"/>
              </a:ext>
            </a:extLst>
          </p:cNvPr>
          <p:cNvSpPr txBox="1"/>
          <p:nvPr/>
        </p:nvSpPr>
        <p:spPr>
          <a:xfrm>
            <a:off x="613878" y="819733"/>
            <a:ext cx="10349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tabelog_scraper2csv.py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を修正して、評価情報をスクレイピングし、更に正規表現をつかって以下のような列を作って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に書き出してください。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700BEE5-1DAD-68E8-3FEA-268C78FA3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96287"/>
              </p:ext>
            </p:extLst>
          </p:nvPr>
        </p:nvGraphicFramePr>
        <p:xfrm>
          <a:off x="866867" y="4308349"/>
          <a:ext cx="464457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915526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55313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472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5638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雰囲気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847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8B73AE-7963-E2FD-4DD9-AFD48983C987}"/>
              </a:ext>
            </a:extLst>
          </p:cNvPr>
          <p:cNvSpPr txBox="1"/>
          <p:nvPr/>
        </p:nvSpPr>
        <p:spPr>
          <a:xfrm>
            <a:off x="2893814" y="33384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216809FA-066C-2647-8E51-20D578394560}"/>
              </a:ext>
            </a:extLst>
          </p:cNvPr>
          <p:cNvSpPr/>
          <p:nvPr/>
        </p:nvSpPr>
        <p:spPr>
          <a:xfrm rot="5400000">
            <a:off x="2941451" y="1628903"/>
            <a:ext cx="449749" cy="4598916"/>
          </a:xfrm>
          <a:prstGeom prst="leftBrace">
            <a:avLst>
              <a:gd name="adj1" fmla="val 290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461172-11ED-486D-1886-3C5E0B77DCD5}"/>
              </a:ext>
            </a:extLst>
          </p:cNvPr>
          <p:cNvSpPr txBox="1"/>
          <p:nvPr/>
        </p:nvSpPr>
        <p:spPr>
          <a:xfrm>
            <a:off x="575807" y="1780925"/>
            <a:ext cx="984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なお、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を見るとわかるが評価値が入っていない場合は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が入る。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その場合は、数値でなくて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–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を書き出す。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3A097DA-68B0-C94B-8260-FE4DE798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02234"/>
            <a:ext cx="5833431" cy="428005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7EB1160-53E4-E3C3-2755-C56D04B4449B}"/>
              </a:ext>
            </a:extLst>
          </p:cNvPr>
          <p:cNvSpPr txBox="1"/>
          <p:nvPr/>
        </p:nvSpPr>
        <p:spPr>
          <a:xfrm>
            <a:off x="6096000" y="2628495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こうなれば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AA5A45-ADBA-67F1-2812-9ED409201A78}"/>
              </a:ext>
            </a:extLst>
          </p:cNvPr>
          <p:cNvSpPr txBox="1"/>
          <p:nvPr/>
        </p:nvSpPr>
        <p:spPr>
          <a:xfrm>
            <a:off x="781050" y="5905500"/>
            <a:ext cx="513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tabelog_scraper_ratings2csv2.py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055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79C16-440B-8238-3258-AF3C4B81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155023-4741-35CA-D80F-D4B408F4BF86}"/>
              </a:ext>
            </a:extLst>
          </p:cNvPr>
          <p:cNvSpPr txBox="1"/>
          <p:nvPr/>
        </p:nvSpPr>
        <p:spPr>
          <a:xfrm>
            <a:off x="575807" y="265795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演習続き　余力があれば。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06CEDBF-45AD-42D1-C9CC-3D3156A41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23558"/>
              </p:ext>
            </p:extLst>
          </p:nvPr>
        </p:nvGraphicFramePr>
        <p:xfrm>
          <a:off x="876392" y="3058160"/>
          <a:ext cx="580571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915526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55313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472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5638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286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雰囲気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平均単価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847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16C7E-02D3-A6A5-6397-35ECC4D0D3C1}"/>
              </a:ext>
            </a:extLst>
          </p:cNvPr>
          <p:cNvSpPr txBox="1"/>
          <p:nvPr/>
        </p:nvSpPr>
        <p:spPr>
          <a:xfrm>
            <a:off x="5101772" y="17002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②（平均値</a:t>
            </a:r>
            <a:endParaRPr kumimoji="1" lang="en-US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を計算）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5580B5-972E-0773-0F2F-61BB1AABD7A0}"/>
              </a:ext>
            </a:extLst>
          </p:cNvPr>
          <p:cNvSpPr txBox="1"/>
          <p:nvPr/>
        </p:nvSpPr>
        <p:spPr>
          <a:xfrm>
            <a:off x="2903339" y="2088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926FD87B-376D-A95D-F472-C7B75E7115AD}"/>
              </a:ext>
            </a:extLst>
          </p:cNvPr>
          <p:cNvSpPr/>
          <p:nvPr/>
        </p:nvSpPr>
        <p:spPr>
          <a:xfrm rot="5400000">
            <a:off x="2950976" y="378714"/>
            <a:ext cx="449749" cy="4598916"/>
          </a:xfrm>
          <a:prstGeom prst="leftBrace">
            <a:avLst>
              <a:gd name="adj1" fmla="val 290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BE4E7876-A277-08AB-5CB8-6088FC2243EF}"/>
              </a:ext>
            </a:extLst>
          </p:cNvPr>
          <p:cNvSpPr/>
          <p:nvPr/>
        </p:nvSpPr>
        <p:spPr>
          <a:xfrm rot="5400000">
            <a:off x="5957482" y="2090622"/>
            <a:ext cx="338703" cy="12023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AA544B-2050-BC1D-A28A-BEB9A6321694}"/>
              </a:ext>
            </a:extLst>
          </p:cNvPr>
          <p:cNvSpPr txBox="1"/>
          <p:nvPr/>
        </p:nvSpPr>
        <p:spPr>
          <a:xfrm>
            <a:off x="781050" y="5905500"/>
            <a:ext cx="5139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tabelog_scraper_ratings2csv2.py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BE670E-5776-AC67-407D-912D357EDE9B}"/>
              </a:ext>
            </a:extLst>
          </p:cNvPr>
          <p:cNvSpPr txBox="1"/>
          <p:nvPr/>
        </p:nvSpPr>
        <p:spPr>
          <a:xfrm>
            <a:off x="4487019" y="1139493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￥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～￥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2,999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45095D-7162-CBE5-17C5-0598C57C8A54}"/>
              </a:ext>
            </a:extLst>
          </p:cNvPr>
          <p:cNvSpPr txBox="1"/>
          <p:nvPr/>
        </p:nvSpPr>
        <p:spPr>
          <a:xfrm>
            <a:off x="781050" y="4240128"/>
            <a:ext cx="11344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ただし、単価の記述が欠落している口コミがある。この場合、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re.findall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の結果は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[]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（空のリスト）となる。このケースは、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’-’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を書き込むこと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68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1186AA0-113F-F3F7-93D8-632E2336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09" y="1930591"/>
            <a:ext cx="10642579" cy="46797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01F735-261D-78D2-6280-256C58A88A85}"/>
              </a:ext>
            </a:extLst>
          </p:cNvPr>
          <p:cNvSpPr txBox="1"/>
          <p:nvPr/>
        </p:nvSpPr>
        <p:spPr>
          <a:xfrm>
            <a:off x="490709" y="36701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結果を確認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D4CC98-6C12-3623-2A33-D51C81C98EC7}"/>
              </a:ext>
            </a:extLst>
          </p:cNvPr>
          <p:cNvSpPr txBox="1"/>
          <p:nvPr/>
        </p:nvSpPr>
        <p:spPr>
          <a:xfrm>
            <a:off x="490709" y="951785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妙にスペースがあいている。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見えない記号（改行、スペース）が入っているから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52C5C4B1-B10A-8F11-A765-9BE80E4564CA}"/>
              </a:ext>
            </a:extLst>
          </p:cNvPr>
          <p:cNvSpPr/>
          <p:nvPr/>
        </p:nvSpPr>
        <p:spPr>
          <a:xfrm>
            <a:off x="2914650" y="3914775"/>
            <a:ext cx="65722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A99936D5-E19E-ACD0-607A-9EBE71F8A6DD}"/>
              </a:ext>
            </a:extLst>
          </p:cNvPr>
          <p:cNvSpPr/>
          <p:nvPr/>
        </p:nvSpPr>
        <p:spPr>
          <a:xfrm flipV="1">
            <a:off x="2914650" y="2446912"/>
            <a:ext cx="65722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A718685-6897-FC8F-B96E-A5DB849876F6}"/>
              </a:ext>
            </a:extLst>
          </p:cNvPr>
          <p:cNvSpPr/>
          <p:nvPr/>
        </p:nvSpPr>
        <p:spPr>
          <a:xfrm>
            <a:off x="1608964" y="3028950"/>
            <a:ext cx="467486" cy="247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7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DA8DE9-DD4E-3A86-69E7-2E188999AAEC}"/>
              </a:ext>
            </a:extLst>
          </p:cNvPr>
          <p:cNvSpPr txBox="1"/>
          <p:nvPr/>
        </p:nvSpPr>
        <p:spPr>
          <a:xfrm>
            <a:off x="609600" y="60960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見えない記号を削除する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88AC0-0F36-6BBA-0508-45EDBCCCB1C8}"/>
              </a:ext>
            </a:extLst>
          </p:cNvPr>
          <p:cNvSpPr txBox="1"/>
          <p:nvPr/>
        </p:nvSpPr>
        <p:spPr>
          <a:xfrm>
            <a:off x="790575" y="3567350"/>
            <a:ext cx="8549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date=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date.text_content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().replace(' ','').replace('\n','')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body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body.text_content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().replace(' ','').replace('\n','')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F0712-2CD0-088B-F17B-8DFFF62AB831}"/>
              </a:ext>
            </a:extLst>
          </p:cNvPr>
          <p:cNvSpPr txBox="1"/>
          <p:nvPr/>
        </p:nvSpPr>
        <p:spPr>
          <a:xfrm>
            <a:off x="7686675" y="291965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改行コード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8BDC3-10AF-04C4-4EF1-77BB66CD5069}"/>
              </a:ext>
            </a:extLst>
          </p:cNvPr>
          <p:cNvSpPr txBox="1"/>
          <p:nvPr/>
        </p:nvSpPr>
        <p:spPr>
          <a:xfrm>
            <a:off x="5181600" y="291964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半角スペース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27816BD-4EF2-90AD-1028-848F77802D12}"/>
              </a:ext>
            </a:extLst>
          </p:cNvPr>
          <p:cNvSpPr/>
          <p:nvPr/>
        </p:nvSpPr>
        <p:spPr>
          <a:xfrm>
            <a:off x="5876925" y="3381315"/>
            <a:ext cx="590550" cy="1860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910957C6-8106-D4D1-E7F5-E8018658F222}"/>
              </a:ext>
            </a:extLst>
          </p:cNvPr>
          <p:cNvSpPr/>
          <p:nvPr/>
        </p:nvSpPr>
        <p:spPr>
          <a:xfrm>
            <a:off x="8039100" y="3321932"/>
            <a:ext cx="590550" cy="1860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F53F58-77D1-5F45-86E4-B5678DB0FF7C}"/>
              </a:ext>
            </a:extLst>
          </p:cNvPr>
          <p:cNvSpPr txBox="1"/>
          <p:nvPr/>
        </p:nvSpPr>
        <p:spPr>
          <a:xfrm>
            <a:off x="685800" y="1253758"/>
            <a:ext cx="2527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a.replace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(‘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x’,’y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AC612E-C4FC-348F-7119-C45E38FA13F5}"/>
              </a:ext>
            </a:extLst>
          </p:cNvPr>
          <p:cNvSpPr txBox="1"/>
          <p:nvPr/>
        </p:nvSpPr>
        <p:spPr>
          <a:xfrm>
            <a:off x="3342467" y="1253758"/>
            <a:ext cx="839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で置き換える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’’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を消すことと等しい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8DBBE6-E9FF-EAD8-47FD-63C04250EBCB}"/>
              </a:ext>
            </a:extLst>
          </p:cNvPr>
          <p:cNvSpPr txBox="1"/>
          <p:nvPr/>
        </p:nvSpPr>
        <p:spPr>
          <a:xfrm>
            <a:off x="777955" y="2146648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以下のコードを前頁までに作成したプログラムに適切に書き込んでください。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（変数の参照関係に整合性をもたせる）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CD71DE6-4055-4C6B-F804-3DC8EF134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59" y="4908014"/>
            <a:ext cx="9524082" cy="194998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7F5ECC-F827-0A9F-C062-9B7181267420}"/>
              </a:ext>
            </a:extLst>
          </p:cNvPr>
          <p:cNvSpPr txBox="1"/>
          <p:nvPr/>
        </p:nvSpPr>
        <p:spPr>
          <a:xfrm>
            <a:off x="876759" y="455825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以下のようになるはず</a:t>
            </a:r>
          </a:p>
        </p:txBody>
      </p:sp>
    </p:spTree>
    <p:extLst>
      <p:ext uri="{BB962C8B-B14F-4D97-AF65-F5344CB8AC3E}">
        <p14:creationId xmlns:p14="http://schemas.microsoft.com/office/powerpoint/2010/main" val="88674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7D9ACC-6DC9-2455-C001-3B6126301E1C}"/>
              </a:ext>
            </a:extLst>
          </p:cNvPr>
          <p:cNvSpPr txBox="1"/>
          <p:nvPr/>
        </p:nvSpPr>
        <p:spPr>
          <a:xfrm>
            <a:off x="514350" y="246815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sv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に書き出す構文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8921BB-2407-227D-C0F5-9C725457DD62}"/>
              </a:ext>
            </a:extLst>
          </p:cNvPr>
          <p:cNvSpPr txBox="1"/>
          <p:nvPr/>
        </p:nvSpPr>
        <p:spPr>
          <a:xfrm>
            <a:off x="514350" y="3467100"/>
            <a:ext cx="104660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with </a:t>
            </a:r>
            <a:r>
              <a:rPr kumimoji="1" lang="en-US" altLang="ja-JP" sz="2000" dirty="0" err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codecs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.open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("tabelog_kuchikomi.csv", "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", "ms932", "ignore") as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tabelog_df.to_csv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f,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index=False, encoding="ms932", mode='w', header=True)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5CC60F-2CBC-7AD8-4788-12B899832AF6}"/>
              </a:ext>
            </a:extLst>
          </p:cNvPr>
          <p:cNvSpPr txBox="1"/>
          <p:nvPr/>
        </p:nvSpPr>
        <p:spPr>
          <a:xfrm>
            <a:off x="5962650" y="2164436"/>
            <a:ext cx="476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ms932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に変換できない場合は読み飛ばす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AE00C5-62B6-91A1-3DC5-CBA5AD221A5A}"/>
              </a:ext>
            </a:extLst>
          </p:cNvPr>
          <p:cNvSpPr txBox="1"/>
          <p:nvPr/>
        </p:nvSpPr>
        <p:spPr>
          <a:xfrm>
            <a:off x="2943282" y="254888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B302644C-2C8A-9D12-EA70-3082DCA86648}"/>
              </a:ext>
            </a:extLst>
          </p:cNvPr>
          <p:cNvSpPr/>
          <p:nvPr/>
        </p:nvSpPr>
        <p:spPr>
          <a:xfrm>
            <a:off x="7153275" y="3010554"/>
            <a:ext cx="885825" cy="285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96F150BB-7FC7-DB4B-30EA-C851CFB39F4D}"/>
              </a:ext>
            </a:extLst>
          </p:cNvPr>
          <p:cNvSpPr/>
          <p:nvPr/>
        </p:nvSpPr>
        <p:spPr>
          <a:xfrm>
            <a:off x="3669920" y="3084790"/>
            <a:ext cx="885825" cy="285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966394-47C4-28DE-A87A-17E25ADA1630}"/>
              </a:ext>
            </a:extLst>
          </p:cNvPr>
          <p:cNvSpPr txBox="1"/>
          <p:nvPr/>
        </p:nvSpPr>
        <p:spPr>
          <a:xfrm>
            <a:off x="631366" y="5016252"/>
            <a:ext cx="3259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作成した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98C65297-AEB8-CB51-0165-0E9A236E7DBF}"/>
              </a:ext>
            </a:extLst>
          </p:cNvPr>
          <p:cNvSpPr/>
          <p:nvPr/>
        </p:nvSpPr>
        <p:spPr>
          <a:xfrm flipV="1">
            <a:off x="1375378" y="4602657"/>
            <a:ext cx="885825" cy="2850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5D1D8B-50D0-BB8D-ACCE-D95BC32E14C1}"/>
              </a:ext>
            </a:extLst>
          </p:cNvPr>
          <p:cNvSpPr txBox="1"/>
          <p:nvPr/>
        </p:nvSpPr>
        <p:spPr>
          <a:xfrm>
            <a:off x="4714787" y="4656920"/>
            <a:ext cx="766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論理ファイル名（なんでもよいが参照関係がある）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FB6075-9151-21D5-80EE-B7DDEDD78498}"/>
              </a:ext>
            </a:extLst>
          </p:cNvPr>
          <p:cNvSpPr txBox="1"/>
          <p:nvPr/>
        </p:nvSpPr>
        <p:spPr>
          <a:xfrm>
            <a:off x="4714787" y="503137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:’write’ mode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35144D-E860-E0D4-D881-926287656A8B}"/>
              </a:ext>
            </a:extLst>
          </p:cNvPr>
          <p:cNvSpPr txBox="1"/>
          <p:nvPr/>
        </p:nvSpPr>
        <p:spPr>
          <a:xfrm>
            <a:off x="619308" y="1620558"/>
            <a:ext cx="2397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import </a:t>
            </a:r>
            <a:r>
              <a:rPr kumimoji="1"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codecs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4565E2-5843-732B-9E34-F34382A5AAE6}"/>
              </a:ext>
            </a:extLst>
          </p:cNvPr>
          <p:cNvSpPr txBox="1"/>
          <p:nvPr/>
        </p:nvSpPr>
        <p:spPr>
          <a:xfrm>
            <a:off x="514350" y="82647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いくつかの構文があるが、以下の方法が最も安定している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B4D71-7011-B48E-3178-F63699F62D35}"/>
              </a:ext>
            </a:extLst>
          </p:cNvPr>
          <p:cNvSpPr txBox="1"/>
          <p:nvPr/>
        </p:nvSpPr>
        <p:spPr>
          <a:xfrm>
            <a:off x="2943282" y="160902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文字コードの判定を行うためのライブラリ</a:t>
            </a:r>
          </a:p>
        </p:txBody>
      </p:sp>
    </p:spTree>
    <p:extLst>
      <p:ext uri="{BB962C8B-B14F-4D97-AF65-F5344CB8AC3E}">
        <p14:creationId xmlns:p14="http://schemas.microsoft.com/office/powerpoint/2010/main" val="220145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C9E50D-0064-2C0E-5E18-C1F59EBAE70F}"/>
              </a:ext>
            </a:extLst>
          </p:cNvPr>
          <p:cNvSpPr txBox="1"/>
          <p:nvPr/>
        </p:nvSpPr>
        <p:spPr>
          <a:xfrm>
            <a:off x="581025" y="542925"/>
            <a:ext cx="5576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データの自動収集まとめ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76DC3F2A-99BF-DA20-771D-9364C58F6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069191"/>
              </p:ext>
            </p:extLst>
          </p:nvPr>
        </p:nvGraphicFramePr>
        <p:xfrm>
          <a:off x="421428" y="1466850"/>
          <a:ext cx="5895976" cy="484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3D1B26-F109-A773-CA14-3B3A8BB926F9}"/>
              </a:ext>
            </a:extLst>
          </p:cNvPr>
          <p:cNvSpPr txBox="1"/>
          <p:nvPr/>
        </p:nvSpPr>
        <p:spPr>
          <a:xfrm>
            <a:off x="4991100" y="5638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機械学習にて</a:t>
            </a:r>
          </a:p>
        </p:txBody>
      </p:sp>
    </p:spTree>
    <p:extLst>
      <p:ext uri="{BB962C8B-B14F-4D97-AF65-F5344CB8AC3E}">
        <p14:creationId xmlns:p14="http://schemas.microsoft.com/office/powerpoint/2010/main" val="132345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2D3752-2792-FF0A-1006-D0D1538BBA0B}"/>
              </a:ext>
            </a:extLst>
          </p:cNvPr>
          <p:cNvSpPr txBox="1"/>
          <p:nvPr/>
        </p:nvSpPr>
        <p:spPr>
          <a:xfrm>
            <a:off x="342901" y="5526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画像のクローリング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CB1DE4-B590-24C6-0637-7E1F425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360486"/>
            <a:ext cx="12192000" cy="449751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8C20130-4CC8-B678-0800-35A15C07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35" y="364360"/>
            <a:ext cx="4292002" cy="30646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1C7D7A-BA6A-8D68-AADE-B5F75ACAFEC9}"/>
              </a:ext>
            </a:extLst>
          </p:cNvPr>
          <p:cNvSpPr txBox="1"/>
          <p:nvPr/>
        </p:nvSpPr>
        <p:spPr>
          <a:xfrm>
            <a:off x="342901" y="1268140"/>
            <a:ext cx="575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口コミ情報の付近の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を見ても画像は見当たらない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(1790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行目あたり）</a:t>
            </a:r>
          </a:p>
        </p:txBody>
      </p:sp>
    </p:spTree>
    <p:extLst>
      <p:ext uri="{BB962C8B-B14F-4D97-AF65-F5344CB8AC3E}">
        <p14:creationId xmlns:p14="http://schemas.microsoft.com/office/powerpoint/2010/main" val="297737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D7525D2-4692-2111-57C7-79D97C7EE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9" y="1543050"/>
            <a:ext cx="13119221" cy="483955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C58151-9C05-21AA-4FCC-10EDBBB386F4}"/>
              </a:ext>
            </a:extLst>
          </p:cNvPr>
          <p:cNvSpPr txBox="1"/>
          <p:nvPr/>
        </p:nvSpPr>
        <p:spPr>
          <a:xfrm>
            <a:off x="704850" y="41910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画像はリンクで記述されている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F314080-8897-209A-B891-EAA1C7FCEDA3}"/>
              </a:ext>
            </a:extLst>
          </p:cNvPr>
          <p:cNvSpPr/>
          <p:nvPr/>
        </p:nvSpPr>
        <p:spPr>
          <a:xfrm>
            <a:off x="4438650" y="4562475"/>
            <a:ext cx="4686300" cy="504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0D1999E-FD1F-F979-99B6-F2F20963E0D7}"/>
              </a:ext>
            </a:extLst>
          </p:cNvPr>
          <p:cNvSpPr/>
          <p:nvPr/>
        </p:nvSpPr>
        <p:spPr>
          <a:xfrm>
            <a:off x="6943725" y="899461"/>
            <a:ext cx="4140506" cy="2654282"/>
          </a:xfrm>
          <a:prstGeom prst="wedgeRectCallout">
            <a:avLst>
              <a:gd name="adj1" fmla="val -42227"/>
              <a:gd name="adj2" fmla="val 854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5167B5E-8994-CCC8-1E50-66B14160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899461"/>
            <a:ext cx="4140506" cy="265428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ECB984-C880-9E98-FBD2-A7B103020855}"/>
              </a:ext>
            </a:extLst>
          </p:cNvPr>
          <p:cNvSpPr txBox="1"/>
          <p:nvPr/>
        </p:nvSpPr>
        <p:spPr>
          <a:xfrm>
            <a:off x="8391525" y="3721679"/>
            <a:ext cx="339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クリックすると画像の部品が映し出される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C7CB3F-19CD-8895-3324-EB9FC6659AB8}"/>
              </a:ext>
            </a:extLst>
          </p:cNvPr>
          <p:cNvSpPr txBox="1"/>
          <p:nvPr/>
        </p:nvSpPr>
        <p:spPr>
          <a:xfrm>
            <a:off x="4143375" y="5196265"/>
            <a:ext cx="711517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ja-JP" altLang="en-US" sz="2000" b="1" i="0" dirty="0">
                <a:effectLst/>
                <a:latin typeface="Courier New" panose="02070309020205020404" pitchFamily="49" charset="0"/>
              </a:rPr>
              <a:t>リンクは</a:t>
            </a:r>
            <a:r>
              <a:rPr lang="en-US" altLang="ja-JP" sz="2000" b="1" i="0" dirty="0">
                <a:effectLst/>
                <a:latin typeface="Courier New" panose="02070309020205020404" pitchFamily="49" charset="0"/>
              </a:rPr>
              <a:t>URL</a:t>
            </a:r>
            <a:r>
              <a:rPr lang="ja-JP" altLang="en-US" sz="2000" b="1" i="0" dirty="0">
                <a:effectLst/>
                <a:latin typeface="Courier New" panose="02070309020205020404" pitchFamily="49" charset="0"/>
              </a:rPr>
              <a:t>そのもの</a:t>
            </a:r>
            <a:endParaRPr lang="en-US" altLang="ja-JP" sz="2000" b="1" i="0" dirty="0"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altLang="ja-JP" sz="2000" b="0" i="0" dirty="0" err="1">
                <a:effectLst/>
                <a:latin typeface="Courier New" panose="02070309020205020404" pitchFamily="49" charset="0"/>
              </a:rPr>
              <a:t>href</a:t>
            </a:r>
            <a:r>
              <a:rPr lang="en-US" altLang="ja-JP" sz="20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ja-JP" sz="2000" b="0" i="0" dirty="0">
                <a:effectLst/>
                <a:latin typeface="Courier New" panose="02070309020205020404" pitchFamily="49" charset="0"/>
                <a:hlinkClick r:id="rId4"/>
              </a:rPr>
              <a:t>https://tabelog.com/restaurant/images/</a:t>
            </a:r>
            <a:r>
              <a:rPr lang="en-US" altLang="ja-JP" sz="2000" b="0" i="0" dirty="0" err="1">
                <a:effectLst/>
                <a:latin typeface="Courier New" panose="02070309020205020404" pitchFamily="49" charset="0"/>
                <a:hlinkClick r:id="rId4"/>
              </a:rPr>
              <a:t>Rvw</a:t>
            </a:r>
            <a:r>
              <a:rPr lang="en-US" altLang="ja-JP" sz="2000" b="0" i="0" dirty="0">
                <a:effectLst/>
                <a:latin typeface="Courier New" panose="02070309020205020404" pitchFamily="49" charset="0"/>
                <a:hlinkClick r:id="rId4"/>
              </a:rPr>
              <a:t>/153468/640x640_rect_153468428.jpg</a:t>
            </a:r>
            <a:r>
              <a:rPr lang="en-US" altLang="ja-JP" sz="20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"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42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C9D199-1546-44CE-ADDC-BE547C4CBC81}"/>
              </a:ext>
            </a:extLst>
          </p:cNvPr>
          <p:cNvSpPr txBox="1"/>
          <p:nvPr/>
        </p:nvSpPr>
        <p:spPr>
          <a:xfrm>
            <a:off x="431246" y="407762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ブラウザは画像リンクを踏んでいる</a:t>
            </a: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23D0A501-8C38-4C66-984F-59D6A1BBE7FA}"/>
              </a:ext>
            </a:extLst>
          </p:cNvPr>
          <p:cNvSpPr/>
          <p:nvPr/>
        </p:nvSpPr>
        <p:spPr>
          <a:xfrm>
            <a:off x="7272302" y="3133345"/>
            <a:ext cx="3214723" cy="2851669"/>
          </a:xfrm>
          <a:prstGeom prst="flowChartMagneticDisk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7" name="Picture 2" descr="「パソコン イラスト」の画像検索結果">
            <a:extLst>
              <a:ext uri="{FF2B5EF4-FFF2-40B4-BE49-F238E27FC236}">
                <a16:creationId xmlns:a16="http://schemas.microsoft.com/office/drawing/2014/main" id="{A8AFFF42-6FEB-46D8-9C94-EDF56962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92" y="3793668"/>
            <a:ext cx="3447347" cy="202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CDB7A9C2-2935-4A0D-9658-3D3A5D4B6D8C}"/>
              </a:ext>
            </a:extLst>
          </p:cNvPr>
          <p:cNvSpPr/>
          <p:nvPr/>
        </p:nvSpPr>
        <p:spPr>
          <a:xfrm>
            <a:off x="4652139" y="4082358"/>
            <a:ext cx="2386798" cy="408463"/>
          </a:xfrm>
          <a:prstGeom prst="rightArrow">
            <a:avLst>
              <a:gd name="adj1" fmla="val 50000"/>
              <a:gd name="adj2" fmla="val 123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13CA8FC3-87FA-4FCA-9DDA-ECAC9124A178}"/>
              </a:ext>
            </a:extLst>
          </p:cNvPr>
          <p:cNvSpPr/>
          <p:nvPr/>
        </p:nvSpPr>
        <p:spPr>
          <a:xfrm>
            <a:off x="4658430" y="4905197"/>
            <a:ext cx="2211801" cy="408463"/>
          </a:xfrm>
          <a:prstGeom prst="leftArrow">
            <a:avLst>
              <a:gd name="adj1" fmla="val 50000"/>
              <a:gd name="adj2" fmla="val 109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60FF-851A-4D9E-BA2D-9CBC2EE949F9}"/>
              </a:ext>
            </a:extLst>
          </p:cNvPr>
          <p:cNvSpPr txBox="1"/>
          <p:nvPr/>
        </p:nvSpPr>
        <p:spPr>
          <a:xfrm>
            <a:off x="4751683" y="3900556"/>
            <a:ext cx="221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7DD9F9-5D6C-4765-A0D4-A07DE9790845}"/>
              </a:ext>
            </a:extLst>
          </p:cNvPr>
          <p:cNvSpPr txBox="1"/>
          <p:nvPr/>
        </p:nvSpPr>
        <p:spPr>
          <a:xfrm>
            <a:off x="4885504" y="5380848"/>
            <a:ext cx="33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BD47776-0030-52E0-489E-6493DD53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906" y="4176830"/>
            <a:ext cx="2426067" cy="1554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BEDF1E-9F67-CFE8-B8E7-D9E850AD7641}"/>
              </a:ext>
            </a:extLst>
          </p:cNvPr>
          <p:cNvSpPr txBox="1"/>
          <p:nvPr/>
        </p:nvSpPr>
        <p:spPr>
          <a:xfrm>
            <a:off x="1690935" y="4359553"/>
            <a:ext cx="250079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ja-JP" sz="1400" b="0" i="0" dirty="0" err="1">
                <a:effectLst/>
                <a:latin typeface="Courier New" panose="02070309020205020404" pitchFamily="49" charset="0"/>
              </a:rPr>
              <a:t>href</a:t>
            </a:r>
            <a:r>
              <a:rPr lang="en-US" altLang="ja-JP" sz="14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altLang="ja-JP" sz="1400" b="0" i="0" dirty="0">
                <a:effectLst/>
                <a:latin typeface="Courier New" panose="02070309020205020404" pitchFamily="49" charset="0"/>
                <a:hlinkClick r:id="rId4"/>
              </a:rPr>
              <a:t>https://tabelog.com/restaurant/images/</a:t>
            </a:r>
            <a:r>
              <a:rPr lang="en-US" altLang="ja-JP" sz="1400" b="0" i="0" dirty="0" err="1">
                <a:effectLst/>
                <a:latin typeface="Courier New" panose="02070309020205020404" pitchFamily="49" charset="0"/>
                <a:hlinkClick r:id="rId4"/>
              </a:rPr>
              <a:t>Rvw</a:t>
            </a:r>
            <a:r>
              <a:rPr lang="en-US" altLang="ja-JP" sz="1400" b="0" i="0" dirty="0">
                <a:effectLst/>
                <a:latin typeface="Courier New" panose="02070309020205020404" pitchFamily="49" charset="0"/>
                <a:hlinkClick r:id="rId4"/>
              </a:rPr>
              <a:t>/153468/640x640_rect_153468428.jpg</a:t>
            </a:r>
            <a:r>
              <a:rPr lang="en-US" altLang="ja-JP" sz="1400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"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C48E17-3BD1-E026-13B6-73C66BF91E66}"/>
              </a:ext>
            </a:extLst>
          </p:cNvPr>
          <p:cNvSpPr txBox="1"/>
          <p:nvPr/>
        </p:nvSpPr>
        <p:spPr>
          <a:xfrm>
            <a:off x="1690935" y="402528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画像リンク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309E4A-CE52-9B6A-EEA6-AE5F67B82EF3}"/>
              </a:ext>
            </a:extLst>
          </p:cNvPr>
          <p:cNvSpPr txBox="1"/>
          <p:nvPr/>
        </p:nvSpPr>
        <p:spPr>
          <a:xfrm>
            <a:off x="530587" y="1027008"/>
            <a:ext cx="1134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形式のページを取り込んだ後、再度、画像やイラストなどパーツを取得するための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リクエストを発行している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ということ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ページの取得で多くの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リクエストが飛んでいることになる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0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AD8D52-C2FA-3393-0486-891509BC556E}"/>
              </a:ext>
            </a:extLst>
          </p:cNvPr>
          <p:cNvSpPr txBox="1"/>
          <p:nvPr/>
        </p:nvSpPr>
        <p:spPr>
          <a:xfrm>
            <a:off x="457200" y="39188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データを保存したい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ED0000-1CE8-7334-9ABC-60CF92024CEB}"/>
              </a:ext>
            </a:extLst>
          </p:cNvPr>
          <p:cNvSpPr txBox="1"/>
          <p:nvPr/>
        </p:nvSpPr>
        <p:spPr>
          <a:xfrm>
            <a:off x="457200" y="967353"/>
            <a:ext cx="1174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クローラーで収集したデータを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に書き出したい。サンプルプログラムを動かす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2E8629-7B06-2DBD-1A8C-B3ED5821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36" y="1782508"/>
            <a:ext cx="8368887" cy="462762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A856CF5-DA69-34C9-CBB0-043004D9D3B7}"/>
              </a:ext>
            </a:extLst>
          </p:cNvPr>
          <p:cNvSpPr/>
          <p:nvPr/>
        </p:nvSpPr>
        <p:spPr>
          <a:xfrm>
            <a:off x="1639841" y="2445129"/>
            <a:ext cx="250389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61D757-7A5F-5119-9770-39ED90D69C78}"/>
              </a:ext>
            </a:extLst>
          </p:cNvPr>
          <p:cNvSpPr/>
          <p:nvPr/>
        </p:nvSpPr>
        <p:spPr>
          <a:xfrm>
            <a:off x="1780936" y="3305131"/>
            <a:ext cx="8256860" cy="998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6079A5-4360-A98B-7E54-DBB4A556D914}"/>
              </a:ext>
            </a:extLst>
          </p:cNvPr>
          <p:cNvSpPr txBox="1"/>
          <p:nvPr/>
        </p:nvSpPr>
        <p:spPr>
          <a:xfrm>
            <a:off x="451012" y="1322616"/>
            <a:ext cx="1122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https://github.com/ueharaLab/bigdata5_crawler_scraper/blob/main/crawler2csv/crawler2csv.md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93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D4980A-8102-02BE-3107-38D32A90F0EA}"/>
              </a:ext>
            </a:extLst>
          </p:cNvPr>
          <p:cNvSpPr txBox="1"/>
          <p:nvPr/>
        </p:nvSpPr>
        <p:spPr>
          <a:xfrm>
            <a:off x="390525" y="485775"/>
            <a:ext cx="6928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レスポンスの可視化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4423BB-6732-4CC6-7476-CCC1294D1C90}"/>
              </a:ext>
            </a:extLst>
          </p:cNvPr>
          <p:cNvSpPr txBox="1"/>
          <p:nvPr/>
        </p:nvSpPr>
        <p:spPr>
          <a:xfrm>
            <a:off x="390525" y="1143000"/>
            <a:ext cx="111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ページを取得するのにどれくらいの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レスポンスが行われるのかを可視化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以下のリンクから、適宜ホームページの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を入力して、下の方の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first view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をクリックする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89CB26-0B73-441D-630F-45DF0865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49" y="2332341"/>
            <a:ext cx="8467151" cy="631199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D2F84E-C231-6B22-E31D-B454947C49A1}"/>
              </a:ext>
            </a:extLst>
          </p:cNvPr>
          <p:cNvSpPr txBox="1"/>
          <p:nvPr/>
        </p:nvSpPr>
        <p:spPr>
          <a:xfrm>
            <a:off x="762000" y="2712660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https://www.webpagetest.org/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252137-8474-825F-E5C1-CC1A165340D9}"/>
              </a:ext>
            </a:extLst>
          </p:cNvPr>
          <p:cNvSpPr txBox="1"/>
          <p:nvPr/>
        </p:nvSpPr>
        <p:spPr>
          <a:xfrm>
            <a:off x="1091094" y="5904986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hlinkClick r:id="rId4"/>
              </a:rPr>
              <a:t>こちらも同じ</a:t>
            </a:r>
            <a:endParaRPr lang="en-US" altLang="ja-JP" sz="1600" dirty="0">
              <a:hlinkClick r:id="rId4"/>
            </a:endParaRPr>
          </a:p>
          <a:p>
            <a:r>
              <a:rPr lang="en-US" altLang="ja-JP" sz="1600" dirty="0">
                <a:hlinkClick r:id="rId4"/>
              </a:rPr>
              <a:t>https://gtmetrix.com/</a:t>
            </a:r>
            <a:endParaRPr lang="en-US" altLang="ja-JP" sz="1600" dirty="0"/>
          </a:p>
          <a:p>
            <a:pPr algn="l"/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36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25A642-12F0-40C3-B82C-7325AEC7A5C4}"/>
              </a:ext>
            </a:extLst>
          </p:cNvPr>
          <p:cNvSpPr txBox="1"/>
          <p:nvPr/>
        </p:nvSpPr>
        <p:spPr>
          <a:xfrm>
            <a:off x="471190" y="3590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演習：画像をクローリング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74C1F5-7277-D84A-C06E-107F0607D180}"/>
              </a:ext>
            </a:extLst>
          </p:cNvPr>
          <p:cNvSpPr txBox="1"/>
          <p:nvPr/>
        </p:nvSpPr>
        <p:spPr>
          <a:xfrm>
            <a:off x="4222125" y="1294133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lxml.html.fromstring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D76A961D-E07E-ED67-797A-44C3E8D43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147593"/>
              </p:ext>
            </p:extLst>
          </p:nvPr>
        </p:nvGraphicFramePr>
        <p:xfrm>
          <a:off x="-593726" y="1071094"/>
          <a:ext cx="6280151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656655-0064-CD41-148D-B6128546F809}"/>
              </a:ext>
            </a:extLst>
          </p:cNvPr>
          <p:cNvSpPr txBox="1"/>
          <p:nvPr/>
        </p:nvSpPr>
        <p:spPr>
          <a:xfrm>
            <a:off x="4277472" y="2488128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root.xpath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44353F-A771-661E-7A43-49C9707AD3C5}"/>
              </a:ext>
            </a:extLst>
          </p:cNvPr>
          <p:cNvSpPr txBox="1"/>
          <p:nvPr/>
        </p:nvSpPr>
        <p:spPr>
          <a:xfrm>
            <a:off x="4337466" y="3682123"/>
            <a:ext cx="1821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.get(‘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href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')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87B092-DF1A-E950-8045-1F61184CD36D}"/>
              </a:ext>
            </a:extLst>
          </p:cNvPr>
          <p:cNvSpPr txBox="1"/>
          <p:nvPr/>
        </p:nvSpPr>
        <p:spPr>
          <a:xfrm>
            <a:off x="4438650" y="4871370"/>
            <a:ext cx="36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urllib.request.urlopen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3D97E4-5949-1103-DD05-866B450C6F14}"/>
              </a:ext>
            </a:extLst>
          </p:cNvPr>
          <p:cNvSpPr txBox="1"/>
          <p:nvPr/>
        </p:nvSpPr>
        <p:spPr>
          <a:xfrm>
            <a:off x="4222125" y="5865290"/>
            <a:ext cx="7187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でなくて画像毎に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ファイルで書き出す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（サンプルプログラムで方法を確認）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4780EECC-9864-39FE-F253-E1F3B197818F}"/>
              </a:ext>
            </a:extLst>
          </p:cNvPr>
          <p:cNvSpPr/>
          <p:nvPr/>
        </p:nvSpPr>
        <p:spPr>
          <a:xfrm>
            <a:off x="8420100" y="1294133"/>
            <a:ext cx="561975" cy="40389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8B3AE2-57F5-6C41-3B25-03B957A553D9}"/>
              </a:ext>
            </a:extLst>
          </p:cNvPr>
          <p:cNvSpPr txBox="1"/>
          <p:nvPr/>
        </p:nvSpPr>
        <p:spPr>
          <a:xfrm>
            <a:off x="9058276" y="3082751"/>
            <a:ext cx="283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口コミ本文の取得手順と同じ</a:t>
            </a:r>
          </a:p>
        </p:txBody>
      </p:sp>
    </p:spTree>
    <p:extLst>
      <p:ext uri="{BB962C8B-B14F-4D97-AF65-F5344CB8AC3E}">
        <p14:creationId xmlns:p14="http://schemas.microsoft.com/office/powerpoint/2010/main" val="14151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261A8B35-3E08-BEAC-266D-4F7FC56E6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629233"/>
              </p:ext>
            </p:extLst>
          </p:nvPr>
        </p:nvGraphicFramePr>
        <p:xfrm>
          <a:off x="233265" y="1754155"/>
          <a:ext cx="4506686" cy="2715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275975-9ADC-644C-26F3-C7C201B415A8}"/>
              </a:ext>
            </a:extLst>
          </p:cNvPr>
          <p:cNvSpPr txBox="1"/>
          <p:nvPr/>
        </p:nvSpPr>
        <p:spPr>
          <a:xfrm>
            <a:off x="419878" y="354563"/>
            <a:ext cx="9038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スクレイピングしたデータを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に書き出す手順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867200-1314-5C24-5332-6C69D5BDAAC4}"/>
              </a:ext>
            </a:extLst>
          </p:cNvPr>
          <p:cNvSpPr txBox="1"/>
          <p:nvPr/>
        </p:nvSpPr>
        <p:spPr>
          <a:xfrm>
            <a:off x="3993501" y="1926571"/>
            <a:ext cx="628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口コミのデータを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型にするコーディングを理解する必要がある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BDE0A5-470C-E9DA-CC7C-71029EBE6F35}"/>
              </a:ext>
            </a:extLst>
          </p:cNvPr>
          <p:cNvSpPr txBox="1"/>
          <p:nvPr/>
        </p:nvSpPr>
        <p:spPr>
          <a:xfrm>
            <a:off x="3993501" y="3721761"/>
            <a:ext cx="6014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に書き出すコーディング</a:t>
            </a:r>
          </a:p>
        </p:txBody>
      </p:sp>
    </p:spTree>
    <p:extLst>
      <p:ext uri="{BB962C8B-B14F-4D97-AF65-F5344CB8AC3E}">
        <p14:creationId xmlns:p14="http://schemas.microsoft.com/office/powerpoint/2010/main" val="268005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666170-7C15-F943-B8B2-13741A209A6C}"/>
              </a:ext>
            </a:extLst>
          </p:cNvPr>
          <p:cNvSpPr/>
          <p:nvPr/>
        </p:nvSpPr>
        <p:spPr>
          <a:xfrm>
            <a:off x="4683967" y="2597178"/>
            <a:ext cx="4096139" cy="27959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2A6B165-386F-4F02-9A37-5243EFA5D9B4}"/>
              </a:ext>
            </a:extLst>
          </p:cNvPr>
          <p:cNvSpPr/>
          <p:nvPr/>
        </p:nvSpPr>
        <p:spPr>
          <a:xfrm>
            <a:off x="2384446" y="2243236"/>
            <a:ext cx="2518639" cy="336446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0827A7-BF75-4B6E-974D-C3AFAF1C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72" y="3435531"/>
            <a:ext cx="1236123" cy="17333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2550BD-29E3-45AB-B85A-B757EB249D74}"/>
              </a:ext>
            </a:extLst>
          </p:cNvPr>
          <p:cNvSpPr txBox="1"/>
          <p:nvPr/>
        </p:nvSpPr>
        <p:spPr>
          <a:xfrm>
            <a:off x="2669204" y="1889292"/>
            <a:ext cx="19491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948B69-171E-44D9-940E-E202D4555456}"/>
              </a:ext>
            </a:extLst>
          </p:cNvPr>
          <p:cNvSpPr/>
          <p:nvPr/>
        </p:nvSpPr>
        <p:spPr>
          <a:xfrm>
            <a:off x="6324080" y="2243235"/>
            <a:ext cx="2605316" cy="3364463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B91BDA-B531-4F4E-957F-9EC870E85A74}"/>
              </a:ext>
            </a:extLst>
          </p:cNvPr>
          <p:cNvSpPr txBox="1"/>
          <p:nvPr/>
        </p:nvSpPr>
        <p:spPr>
          <a:xfrm>
            <a:off x="6568295" y="1847084"/>
            <a:ext cx="211641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70EEF1A-4EDF-495B-BD8E-6064FF12C131}"/>
              </a:ext>
            </a:extLst>
          </p:cNvPr>
          <p:cNvSpPr/>
          <p:nvPr/>
        </p:nvSpPr>
        <p:spPr>
          <a:xfrm>
            <a:off x="6220252" y="4948951"/>
            <a:ext cx="2433900" cy="3861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46833FE-F986-487A-BD8B-A8CE913812A0}"/>
              </a:ext>
            </a:extLst>
          </p:cNvPr>
          <p:cNvSpPr/>
          <p:nvPr/>
        </p:nvSpPr>
        <p:spPr>
          <a:xfrm flipH="1">
            <a:off x="4898919" y="4073530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89D70-9196-43BE-9E52-E5E9333556D1}"/>
              </a:ext>
            </a:extLst>
          </p:cNvPr>
          <p:cNvSpPr txBox="1"/>
          <p:nvPr/>
        </p:nvSpPr>
        <p:spPr>
          <a:xfrm>
            <a:off x="4942689" y="370316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973ABD-ECD0-4FB5-B49C-A9382910A26F}"/>
              </a:ext>
            </a:extLst>
          </p:cNvPr>
          <p:cNvSpPr txBox="1"/>
          <p:nvPr/>
        </p:nvSpPr>
        <p:spPr>
          <a:xfrm>
            <a:off x="6621142" y="4161700"/>
            <a:ext cx="18365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4AA81E-3F94-7F96-F5E8-1AEC80A7754E}"/>
              </a:ext>
            </a:extLst>
          </p:cNvPr>
          <p:cNvSpPr txBox="1"/>
          <p:nvPr/>
        </p:nvSpPr>
        <p:spPr>
          <a:xfrm>
            <a:off x="6598068" y="2711505"/>
            <a:ext cx="2247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文字列，数値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etc.)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00A7566B-4727-7265-E83B-33947DD08121}"/>
              </a:ext>
            </a:extLst>
          </p:cNvPr>
          <p:cNvSpPr/>
          <p:nvPr/>
        </p:nvSpPr>
        <p:spPr>
          <a:xfrm>
            <a:off x="7183301" y="3625584"/>
            <a:ext cx="886408" cy="3545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4207EF-9D93-16D9-9C6C-C5A0137B8BDC}"/>
              </a:ext>
            </a:extLst>
          </p:cNvPr>
          <p:cNvSpPr txBox="1"/>
          <p:nvPr/>
        </p:nvSpPr>
        <p:spPr>
          <a:xfrm>
            <a:off x="597159" y="923731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このコーディングは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pandas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で。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32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90315C-67CC-4F12-AD9E-6024607C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501666"/>
            <a:ext cx="8229599" cy="56881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4C6882-2260-4583-9BEC-109DD9B83EF5}"/>
              </a:ext>
            </a:extLst>
          </p:cNvPr>
          <p:cNvSpPr txBox="1"/>
          <p:nvPr/>
        </p:nvSpPr>
        <p:spPr>
          <a:xfrm>
            <a:off x="294371" y="317833"/>
            <a:ext cx="462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の基本形式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4588FF-2ABA-4F04-85BD-CB73476D300B}"/>
              </a:ext>
            </a:extLst>
          </p:cNvPr>
          <p:cNvSpPr txBox="1"/>
          <p:nvPr/>
        </p:nvSpPr>
        <p:spPr>
          <a:xfrm>
            <a:off x="294371" y="902608"/>
            <a:ext cx="854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行と列にラベルを持った表形式（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）のデータ型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各要素の名称を覚えること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38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C21702-F7B2-4E87-B1FB-A43715913265}"/>
              </a:ext>
            </a:extLst>
          </p:cNvPr>
          <p:cNvSpPr txBox="1"/>
          <p:nvPr/>
        </p:nvSpPr>
        <p:spPr>
          <a:xfrm>
            <a:off x="397560" y="355908"/>
            <a:ext cx="3623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E4B49D-51D9-4223-8A24-6E57476829DB}"/>
              </a:ext>
            </a:extLst>
          </p:cNvPr>
          <p:cNvSpPr txBox="1"/>
          <p:nvPr/>
        </p:nvSpPr>
        <p:spPr>
          <a:xfrm>
            <a:off x="1240126" y="2740967"/>
            <a:ext cx="86471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pt-BR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 = pd.DataFrame([[1,10,100],[2,20,200],[3,30,300]],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index=['r1','r2','r3’],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</a:t>
            </a:r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columns=['c1','c2','c3'])</a:t>
            </a: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4712B2-1405-466D-B421-8194E9AC35EB}"/>
              </a:ext>
            </a:extLst>
          </p:cNvPr>
          <p:cNvSpPr txBox="1"/>
          <p:nvPr/>
        </p:nvSpPr>
        <p:spPr>
          <a:xfrm>
            <a:off x="5618275" y="221771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次元配列！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B93ED29C-4800-4ED2-B25D-B6C1FD6C1294}"/>
              </a:ext>
            </a:extLst>
          </p:cNvPr>
          <p:cNvSpPr/>
          <p:nvPr/>
        </p:nvSpPr>
        <p:spPr>
          <a:xfrm rot="5400000">
            <a:off x="6821632" y="411170"/>
            <a:ext cx="430925" cy="4967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6357B1-9529-48E3-8BD0-B9560A6D8344}"/>
              </a:ext>
            </a:extLst>
          </p:cNvPr>
          <p:cNvSpPr txBox="1"/>
          <p:nvPr/>
        </p:nvSpPr>
        <p:spPr>
          <a:xfrm>
            <a:off x="4699043" y="53262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列見出しのリスト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371E8-F208-46A9-8F4E-BC7D2DD9644D}"/>
              </a:ext>
            </a:extLst>
          </p:cNvPr>
          <p:cNvSpPr txBox="1"/>
          <p:nvPr/>
        </p:nvSpPr>
        <p:spPr>
          <a:xfrm>
            <a:off x="4699044" y="4226028"/>
            <a:ext cx="407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省略可能（自動的に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0,1,2..)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8075C6-D6F1-490E-8B61-61CC8894C04B}"/>
              </a:ext>
            </a:extLst>
          </p:cNvPr>
          <p:cNvSpPr txBox="1"/>
          <p:nvPr/>
        </p:nvSpPr>
        <p:spPr>
          <a:xfrm>
            <a:off x="1240126" y="24331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23906BA-335B-159D-4BE1-10CB88ED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974" y="587870"/>
            <a:ext cx="1056747" cy="122948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12A72-9607-C2FA-F186-7ECBED0786A1}"/>
              </a:ext>
            </a:extLst>
          </p:cNvPr>
          <p:cNvSpPr txBox="1"/>
          <p:nvPr/>
        </p:nvSpPr>
        <p:spPr>
          <a:xfrm>
            <a:off x="397560" y="947924"/>
            <a:ext cx="823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Dataframe.ipynb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を読んで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演習をやってみてください。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33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BDFB1E-890E-1545-D63D-6589B5BA8AE4}"/>
              </a:ext>
            </a:extLst>
          </p:cNvPr>
          <p:cNvSpPr txBox="1"/>
          <p:nvPr/>
        </p:nvSpPr>
        <p:spPr>
          <a:xfrm>
            <a:off x="392274" y="3110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C2BA03-D135-4DD8-A00C-D66210506E28}"/>
              </a:ext>
            </a:extLst>
          </p:cNvPr>
          <p:cNvSpPr txBox="1"/>
          <p:nvPr/>
        </p:nvSpPr>
        <p:spPr>
          <a:xfrm>
            <a:off x="229441" y="932660"/>
            <a:ext cx="10838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tabelog_scraper2csv.py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を修正して、以下の評価情報をスクレイピングして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に書き出してください。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ul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class=“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rvw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item__ratings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”&gt;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に使うと、以下のように表示されない評価情報の詳細（料理・味、サービス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etc.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）も取得できる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251DAB-28EE-EB00-134E-2A6A16B2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73" y="2489756"/>
            <a:ext cx="8813855" cy="436824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8BD803D-71F9-F67E-4F32-D6BB19B7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8" y="2489756"/>
            <a:ext cx="3918337" cy="263628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25BF2C0-71EB-8CC8-232B-65010A8F0688}"/>
              </a:ext>
            </a:extLst>
          </p:cNvPr>
          <p:cNvSpPr/>
          <p:nvPr/>
        </p:nvSpPr>
        <p:spPr>
          <a:xfrm>
            <a:off x="110738" y="2489756"/>
            <a:ext cx="3275045" cy="301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82ED6C-422F-F1EE-9C89-45A911FEC97D}"/>
              </a:ext>
            </a:extLst>
          </p:cNvPr>
          <p:cNvSpPr txBox="1"/>
          <p:nvPr/>
        </p:nvSpPr>
        <p:spPr>
          <a:xfrm>
            <a:off x="138938" y="5463675"/>
            <a:ext cx="4919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tabelog_scraper_ratings2csv.py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13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DC0360-AD68-822B-37ED-4B02FF5A8BC2}"/>
              </a:ext>
            </a:extLst>
          </p:cNvPr>
          <p:cNvSpPr txBox="1"/>
          <p:nvPr/>
        </p:nvSpPr>
        <p:spPr>
          <a:xfrm>
            <a:off x="323850" y="537946"/>
            <a:ext cx="11109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回答例：評価情報をまとめて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列にすると以下のようになる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314B401-CDB2-25CE-7D4D-4CEB0281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197404"/>
            <a:ext cx="11744325" cy="47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5626FC-6C7B-A71D-365E-A40E79CD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38" y="987765"/>
            <a:ext cx="5061448" cy="58702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15BF35-A14A-2D0A-FD66-DFE44CF1D305}"/>
              </a:ext>
            </a:extLst>
          </p:cNvPr>
          <p:cNvSpPr txBox="1"/>
          <p:nvPr/>
        </p:nvSpPr>
        <p:spPr>
          <a:xfrm>
            <a:off x="466725" y="1866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B7437B-96FD-D8F0-8636-2AE6627E4CCA}"/>
              </a:ext>
            </a:extLst>
          </p:cNvPr>
          <p:cNvSpPr txBox="1"/>
          <p:nvPr/>
        </p:nvSpPr>
        <p:spPr>
          <a:xfrm>
            <a:off x="466725" y="64103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67208A-4455-CA61-61B1-E3BD08EADACE}"/>
              </a:ext>
            </a:extLst>
          </p:cNvPr>
          <p:cNvSpPr txBox="1"/>
          <p:nvPr/>
        </p:nvSpPr>
        <p:spPr>
          <a:xfrm>
            <a:off x="552450" y="2628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434000-7BDE-59A8-84EA-D6C9E72ECA0E}"/>
              </a:ext>
            </a:extLst>
          </p:cNvPr>
          <p:cNvSpPr txBox="1"/>
          <p:nvPr/>
        </p:nvSpPr>
        <p:spPr>
          <a:xfrm>
            <a:off x="552449" y="4485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7C16AB4F-6A13-D8B6-5EAA-BDF9713EF4A3}"/>
              </a:ext>
            </a:extLst>
          </p:cNvPr>
          <p:cNvSpPr/>
          <p:nvPr/>
        </p:nvSpPr>
        <p:spPr>
          <a:xfrm>
            <a:off x="1044892" y="3757612"/>
            <a:ext cx="295275" cy="2147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979D5D-A420-F2AF-EEB8-31D53080F8B3}"/>
              </a:ext>
            </a:extLst>
          </p:cNvPr>
          <p:cNvSpPr txBox="1"/>
          <p:nvPr/>
        </p:nvSpPr>
        <p:spPr>
          <a:xfrm>
            <a:off x="3684500" y="1805466"/>
            <a:ext cx="819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①②③を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の別々の列にして以下のようにしたい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86A53D-FECA-CE8C-9EFF-F7534008B990}"/>
              </a:ext>
            </a:extLst>
          </p:cNvPr>
          <p:cNvSpPr txBox="1"/>
          <p:nvPr/>
        </p:nvSpPr>
        <p:spPr>
          <a:xfrm>
            <a:off x="552449" y="142875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スクレイピングでは細かな文字列処理までは不可能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2AD6DE0B-9456-4994-94E0-187EE070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266590"/>
              </p:ext>
            </p:extLst>
          </p:nvPr>
        </p:nvGraphicFramePr>
        <p:xfrm>
          <a:off x="3715721" y="3780265"/>
          <a:ext cx="812800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369502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16824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915526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55313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47294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656384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286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昼の点数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夜の点数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料理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雰囲気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平均単価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5847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EC25A1-1696-380B-E65E-BE8E4645E655}"/>
              </a:ext>
            </a:extLst>
          </p:cNvPr>
          <p:cNvSpPr txBox="1"/>
          <p:nvPr/>
        </p:nvSpPr>
        <p:spPr>
          <a:xfrm>
            <a:off x="4561844" y="29012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80DEFB-A71C-E437-7093-27FC9520A335}"/>
              </a:ext>
            </a:extLst>
          </p:cNvPr>
          <p:cNvSpPr txBox="1"/>
          <p:nvPr/>
        </p:nvSpPr>
        <p:spPr>
          <a:xfrm>
            <a:off x="10279947" y="2501097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②（平均値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を計算）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31D957-C7A1-F784-312C-F382EE2D193F}"/>
              </a:ext>
            </a:extLst>
          </p:cNvPr>
          <p:cNvSpPr txBox="1"/>
          <p:nvPr/>
        </p:nvSpPr>
        <p:spPr>
          <a:xfrm>
            <a:off x="8081514" y="28891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16" name="左中かっこ 15">
            <a:extLst>
              <a:ext uri="{FF2B5EF4-FFF2-40B4-BE49-F238E27FC236}">
                <a16:creationId xmlns:a16="http://schemas.microsoft.com/office/drawing/2014/main" id="{2FFDAC50-143F-8AE2-A4D2-471E85B0A0CC}"/>
              </a:ext>
            </a:extLst>
          </p:cNvPr>
          <p:cNvSpPr/>
          <p:nvPr/>
        </p:nvSpPr>
        <p:spPr>
          <a:xfrm rot="5400000">
            <a:off x="4600405" y="2455426"/>
            <a:ext cx="415322" cy="21036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F977C69D-5575-E309-3EDC-0B83A711DC2C}"/>
              </a:ext>
            </a:extLst>
          </p:cNvPr>
          <p:cNvSpPr/>
          <p:nvPr/>
        </p:nvSpPr>
        <p:spPr>
          <a:xfrm rot="5400000">
            <a:off x="8129151" y="1179583"/>
            <a:ext cx="449749" cy="4598916"/>
          </a:xfrm>
          <a:prstGeom prst="leftBrace">
            <a:avLst>
              <a:gd name="adj1" fmla="val 290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2F1325F5-C726-1425-3F08-7EBE44CF57EA}"/>
              </a:ext>
            </a:extLst>
          </p:cNvPr>
          <p:cNvSpPr/>
          <p:nvPr/>
        </p:nvSpPr>
        <p:spPr>
          <a:xfrm rot="5400000">
            <a:off x="11135657" y="2891491"/>
            <a:ext cx="338703" cy="12023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3DEAAD-922D-9A5E-5869-0D086A0B0EBD}"/>
              </a:ext>
            </a:extLst>
          </p:cNvPr>
          <p:cNvSpPr txBox="1"/>
          <p:nvPr/>
        </p:nvSpPr>
        <p:spPr>
          <a:xfrm>
            <a:off x="3808005" y="5639402"/>
            <a:ext cx="6473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①③　：　日本語文字列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数値（小数点あり）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　　：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\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数値～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\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08B16B-2687-A24A-47E3-ED4A9370334C}"/>
              </a:ext>
            </a:extLst>
          </p:cNvPr>
          <p:cNvSpPr txBox="1"/>
          <p:nvPr/>
        </p:nvSpPr>
        <p:spPr>
          <a:xfrm>
            <a:off x="3767493" y="516014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パターンを認識できれば。</a:t>
            </a:r>
          </a:p>
        </p:txBody>
      </p:sp>
    </p:spTree>
    <p:extLst>
      <p:ext uri="{BB962C8B-B14F-4D97-AF65-F5344CB8AC3E}">
        <p14:creationId xmlns:p14="http://schemas.microsoft.com/office/powerpoint/2010/main" val="76800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1349</Words>
  <Application>Microsoft Office PowerPoint</Application>
  <PresentationFormat>ワイド画面</PresentationFormat>
  <Paragraphs>187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メイリオ</vt:lpstr>
      <vt:lpstr>游ゴシック</vt:lpstr>
      <vt:lpstr>游ゴシック Light</vt:lpstr>
      <vt:lpstr>Arial</vt:lpstr>
      <vt:lpstr>Courier New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38</cp:revision>
  <dcterms:created xsi:type="dcterms:W3CDTF">2024-02-15T16:10:20Z</dcterms:created>
  <dcterms:modified xsi:type="dcterms:W3CDTF">2024-02-19T13:14:28Z</dcterms:modified>
</cp:coreProperties>
</file>