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6" r:id="rId2"/>
    <p:sldId id="1227" r:id="rId3"/>
    <p:sldId id="257" r:id="rId4"/>
    <p:sldId id="263" r:id="rId5"/>
    <p:sldId id="265" r:id="rId6"/>
    <p:sldId id="266" r:id="rId7"/>
    <p:sldId id="267" r:id="rId8"/>
    <p:sldId id="268" r:id="rId9"/>
    <p:sldId id="1237" r:id="rId10"/>
    <p:sldId id="1240" r:id="rId11"/>
    <p:sldId id="1241" r:id="rId12"/>
    <p:sldId id="262" r:id="rId13"/>
    <p:sldId id="122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2024/5/22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659559"/>
            <a:ext cx="9002151" cy="769441"/>
          </a:xfrm>
          <a:prstGeom prst="rect">
            <a:avLst/>
          </a:prstGeom>
          <a:noFill/>
        </p:spPr>
        <p:txBody>
          <a:bodyPr wrap="square" rtlCol="0">
            <a:spAutoFit/>
          </a:bodyPr>
          <a:lstStyle/>
          <a:p>
            <a:pPr algn="ctr"/>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10282</TotalTime>
  <Words>291</Words>
  <Application>Microsoft Office PowerPoint</Application>
  <PresentationFormat>ワイド画面</PresentationFormat>
  <Paragraphs>33</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370</cp:revision>
  <dcterms:created xsi:type="dcterms:W3CDTF">2017-07-18T05:09:25Z</dcterms:created>
  <dcterms:modified xsi:type="dcterms:W3CDTF">2024-05-22T03:52:32Z</dcterms:modified>
</cp:coreProperties>
</file>