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sldIdLst>
    <p:sldId id="256" r:id="rId2"/>
    <p:sldId id="1227" r:id="rId3"/>
    <p:sldId id="257" r:id="rId4"/>
    <p:sldId id="263" r:id="rId5"/>
    <p:sldId id="265" r:id="rId6"/>
    <p:sldId id="266" r:id="rId7"/>
    <p:sldId id="267" r:id="rId8"/>
    <p:sldId id="268" r:id="rId9"/>
    <p:sldId id="1242" r:id="rId10"/>
    <p:sldId id="1237" r:id="rId11"/>
    <p:sldId id="1240" r:id="rId12"/>
    <p:sldId id="1241" r:id="rId13"/>
    <p:sldId id="262" r:id="rId14"/>
    <p:sldId id="12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2024/6/13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199144" y="2663715"/>
            <a:ext cx="9002151" cy="769441"/>
          </a:xfrm>
          <a:prstGeom prst="rect">
            <a:avLst/>
          </a:prstGeom>
          <a:noFill/>
        </p:spPr>
        <p:txBody>
          <a:bodyPr wrap="square" rtlCol="0">
            <a:spAutoFit/>
          </a:bodyPr>
          <a:lstStyle/>
          <a:p>
            <a:r>
              <a:rPr kumimoji="1" lang="en-US" altLang="ja-JP" sz="4400" b="1" dirty="0">
                <a:latin typeface="メイリオ" panose="020B0604030504040204" pitchFamily="50" charset="-128"/>
                <a:ea typeface="メイリオ" panose="020B0604030504040204" pitchFamily="50" charset="-128"/>
              </a:rPr>
              <a:t>	google </a:t>
            </a:r>
            <a:r>
              <a:rPr kumimoji="1" lang="en-US" altLang="ja-JP" sz="4400" b="1" dirty="0" err="1">
                <a:latin typeface="メイリオ" panose="020B0604030504040204" pitchFamily="50" charset="-128"/>
                <a:ea typeface="メイリオ" panose="020B0604030504040204" pitchFamily="50" charset="-128"/>
              </a:rPr>
              <a:t>colaboratry</a:t>
            </a:r>
            <a:endParaRPr kumimoji="1" lang="ja-JP" altLang="en-US"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6D5FC7-0584-1568-A9AF-11979AD2E0DE}"/>
              </a:ext>
            </a:extLst>
          </p:cNvPr>
          <p:cNvSpPr txBox="1"/>
          <p:nvPr/>
        </p:nvSpPr>
        <p:spPr>
          <a:xfrm>
            <a:off x="709127" y="606490"/>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同様に以下も試してください。</a:t>
            </a:r>
          </a:p>
        </p:txBody>
      </p:sp>
      <p:sp>
        <p:nvSpPr>
          <p:cNvPr id="3" name="テキスト ボックス 2">
            <a:extLst>
              <a:ext uri="{FF2B5EF4-FFF2-40B4-BE49-F238E27FC236}">
                <a16:creationId xmlns:a16="http://schemas.microsoft.com/office/drawing/2014/main" id="{C2625CD1-A7A7-F727-1BEE-9CAE673D84D8}"/>
              </a:ext>
            </a:extLst>
          </p:cNvPr>
          <p:cNvSpPr txBox="1"/>
          <p:nvPr/>
        </p:nvSpPr>
        <p:spPr>
          <a:xfrm>
            <a:off x="1250302" y="2052735"/>
            <a:ext cx="8956298" cy="1200329"/>
          </a:xfrm>
          <a:prstGeom prst="rect">
            <a:avLst/>
          </a:prstGeom>
          <a:noFill/>
        </p:spPr>
        <p:txBody>
          <a:bodyPr wrap="non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ノートブック </a:t>
            </a:r>
            <a:r>
              <a:rPr kumimoji="1" lang="en-US" altLang="ja-JP" sz="2400" dirty="0" err="1">
                <a:latin typeface="メイリオ" panose="020B0604030504040204" pitchFamily="50" charset="-128"/>
                <a:ea typeface="メイリオ" panose="020B0604030504040204" pitchFamily="50" charset="-128"/>
              </a:rPr>
              <a:t>vae_mnist.ipynb</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ファイル </a:t>
            </a:r>
            <a:r>
              <a:rPr kumimoji="1" lang="en-US" altLang="ja-JP" sz="2400">
                <a:latin typeface="メイリオ" panose="020B0604030504040204" pitchFamily="50" charset="-128"/>
                <a:ea typeface="メイリオ" panose="020B0604030504040204" pitchFamily="50" charset="-128"/>
              </a:rPr>
              <a:t>mnist10000.csv </a:t>
            </a:r>
            <a:r>
              <a:rPr kumimoji="1" lang="ja-JP" altLang="en-US" sz="2400">
                <a:latin typeface="メイリオ" panose="020B0604030504040204" pitchFamily="50" charset="-128"/>
                <a:ea typeface="メイリオ" panose="020B0604030504040204" pitchFamily="50" charset="-128"/>
              </a:rPr>
              <a:t>を</a:t>
            </a:r>
            <a:r>
              <a:rPr kumimoji="1" lang="ja-JP" altLang="en-US" sz="2400" dirty="0">
                <a:latin typeface="メイリオ" panose="020B0604030504040204" pitchFamily="50" charset="-128"/>
                <a:ea typeface="メイリオ" panose="020B0604030504040204" pitchFamily="50" charset="-128"/>
              </a:rPr>
              <a:t>アップロード</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アップロードしたノートブックのセルを上から順に実行する</a:t>
            </a:r>
          </a:p>
        </p:txBody>
      </p:sp>
    </p:spTree>
    <p:extLst>
      <p:ext uri="{BB962C8B-B14F-4D97-AF65-F5344CB8AC3E}">
        <p14:creationId xmlns:p14="http://schemas.microsoft.com/office/powerpoint/2010/main" val="183529331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10289</TotalTime>
  <Words>324</Words>
  <Application>Microsoft Office PowerPoint</Application>
  <PresentationFormat>ワイド画面</PresentationFormat>
  <Paragraphs>37</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メイリオ</vt:lpstr>
      <vt:lpstr>游ゴシック</vt:lpstr>
      <vt:lpstr>Arial</vt:lpstr>
      <vt:lpstr>Calibri</vt:lpstr>
      <vt:lpstr>Calibri Light</vt:lpstr>
      <vt:lpstr>Courier New</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373</cp:revision>
  <dcterms:created xsi:type="dcterms:W3CDTF">2017-07-18T05:09:25Z</dcterms:created>
  <dcterms:modified xsi:type="dcterms:W3CDTF">2024-06-13T04:22:33Z</dcterms:modified>
</cp:coreProperties>
</file>