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002151" cy="769441"/>
          </a:xfrm>
          <a:prstGeom prst="rect">
            <a:avLst/>
          </a:prstGeom>
          <a:noFill/>
        </p:spPr>
        <p:txBody>
          <a:bodyPr wrap="square" rtlCol="0">
            <a:spAutoFit/>
          </a:bodyPr>
          <a:lstStyle/>
          <a:p>
            <a:pPr algn="ctr"/>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10288</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372</cp:revision>
  <dcterms:created xsi:type="dcterms:W3CDTF">2017-07-18T05:09:25Z</dcterms:created>
  <dcterms:modified xsi:type="dcterms:W3CDTF">2024-05-22T08:53:03Z</dcterms:modified>
</cp:coreProperties>
</file>